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5143500" type="screen16x9"/>
  <p:notesSz cx="6858000" cy="9144000"/>
  <p:embeddedFontLst>
    <p:embeddedFont>
      <p:font typeface="Calibri" panose="020F0502020204030204" pitchFamily="34" charset="0"/>
      <p:regular r:id="rId40"/>
      <p:bold r:id="rId41"/>
      <p:italic r:id="rId42"/>
      <p:boldItalic r:id="rId43"/>
    </p:embeddedFont>
    <p:embeddedFont>
      <p:font typeface="Playfair Display" panose="020B0604020202020204" charset="0"/>
      <p:regular r:id="rId44"/>
      <p:bold r:id="rId45"/>
      <p:italic r:id="rId46"/>
      <p:boldItalic r:id="rId47"/>
    </p:embeddedFont>
    <p:embeddedFont>
      <p:font typeface="Playfair Display SemiBold" panose="020B0604020202020204" charset="0"/>
      <p:regular r:id="rId48"/>
      <p:bold r:id="rId49"/>
      <p:italic r:id="rId50"/>
      <p:boldItalic r:id="rId51"/>
    </p:embeddedFont>
    <p:embeddedFont>
      <p:font typeface="Raleway" panose="020B0604020202020204" charset="0"/>
      <p:regular r:id="rId52"/>
      <p:bold r:id="rId53"/>
      <p:italic r:id="rId54"/>
      <p:boldItalic r:id="rId55"/>
    </p:embeddedFont>
    <p:embeddedFont>
      <p:font typeface="Raleway Light" panose="020B0604020202020204" charset="0"/>
      <p:regular r:id="rId56"/>
      <p:bold r:id="rId57"/>
      <p:italic r:id="rId58"/>
      <p:boldItalic r:id="rId59"/>
    </p:embeddedFont>
    <p:embeddedFont>
      <p:font typeface="Raleway Medium" panose="020B0604020202020204" charset="0"/>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246C296-BC10-4EE5-9E9D-D75E566BAA6E}">
  <a:tblStyle styleId="{4246C296-BC10-4EE5-9E9D-D75E566BAA6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63" Type="http://schemas.openxmlformats.org/officeDocument/2006/relationships/font" Target="fonts/font2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font" Target="fonts/font18.fntdata"/><Relationship Id="rId61" Type="http://schemas.openxmlformats.org/officeDocument/2006/relationships/font" Target="fonts/font2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7c089bd0ac_0_72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17c089bd0ac_0_7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350">
                <a:solidFill>
                  <a:schemeClr val="dk1"/>
                </a:solidFill>
                <a:highlight>
                  <a:srgbClr val="FFFFFF"/>
                </a:highlight>
              </a:rPr>
              <a:t>See this beautiful green plant, it appears so harmless yet it impairs the life of up to 23 million people. So what is it?</a:t>
            </a:r>
            <a:endParaRPr sz="1350">
              <a:solidFill>
                <a:schemeClr val="dk1"/>
              </a:solidFill>
              <a:highlight>
                <a:srgbClr val="FFFFFF"/>
              </a:highlight>
            </a:endParaRPr>
          </a:p>
          <a:p>
            <a:pPr marL="0" lvl="0" indent="0" algn="l" rtl="0">
              <a:lnSpc>
                <a:spcPct val="100000"/>
              </a:lnSpc>
              <a:spcBef>
                <a:spcPts val="1800"/>
              </a:spcBef>
              <a:spcAft>
                <a:spcPts val="0"/>
              </a:spcAft>
              <a:buClr>
                <a:schemeClr val="dk1"/>
              </a:buClr>
              <a:buSzPts val="1100"/>
              <a:buFont typeface="Arial"/>
              <a:buNone/>
            </a:pPr>
            <a:r>
              <a:rPr lang="en" sz="1350">
                <a:solidFill>
                  <a:schemeClr val="dk1"/>
                </a:solidFill>
                <a:highlight>
                  <a:srgbClr val="FFFFFF"/>
                </a:highlight>
              </a:rPr>
              <a:t>Image adapted from American College of Allergy, Asthma, &amp; Immunology.</a:t>
            </a:r>
            <a:endParaRPr sz="1350">
              <a:solidFill>
                <a:schemeClr val="dk1"/>
              </a:solidFill>
              <a:highlight>
                <a:srgbClr val="FFFFFF"/>
              </a:highlight>
            </a:endParaRPr>
          </a:p>
          <a:p>
            <a:pPr marL="0" lvl="0" indent="0" algn="l" rtl="0">
              <a:spcBef>
                <a:spcPts val="180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d2b860fb1d_0_1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d2b860fb1d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5f391192_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17c089bd0ac_0_3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17c089bd0ac_0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a:solidFill>
                  <a:schemeClr val="dk1"/>
                </a:solidFill>
                <a:highlight>
                  <a:srgbClr val="FFFFFF"/>
                </a:highlight>
                <a:latin typeface="Times New Roman"/>
                <a:ea typeface="Times New Roman"/>
                <a:cs typeface="Times New Roman"/>
                <a:sym typeface="Times New Roman"/>
              </a:rPr>
              <a:t>A study in Israel found out of 1824 Israeli nurses, 16.5% reported having dust-related AR symptoms. Nurses self-perceived the severity of their AR symptoms as mild, moderate, or severe using the same scale in Figure 1. Their allergen was dust. Results showed mild reductions in allergic rhinitis symptoms for nurses with mild, moderate, and severe AR symptoms wearing a surgical or KN95 mask. This means they may have worn one and alternated to another during that day or week. </a:t>
            </a:r>
            <a:r>
              <a:rPr lang="en" sz="1200">
                <a:solidFill>
                  <a:schemeClr val="dk1"/>
                </a:solidFill>
                <a:latin typeface="Times New Roman"/>
                <a:ea typeface="Times New Roman"/>
                <a:cs typeface="Times New Roman"/>
                <a:sym typeface="Times New Roman"/>
              </a:rPr>
              <a:t>They also found the N95 masks alone resulted in a significant reduction of AR symptoms.</a:t>
            </a:r>
            <a:r>
              <a:rPr lang="en" sz="1200">
                <a:solidFill>
                  <a:schemeClr val="dk1"/>
                </a:solidFill>
                <a:highlight>
                  <a:srgbClr val="FFFFFF"/>
                </a:highlight>
                <a:latin typeface="Times New Roman"/>
                <a:ea typeface="Times New Roman"/>
                <a:cs typeface="Times New Roman"/>
                <a:sym typeface="Times New Roman"/>
              </a:rPr>
              <a:t> April is a peak period for pollen. In another study, face masks were studied for pollen allergy patients symptomatic from March to April, with data collected in April 2020 (Mengi et al., 2022). The results revealed that both face masks reduced the frequency of both nasal and ocular symptoms in April. Bergmann et al. (2021) focused on those with pollen allergies (specifically grass-pollen-induced allergic rhinoconjunctivitis or ‌nose and eye problems related to grass exposure). Subjects were exposed to grass pollen for two hours while wearing no mask, a medical mask, or a Filtering Face Piece 2 (FFP2) mask. The study found that mask-wearers avoided nasal and conjunctival symptoms (Bergmann et al., 2021). </a:t>
            </a:r>
            <a:r>
              <a:rPr lang="en" sz="1200">
                <a:solidFill>
                  <a:srgbClr val="1C1D1E"/>
                </a:solidFill>
                <a:highlight>
                  <a:srgbClr val="FFFFFF"/>
                </a:highlight>
                <a:latin typeface="Times New Roman"/>
                <a:ea typeface="Times New Roman"/>
                <a:cs typeface="Times New Roman"/>
                <a:sym typeface="Times New Roman"/>
              </a:rPr>
              <a:t>Pollen was also studied. The study had patients wear masks when they were away from home. This study accounted for confounding variables of changes in pollen and pollution levels and patients undergoing or not undergoing AR treatment. Patients were mainly female, sensitized to at least one local pollen allergen, with symptoms mainly in the spring. Under these conditions, in April 2020, the improvement after wearing face masks were statistically significant in nasal symptoms of sneezing, rhinorrhea (nasal discharge), nasal pruritus (itching), and nasal obstruction, but not significant in ocular symptoms, tearing, compared to April 2019.</a:t>
            </a:r>
            <a:r>
              <a:rPr lang="en" sz="1200">
                <a:solidFill>
                  <a:schemeClr val="dk1"/>
                </a:solidFill>
                <a:highlight>
                  <a:srgbClr val="FFFFFF"/>
                </a:highlight>
                <a:latin typeface="Times New Roman"/>
                <a:ea typeface="Times New Roman"/>
                <a:cs typeface="Times New Roman"/>
                <a:sym typeface="Times New Roman"/>
              </a:rPr>
              <a:t> Lastly, the effect of a mask on ragweed-related allergic rhinitis for patients from European countries in heavily populated ragweed areas (Eastern France, Northern Italy) were studied. For those claiming to always use masks since the outbreak of the Coronavirus Disease 2019 (COVID-19), the self-reported burden of ragweed oculorhinitis decreased significantly, and all nasal screening symptoms (sneezing, rhinorrhea, nasal obstruction, and nasal itching) improved (Dubini et al., 2022, p. 221). No change was found for ocular symptoms (watering, itching, soreness) compared to the previous year. However, due to the political nature of the pandemic, it is important that these results may not be the most reliable.</a:t>
            </a:r>
            <a:endParaRPr sz="1800">
              <a:solidFill>
                <a:srgbClr val="535B5D"/>
              </a:solidFill>
              <a:latin typeface="Raleway Light"/>
              <a:ea typeface="Raleway Light"/>
              <a:cs typeface="Raleway Light"/>
              <a:sym typeface="Raleway Light"/>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17c089bd0ac_0_40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17c089bd0ac_0_4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This finding is consistent with the function of the masks to protect the airway from inspiratory particles and supports my thesis that mask-wearing decreases symptoms of allergic rhinitis.</a:t>
            </a: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100000"/>
              </a:lnSpc>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spcBef>
                <a:spcPts val="600"/>
              </a:spcBef>
              <a:spcAft>
                <a:spcPts val="0"/>
              </a:spcAft>
              <a:buNone/>
            </a:pPr>
            <a:endParaRPr sz="1800">
              <a:solidFill>
                <a:srgbClr val="535B5D"/>
              </a:solidFill>
              <a:latin typeface="Raleway Light"/>
              <a:ea typeface="Raleway Light"/>
              <a:cs typeface="Raleway Light"/>
              <a:sym typeface="Raleway Light"/>
            </a:endParaRPr>
          </a:p>
          <a:p>
            <a:pPr marL="0" lvl="0" indent="0" algn="l" rtl="0">
              <a:spcBef>
                <a:spcPts val="600"/>
              </a:spcBef>
              <a:spcAft>
                <a:spcPts val="0"/>
              </a:spcAft>
              <a:buNone/>
            </a:pPr>
            <a:endParaRPr sz="1800">
              <a:solidFill>
                <a:srgbClr val="535B5D"/>
              </a:solidFill>
              <a:latin typeface="Raleway Light"/>
              <a:ea typeface="Raleway Light"/>
              <a:cs typeface="Raleway Light"/>
              <a:sym typeface="Raleway Light"/>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d2b860fb1d_0_4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d2b860fb1d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17c089bd0ac_0_60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17c089bd0ac_0_6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if you think about how ragweed pollen, even if just prevalent for the fall months, it can still be traveling later in the year because pollen can travel millions of miles…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7c089bd0ac_0_8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17c089bd0ac_0_8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17c089bd0ac_0_87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17c089bd0ac_0_8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Other allergens interfering: if you’re allergic to dust and you go outside, you might think you are allergic to pollen because it could feel hard to breathe but in reality you are just confusing the trigger.</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17c089bd0ac_0_8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17c089bd0ac_0_8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Times New Roman"/>
                <a:ea typeface="Times New Roman"/>
                <a:cs typeface="Times New Roman"/>
                <a:sym typeface="Times New Roman"/>
              </a:rPr>
              <a:t>Early phase AR can occur within minutes of allergen exposure from IgE antibody binding to proteins to initiate inflammation. The release induces sneezing, pruritus (itching), rhinorrhea (runny nose), and nasal congestion.</a:t>
            </a: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 sz="1200">
                <a:solidFill>
                  <a:schemeClr val="dk1"/>
                </a:solidFill>
                <a:latin typeface="Times New Roman"/>
                <a:ea typeface="Times New Roman"/>
                <a:cs typeface="Times New Roman"/>
                <a:sym typeface="Times New Roman"/>
              </a:rPr>
              <a:t>Late phase AR begins at four hours and peaks six to 12 hours after exposure. Induces one of the most irritating AR symptoms: nasal congestion due to circulating leukocyte recruitment (eosinophils or allergy-causing white blood cells). It also results from inflammatory agents that release due to leukocyte (white blood cells or "infection-fighting") activation. Other symptoms caused by late phase AR include feeling "fuzzy" or tired, chronic viral infections, sniffing, eye rubbing, blinking, congested voice, snoring, or dark skin beneath the eyes (allergic shiners).</a:t>
            </a:r>
            <a:endParaRPr sz="12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17c089bd0ac_0_54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17c089bd0ac_0_5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7c089bd0ac_0_7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7c089bd0ac_0_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55555"/>
              </a:lnSpc>
              <a:spcBef>
                <a:spcPts val="0"/>
              </a:spcBef>
              <a:spcAft>
                <a:spcPts val="1800"/>
              </a:spcAft>
              <a:buClr>
                <a:schemeClr val="dk1"/>
              </a:buClr>
              <a:buSzPts val="1100"/>
              <a:buFont typeface="Arial"/>
              <a:buNone/>
            </a:pPr>
            <a:r>
              <a:rPr lang="en" sz="1350">
                <a:solidFill>
                  <a:schemeClr val="dk1"/>
                </a:solidFill>
                <a:highlight>
                  <a:srgbClr val="FFFFFF"/>
                </a:highlight>
              </a:rPr>
              <a:t>This is ragweed, a type of pollen that wreaks havoc in the late summer and fall causing sneezing, runny nose, nasal congestion, irritated eyes, and more. Many people regard spring as prime pollen season, but this pollen wreaks havoc in the late summer and fall.  Affecting as many as 23 million people in the U.S., this pollen can cause allergic rhinitis. It usually reaches peak levels in mid-September and there are 17 species of ragweed in the United States. The weeds grow in most regions, typically blooming and producing a fine-powder pollen from August into November.</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17c089bd0ac_0_5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17c089bd0ac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17c089bd0ac_0_56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17c089bd0ac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17c089bd0ac_0_88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17c089bd0ac_0_8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35ed75ccf_0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232e288afc7_0_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232e288afc7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232e288afc7_0_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232e288afc7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32e288afc7_0_9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232e288afc7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232e288afc7_0_3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232e288afc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232e288afc7_0_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232e288afc7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232e288afc7_0_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232e288afc7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17c089bd0ac_0_7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17c089bd0ac_0_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232e288afc7_0_5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232e288afc7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232e288afc7_0_6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232e288afc7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35f391192_0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17c089bd0ac_0_5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17c089bd0ac_0_5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35ed75ccf_013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7" name="Google Shape;557;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7c089bd0ac_0_72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17c089bd0ac_0_7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35ed75ccf_0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d2b860fb1d_0_16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d2b860fb1d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606f1c2d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 allergy is a damaging response to a foreign substance (allergen) such as dust, animal dander, pollen, or variants of the sort (pollen). Any person of any age or gender. Allergic rhinitis affects up to 15% of the United States population from physician-based diagnoses and up to 30% based on self-reported nasal symptoms.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5ed75ccf_02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5f391192_0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Allergic rhinitis can be called hay fever or seasonal allergies— So here’s some background about it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One of the most common chronic illness. There are few interventions to avoid allergic rhinitis except avoiding the allergen itself. For example, if it’s pollen not going outside around it. There are many different types based on their allergen (dust, pollen, mold, animal dander, ragweed). Constant management and treatment is required and involves many members of the health care team including surgeons, nurses, medical doctors, ear nose and throat specialists, allergists, and more. Some symptoms are itchy eyes, runny nose, sore throat. It occurs intermittently or persistently. It is seasonal (spring; if it’s ragweed occurs more in the fall), perennial (year-round), or occupational (in the workplace). If working in a dusty workplace, you may have allergic reactions triggered by it.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5f391192_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2"/>
        </a:solidFill>
        <a:effectLst/>
      </p:bgPr>
    </p:bg>
    <p:spTree>
      <p:nvGrpSpPr>
        <p:cNvPr id="1"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b="20779"/>
          <a:stretch/>
        </p:blipFill>
        <p:spPr>
          <a:xfrm>
            <a:off x="2143025" y="2788375"/>
            <a:ext cx="4857949" cy="2355125"/>
          </a:xfrm>
          <a:prstGeom prst="rect">
            <a:avLst/>
          </a:prstGeom>
          <a:noFill/>
          <a:ln>
            <a:noFill/>
          </a:ln>
        </p:spPr>
      </p:pic>
      <p:pic>
        <p:nvPicPr>
          <p:cNvPr id="11" name="Google Shape;11;p2"/>
          <p:cNvPicPr preferRelativeResize="0"/>
          <p:nvPr/>
        </p:nvPicPr>
        <p:blipFill rotWithShape="1">
          <a:blip r:embed="rId3">
            <a:alphaModFix/>
          </a:blip>
          <a:srcRect b="37011"/>
          <a:stretch/>
        </p:blipFill>
        <p:spPr>
          <a:xfrm rot="10800000">
            <a:off x="2513351" y="-11424"/>
            <a:ext cx="4117299" cy="1872574"/>
          </a:xfrm>
          <a:prstGeom prst="rect">
            <a:avLst/>
          </a:prstGeom>
          <a:noFill/>
          <a:ln>
            <a:noFill/>
          </a:ln>
        </p:spPr>
      </p:pic>
      <p:pic>
        <p:nvPicPr>
          <p:cNvPr id="12" name="Google Shape;12;p2"/>
          <p:cNvPicPr preferRelativeResize="0"/>
          <p:nvPr/>
        </p:nvPicPr>
        <p:blipFill>
          <a:blip r:embed="rId4">
            <a:alphaModFix/>
          </a:blip>
          <a:stretch>
            <a:fillRect/>
          </a:stretch>
        </p:blipFill>
        <p:spPr>
          <a:xfrm>
            <a:off x="0" y="3654969"/>
            <a:ext cx="1912270" cy="1488530"/>
          </a:xfrm>
          <a:prstGeom prst="rect">
            <a:avLst/>
          </a:prstGeom>
          <a:noFill/>
          <a:ln>
            <a:noFill/>
          </a:ln>
        </p:spPr>
      </p:pic>
      <p:pic>
        <p:nvPicPr>
          <p:cNvPr id="13" name="Google Shape;13;p2"/>
          <p:cNvPicPr preferRelativeResize="0"/>
          <p:nvPr/>
        </p:nvPicPr>
        <p:blipFill>
          <a:blip r:embed="rId5">
            <a:alphaModFix/>
          </a:blip>
          <a:stretch>
            <a:fillRect/>
          </a:stretch>
        </p:blipFill>
        <p:spPr>
          <a:xfrm rot="5400000">
            <a:off x="7463691" y="3463200"/>
            <a:ext cx="1393364" cy="1967253"/>
          </a:xfrm>
          <a:prstGeom prst="rect">
            <a:avLst/>
          </a:prstGeom>
          <a:noFill/>
          <a:ln>
            <a:noFill/>
          </a:ln>
        </p:spPr>
      </p:pic>
      <p:sp>
        <p:nvSpPr>
          <p:cNvPr id="14" name="Google Shape;14;p2"/>
          <p:cNvSpPr txBox="1">
            <a:spLocks noGrp="1"/>
          </p:cNvSpPr>
          <p:nvPr>
            <p:ph type="ctrTitle"/>
          </p:nvPr>
        </p:nvSpPr>
        <p:spPr>
          <a:xfrm>
            <a:off x="1039100" y="1991825"/>
            <a:ext cx="7065900" cy="1159800"/>
          </a:xfrm>
          <a:prstGeom prst="rect">
            <a:avLst/>
          </a:prstGeom>
        </p:spPr>
        <p:txBody>
          <a:bodyPr spcFirstLastPara="1" wrap="square" lIns="0" tIns="0" rIns="0" bIns="0"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pic>
        <p:nvPicPr>
          <p:cNvPr id="15" name="Google Shape;15;p2"/>
          <p:cNvPicPr preferRelativeResize="0"/>
          <p:nvPr/>
        </p:nvPicPr>
        <p:blipFill>
          <a:blip r:embed="rId4">
            <a:alphaModFix/>
          </a:blip>
          <a:stretch>
            <a:fillRect/>
          </a:stretch>
        </p:blipFill>
        <p:spPr>
          <a:xfrm rot="-5400000" flipH="1">
            <a:off x="7443611" y="203467"/>
            <a:ext cx="1912270" cy="1488530"/>
          </a:xfrm>
          <a:prstGeom prst="rect">
            <a:avLst/>
          </a:prstGeom>
          <a:noFill/>
          <a:ln>
            <a:noFill/>
          </a:ln>
        </p:spPr>
      </p:pic>
      <p:pic>
        <p:nvPicPr>
          <p:cNvPr id="16" name="Google Shape;16;p2"/>
          <p:cNvPicPr preferRelativeResize="0"/>
          <p:nvPr/>
        </p:nvPicPr>
        <p:blipFill>
          <a:blip r:embed="rId5">
            <a:alphaModFix/>
          </a:blip>
          <a:stretch>
            <a:fillRect/>
          </a:stretch>
        </p:blipFill>
        <p:spPr>
          <a:xfrm flipH="1">
            <a:off x="0" y="0"/>
            <a:ext cx="1393364" cy="1967253"/>
          </a:xfrm>
          <a:prstGeom prst="rect">
            <a:avLst/>
          </a:prstGeom>
          <a:noFill/>
          <a:ln>
            <a:noFill/>
          </a:ln>
        </p:spPr>
      </p:pic>
      <p:sp>
        <p:nvSpPr>
          <p:cNvPr id="17" name="Google Shape;17;p2"/>
          <p:cNvSpPr/>
          <p:nvPr/>
        </p:nvSpPr>
        <p:spPr>
          <a:xfrm>
            <a:off x="440700" y="440700"/>
            <a:ext cx="8271000" cy="4262100"/>
          </a:xfrm>
          <a:prstGeom prst="rect">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 Orchids" type="blank">
  <p:cSld name="BLANK">
    <p:bg>
      <p:bgPr>
        <a:solidFill>
          <a:schemeClr val="accent2"/>
        </a:solidFill>
        <a:effectLst/>
      </p:bgPr>
    </p:bg>
    <p:spTree>
      <p:nvGrpSpPr>
        <p:cNvPr id="1" name="Shape 72"/>
        <p:cNvGrpSpPr/>
        <p:nvPr/>
      </p:nvGrpSpPr>
      <p:grpSpPr>
        <a:xfrm>
          <a:off x="0" y="0"/>
          <a:ext cx="0" cy="0"/>
          <a:chOff x="0" y="0"/>
          <a:chExt cx="0" cy="0"/>
        </a:xfrm>
      </p:grpSpPr>
      <p:sp>
        <p:nvSpPr>
          <p:cNvPr id="73" name="Google Shape;73;p1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74" name="Google Shape;74;p11"/>
          <p:cNvPicPr preferRelativeResize="0"/>
          <p:nvPr/>
        </p:nvPicPr>
        <p:blipFill>
          <a:blip r:embed="rId2">
            <a:alphaModFix amt="25000"/>
          </a:blip>
          <a:stretch>
            <a:fillRect/>
          </a:stretch>
        </p:blipFill>
        <p:spPr>
          <a:xfrm>
            <a:off x="0" y="0"/>
            <a:ext cx="9144000" cy="51435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 Roses">
  <p:cSld name="BLANK_2">
    <p:bg>
      <p:bgPr>
        <a:solidFill>
          <a:schemeClr val="accent5"/>
        </a:solidFill>
        <a:effectLst/>
      </p:bgPr>
    </p:bg>
    <p:spTree>
      <p:nvGrpSpPr>
        <p:cNvPr id="1" name="Shape 75"/>
        <p:cNvGrpSpPr/>
        <p:nvPr/>
      </p:nvGrpSpPr>
      <p:grpSpPr>
        <a:xfrm>
          <a:off x="0" y="0"/>
          <a:ext cx="0" cy="0"/>
          <a:chOff x="0" y="0"/>
          <a:chExt cx="0" cy="0"/>
        </a:xfrm>
      </p:grpSpPr>
      <p:sp>
        <p:nvSpPr>
          <p:cNvPr id="76" name="Google Shape;76;p1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77" name="Google Shape;77;p12"/>
          <p:cNvPicPr preferRelativeResize="0"/>
          <p:nvPr/>
        </p:nvPicPr>
        <p:blipFill rotWithShape="1">
          <a:blip r:embed="rId2">
            <a:alphaModFix amt="25000"/>
          </a:blip>
          <a:srcRect/>
          <a:stretch/>
        </p:blipFill>
        <p:spPr>
          <a:xfrm>
            <a:off x="0" y="0"/>
            <a:ext cx="9144000" cy="51435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 Tropical">
  <p:cSld name="BLANK_2_1">
    <p:bg>
      <p:bgPr>
        <a:solidFill>
          <a:schemeClr val="accent4"/>
        </a:solidFill>
        <a:effectLst/>
      </p:bgPr>
    </p:bg>
    <p:spTree>
      <p:nvGrpSpPr>
        <p:cNvPr id="1" name="Shape 78"/>
        <p:cNvGrpSpPr/>
        <p:nvPr/>
      </p:nvGrpSpPr>
      <p:grpSpPr>
        <a:xfrm>
          <a:off x="0" y="0"/>
          <a:ext cx="0" cy="0"/>
          <a:chOff x="0" y="0"/>
          <a:chExt cx="0" cy="0"/>
        </a:xfrm>
      </p:grpSpPr>
      <p:sp>
        <p:nvSpPr>
          <p:cNvPr id="79" name="Google Shape;79;p13"/>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80" name="Google Shape;80;p13"/>
          <p:cNvPicPr preferRelativeResize="0"/>
          <p:nvPr/>
        </p:nvPicPr>
        <p:blipFill rotWithShape="1">
          <a:blip r:embed="rId2">
            <a:alphaModFix amt="25000"/>
          </a:blip>
          <a:srcRect/>
          <a:stretch/>
        </p:blipFill>
        <p:spPr>
          <a:xfrm>
            <a:off x="0" y="0"/>
            <a:ext cx="9144000" cy="51435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mage background">
  <p:cSld name="BLANK_1">
    <p:bg>
      <p:bgPr>
        <a:solidFill>
          <a:schemeClr val="dk1"/>
        </a:solidFill>
        <a:effectLst/>
      </p:bgPr>
    </p:bg>
    <p:spTree>
      <p:nvGrpSpPr>
        <p:cNvPr id="1" name="Shape 81"/>
        <p:cNvGrpSpPr/>
        <p:nvPr/>
      </p:nvGrpSpPr>
      <p:grpSpPr>
        <a:xfrm>
          <a:off x="0" y="0"/>
          <a:ext cx="0" cy="0"/>
          <a:chOff x="0" y="0"/>
          <a:chExt cx="0" cy="0"/>
        </a:xfrm>
      </p:grpSpPr>
      <p:sp>
        <p:nvSpPr>
          <p:cNvPr id="82" name="Google Shape;82;p1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pic>
        <p:nvPicPr>
          <p:cNvPr id="83" name="Google Shape;83;p14"/>
          <p:cNvPicPr preferRelativeResize="0"/>
          <p:nvPr/>
        </p:nvPicPr>
        <p:blipFill>
          <a:blip r:embed="rId2">
            <a:alphaModFix/>
          </a:blip>
          <a:stretch>
            <a:fillRect/>
          </a:stretch>
        </p:blipFill>
        <p:spPr>
          <a:xfrm>
            <a:off x="0" y="3292736"/>
            <a:ext cx="2377614" cy="1850764"/>
          </a:xfrm>
          <a:prstGeom prst="rect">
            <a:avLst/>
          </a:prstGeom>
          <a:noFill/>
          <a:ln>
            <a:noFill/>
          </a:ln>
        </p:spPr>
      </p:pic>
      <p:pic>
        <p:nvPicPr>
          <p:cNvPr id="84" name="Google Shape;84;p14"/>
          <p:cNvPicPr preferRelativeResize="0"/>
          <p:nvPr/>
        </p:nvPicPr>
        <p:blipFill>
          <a:blip r:embed="rId3">
            <a:alphaModFix/>
          </a:blip>
          <a:stretch>
            <a:fillRect/>
          </a:stretch>
        </p:blipFill>
        <p:spPr>
          <a:xfrm>
            <a:off x="7411566" y="0"/>
            <a:ext cx="1732434" cy="2445982"/>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chemeClr val="accent2"/>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a:blip r:embed="rId2">
            <a:alphaModFix amt="25000"/>
          </a:blip>
          <a:stretch>
            <a:fillRect/>
          </a:stretch>
        </p:blipFill>
        <p:spPr>
          <a:xfrm>
            <a:off x="0" y="0"/>
            <a:ext cx="9144000" cy="5143500"/>
          </a:xfrm>
          <a:prstGeom prst="rect">
            <a:avLst/>
          </a:prstGeom>
          <a:noFill/>
          <a:ln>
            <a:noFill/>
          </a:ln>
        </p:spPr>
      </p:pic>
      <p:sp>
        <p:nvSpPr>
          <p:cNvPr id="20" name="Google Shape;20;p3"/>
          <p:cNvSpPr/>
          <p:nvPr/>
        </p:nvSpPr>
        <p:spPr>
          <a:xfrm>
            <a:off x="440700" y="440700"/>
            <a:ext cx="8271000" cy="4262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txBox="1">
            <a:spLocks noGrp="1"/>
          </p:cNvSpPr>
          <p:nvPr>
            <p:ph type="ctrTitle"/>
          </p:nvPr>
        </p:nvSpPr>
        <p:spPr>
          <a:xfrm>
            <a:off x="1039100" y="1659550"/>
            <a:ext cx="7065900" cy="1159800"/>
          </a:xfrm>
          <a:prstGeom prst="rect">
            <a:avLst/>
          </a:prstGeom>
        </p:spPr>
        <p:txBody>
          <a:bodyPr spcFirstLastPara="1" wrap="square" lIns="0" tIns="0" rIns="0" bIns="0"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2" name="Google Shape;22;p3"/>
          <p:cNvSpPr txBox="1">
            <a:spLocks noGrp="1"/>
          </p:cNvSpPr>
          <p:nvPr>
            <p:ph type="subTitle" idx="1"/>
          </p:nvPr>
        </p:nvSpPr>
        <p:spPr>
          <a:xfrm>
            <a:off x="1039100" y="2916252"/>
            <a:ext cx="7065900" cy="250800"/>
          </a:xfrm>
          <a:prstGeom prst="rect">
            <a:avLst/>
          </a:prstGeom>
        </p:spPr>
        <p:txBody>
          <a:bodyPr spcFirstLastPara="1" wrap="square" lIns="0" tIns="0" rIns="0" bIns="0" anchor="t" anchorCtr="0">
            <a:noAutofit/>
          </a:bodyPr>
          <a:lstStyle>
            <a:lvl1pPr lvl="0" algn="ctr" rtl="0">
              <a:spcBef>
                <a:spcPts val="0"/>
              </a:spcBef>
              <a:spcAft>
                <a:spcPts val="0"/>
              </a:spcAft>
              <a:buClr>
                <a:schemeClr val="dk1"/>
              </a:buClr>
              <a:buSzPts val="1600"/>
              <a:buFont typeface="Raleway"/>
              <a:buNone/>
              <a:defRPr sz="1600">
                <a:latin typeface="Raleway"/>
                <a:ea typeface="Raleway"/>
                <a:cs typeface="Raleway"/>
                <a:sym typeface="Raleway"/>
              </a:defRPr>
            </a:lvl1pPr>
            <a:lvl2pPr lvl="1" algn="ctr" rtl="0">
              <a:spcBef>
                <a:spcPts val="0"/>
              </a:spcBef>
              <a:spcAft>
                <a:spcPts val="0"/>
              </a:spcAft>
              <a:buClr>
                <a:schemeClr val="dk1"/>
              </a:buClr>
              <a:buSzPts val="1600"/>
              <a:buFont typeface="Raleway"/>
              <a:buNone/>
              <a:defRPr sz="1600">
                <a:latin typeface="Raleway"/>
                <a:ea typeface="Raleway"/>
                <a:cs typeface="Raleway"/>
                <a:sym typeface="Raleway"/>
              </a:defRPr>
            </a:lvl2pPr>
            <a:lvl3pPr lvl="2" algn="ctr" rtl="0">
              <a:spcBef>
                <a:spcPts val="0"/>
              </a:spcBef>
              <a:spcAft>
                <a:spcPts val="0"/>
              </a:spcAft>
              <a:buClr>
                <a:schemeClr val="dk1"/>
              </a:buClr>
              <a:buSzPts val="1600"/>
              <a:buFont typeface="Raleway"/>
              <a:buNone/>
              <a:defRPr sz="1600">
                <a:latin typeface="Raleway"/>
                <a:ea typeface="Raleway"/>
                <a:cs typeface="Raleway"/>
                <a:sym typeface="Raleway"/>
              </a:defRPr>
            </a:lvl3pPr>
            <a:lvl4pPr lvl="3" algn="ctr" rtl="0">
              <a:spcBef>
                <a:spcPts val="0"/>
              </a:spcBef>
              <a:spcAft>
                <a:spcPts val="0"/>
              </a:spcAft>
              <a:buSzPts val="1600"/>
              <a:buFont typeface="Raleway"/>
              <a:buNone/>
              <a:defRPr sz="1600">
                <a:latin typeface="Raleway"/>
                <a:ea typeface="Raleway"/>
                <a:cs typeface="Raleway"/>
                <a:sym typeface="Raleway"/>
              </a:defRPr>
            </a:lvl4pPr>
            <a:lvl5pPr lvl="4" algn="ctr" rtl="0">
              <a:spcBef>
                <a:spcPts val="0"/>
              </a:spcBef>
              <a:spcAft>
                <a:spcPts val="0"/>
              </a:spcAft>
              <a:buSzPts val="1600"/>
              <a:buFont typeface="Raleway"/>
              <a:buNone/>
              <a:defRPr sz="1600">
                <a:latin typeface="Raleway"/>
                <a:ea typeface="Raleway"/>
                <a:cs typeface="Raleway"/>
                <a:sym typeface="Raleway"/>
              </a:defRPr>
            </a:lvl5pPr>
            <a:lvl6pPr lvl="5" algn="ctr" rtl="0">
              <a:spcBef>
                <a:spcPts val="0"/>
              </a:spcBef>
              <a:spcAft>
                <a:spcPts val="0"/>
              </a:spcAft>
              <a:buSzPts val="1600"/>
              <a:buFont typeface="Raleway"/>
              <a:buNone/>
              <a:defRPr sz="1600">
                <a:latin typeface="Raleway"/>
                <a:ea typeface="Raleway"/>
                <a:cs typeface="Raleway"/>
                <a:sym typeface="Raleway"/>
              </a:defRPr>
            </a:lvl6pPr>
            <a:lvl7pPr lvl="6" algn="ctr" rtl="0">
              <a:spcBef>
                <a:spcPts val="0"/>
              </a:spcBef>
              <a:spcAft>
                <a:spcPts val="0"/>
              </a:spcAft>
              <a:buSzPts val="1600"/>
              <a:buFont typeface="Raleway"/>
              <a:buNone/>
              <a:defRPr sz="1600">
                <a:latin typeface="Raleway"/>
                <a:ea typeface="Raleway"/>
                <a:cs typeface="Raleway"/>
                <a:sym typeface="Raleway"/>
              </a:defRPr>
            </a:lvl7pPr>
            <a:lvl8pPr lvl="7" algn="ctr" rtl="0">
              <a:spcBef>
                <a:spcPts val="0"/>
              </a:spcBef>
              <a:spcAft>
                <a:spcPts val="0"/>
              </a:spcAft>
              <a:buSzPts val="1600"/>
              <a:buFont typeface="Raleway"/>
              <a:buNone/>
              <a:defRPr sz="1600">
                <a:latin typeface="Raleway"/>
                <a:ea typeface="Raleway"/>
                <a:cs typeface="Raleway"/>
                <a:sym typeface="Raleway"/>
              </a:defRPr>
            </a:lvl8pPr>
            <a:lvl9pPr lvl="8" algn="ctr" rtl="0">
              <a:spcBef>
                <a:spcPts val="0"/>
              </a:spcBef>
              <a:spcAft>
                <a:spcPts val="0"/>
              </a:spcAft>
              <a:buSzPts val="1600"/>
              <a:buFont typeface="Raleway"/>
              <a:buNone/>
              <a:defRPr sz="1600">
                <a:latin typeface="Raleway"/>
                <a:ea typeface="Raleway"/>
                <a:cs typeface="Raleway"/>
                <a:sym typeface="Raleway"/>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chemeClr val="accent1"/>
        </a:solidFill>
        <a:effectLst/>
      </p:bgPr>
    </p:bg>
    <p:spTree>
      <p:nvGrpSpPr>
        <p:cNvPr id="1" name="Shape 23"/>
        <p:cNvGrpSpPr/>
        <p:nvPr/>
      </p:nvGrpSpPr>
      <p:grpSpPr>
        <a:xfrm>
          <a:off x="0" y="0"/>
          <a:ext cx="0" cy="0"/>
          <a:chOff x="0" y="0"/>
          <a:chExt cx="0" cy="0"/>
        </a:xfrm>
      </p:grpSpPr>
      <p:pic>
        <p:nvPicPr>
          <p:cNvPr id="24" name="Google Shape;24;p4"/>
          <p:cNvPicPr preferRelativeResize="0"/>
          <p:nvPr/>
        </p:nvPicPr>
        <p:blipFill rotWithShape="1">
          <a:blip r:embed="rId2">
            <a:alphaModFix amt="25000"/>
          </a:blip>
          <a:srcRect/>
          <a:stretch/>
        </p:blipFill>
        <p:spPr>
          <a:xfrm>
            <a:off x="0" y="0"/>
            <a:ext cx="9144000" cy="5143500"/>
          </a:xfrm>
          <a:prstGeom prst="rect">
            <a:avLst/>
          </a:prstGeom>
          <a:noFill/>
          <a:ln>
            <a:noFill/>
          </a:ln>
        </p:spPr>
      </p:pic>
      <p:sp>
        <p:nvSpPr>
          <p:cNvPr id="25" name="Google Shape;25;p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
        <p:nvSpPr>
          <p:cNvPr id="26" name="Google Shape;26;p4"/>
          <p:cNvSpPr/>
          <p:nvPr/>
        </p:nvSpPr>
        <p:spPr>
          <a:xfrm>
            <a:off x="440700" y="440700"/>
            <a:ext cx="8271000" cy="4262100"/>
          </a:xfrm>
          <a:prstGeom prst="rect">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txBox="1">
            <a:spLocks noGrp="1"/>
          </p:cNvSpPr>
          <p:nvPr>
            <p:ph type="body" idx="1"/>
          </p:nvPr>
        </p:nvSpPr>
        <p:spPr>
          <a:xfrm>
            <a:off x="1039100" y="2161800"/>
            <a:ext cx="7065900" cy="819900"/>
          </a:xfrm>
          <a:prstGeom prst="rect">
            <a:avLst/>
          </a:prstGeom>
        </p:spPr>
        <p:txBody>
          <a:bodyPr spcFirstLastPara="1" wrap="square" lIns="0" tIns="0" rIns="0" bIns="0" anchor="ctr" anchorCtr="0">
            <a:noAutofit/>
          </a:bodyPr>
          <a:lstStyle>
            <a:lvl1pPr marL="457200" lvl="0" indent="-431800" algn="ctr" rtl="0">
              <a:spcBef>
                <a:spcPts val="60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1pPr>
            <a:lvl2pPr marL="914400" lvl="1"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2pPr>
            <a:lvl3pPr marL="1371600" lvl="2"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3pPr>
            <a:lvl4pPr marL="1828800" lvl="3"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4pPr>
            <a:lvl5pPr marL="2286000" lvl="4"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5pPr>
            <a:lvl6pPr marL="2743200" lvl="5"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6pPr>
            <a:lvl7pPr marL="3200400" lvl="6"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7pPr>
            <a:lvl8pPr marL="3657600" lvl="7"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8pPr>
            <a:lvl9pPr marL="4114800" lvl="8" indent="-431800" algn="ctr" rtl="0">
              <a:spcBef>
                <a:spcPts val="0"/>
              </a:spcBef>
              <a:spcAft>
                <a:spcPts val="0"/>
              </a:spcAft>
              <a:buClr>
                <a:schemeClr val="lt1"/>
              </a:buClr>
              <a:buSzPts val="3200"/>
              <a:buFont typeface="Playfair Display SemiBold"/>
              <a:buChar char="■"/>
              <a:defRPr sz="3200" i="1">
                <a:solidFill>
                  <a:schemeClr val="lt1"/>
                </a:solidFill>
                <a:latin typeface="Playfair Display SemiBold"/>
                <a:ea typeface="Playfair Display SemiBold"/>
                <a:cs typeface="Playfair Display SemiBold"/>
                <a:sym typeface="Playfair Display SemiBold"/>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8"/>
        <p:cNvGrpSpPr/>
        <p:nvPr/>
      </p:nvGrpSpPr>
      <p:grpSpPr>
        <a:xfrm>
          <a:off x="0" y="0"/>
          <a:ext cx="0" cy="0"/>
          <a:chOff x="0" y="0"/>
          <a:chExt cx="0" cy="0"/>
        </a:xfrm>
      </p:grpSpPr>
      <p:sp>
        <p:nvSpPr>
          <p:cNvPr id="29" name="Google Shape;29;p5"/>
          <p:cNvSpPr/>
          <p:nvPr/>
        </p:nvSpPr>
        <p:spPr>
          <a:xfrm rot="5400000">
            <a:off x="883569" y="1036898"/>
            <a:ext cx="358410" cy="577767"/>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 name="Google Shape;30;p5"/>
          <p:cNvPicPr preferRelativeResize="0"/>
          <p:nvPr/>
        </p:nvPicPr>
        <p:blipFill>
          <a:blip r:embed="rId2">
            <a:alphaModFix/>
          </a:blip>
          <a:stretch>
            <a:fillRect/>
          </a:stretch>
        </p:blipFill>
        <p:spPr>
          <a:xfrm>
            <a:off x="0" y="2568150"/>
            <a:ext cx="3308475" cy="2575349"/>
          </a:xfrm>
          <a:prstGeom prst="rect">
            <a:avLst/>
          </a:prstGeom>
          <a:noFill/>
          <a:ln>
            <a:noFill/>
          </a:ln>
        </p:spPr>
      </p:pic>
      <p:pic>
        <p:nvPicPr>
          <p:cNvPr id="31" name="Google Shape;31;p5"/>
          <p:cNvPicPr preferRelativeResize="0"/>
          <p:nvPr/>
        </p:nvPicPr>
        <p:blipFill>
          <a:blip r:embed="rId3">
            <a:alphaModFix/>
          </a:blip>
          <a:stretch>
            <a:fillRect/>
          </a:stretch>
        </p:blipFill>
        <p:spPr>
          <a:xfrm>
            <a:off x="6733300" y="0"/>
            <a:ext cx="2410700" cy="3403600"/>
          </a:xfrm>
          <a:prstGeom prst="rect">
            <a:avLst/>
          </a:prstGeom>
          <a:noFill/>
          <a:ln>
            <a:noFill/>
          </a:ln>
        </p:spPr>
      </p:pic>
      <p:sp>
        <p:nvSpPr>
          <p:cNvPr id="32" name="Google Shape;32;p5"/>
          <p:cNvSpPr txBox="1">
            <a:spLocks noGrp="1"/>
          </p:cNvSpPr>
          <p:nvPr>
            <p:ph type="title"/>
          </p:nvPr>
        </p:nvSpPr>
        <p:spPr>
          <a:xfrm>
            <a:off x="1039100" y="780625"/>
            <a:ext cx="7065900" cy="648600"/>
          </a:xfrm>
          <a:prstGeom prst="rect">
            <a:avLst/>
          </a:prstGeom>
        </p:spPr>
        <p:txBody>
          <a:bodyPr spcFirstLastPara="1" wrap="square" lIns="0" tIns="0" rIns="0" bIns="0"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33" name="Google Shape;33;p5"/>
          <p:cNvSpPr txBox="1">
            <a:spLocks noGrp="1"/>
          </p:cNvSpPr>
          <p:nvPr>
            <p:ph type="body" idx="1"/>
          </p:nvPr>
        </p:nvSpPr>
        <p:spPr>
          <a:xfrm>
            <a:off x="1039100" y="1732675"/>
            <a:ext cx="7065900" cy="2418600"/>
          </a:xfrm>
          <a:prstGeom prst="rect">
            <a:avLst/>
          </a:prstGeom>
        </p:spPr>
        <p:txBody>
          <a:bodyPr spcFirstLastPara="1" wrap="square" lIns="0" tIns="0" rIns="0" bIns="0" anchor="t" anchorCtr="0">
            <a:noAutofit/>
          </a:bodyPr>
          <a:lstStyle>
            <a:lvl1pPr marL="457200" lvl="0" indent="-368300" rtl="0">
              <a:spcBef>
                <a:spcPts val="600"/>
              </a:spcBef>
              <a:spcAft>
                <a:spcPts val="0"/>
              </a:spcAft>
              <a:buSzPts val="2200"/>
              <a:buChar char="⬩"/>
              <a:defRPr/>
            </a:lvl1pPr>
            <a:lvl2pPr marL="914400" lvl="1" indent="-368300" rtl="0">
              <a:spcBef>
                <a:spcPts val="0"/>
              </a:spcBef>
              <a:spcAft>
                <a:spcPts val="0"/>
              </a:spcAft>
              <a:buSzPts val="2200"/>
              <a:buChar char="▫"/>
              <a:defRPr/>
            </a:lvl2pPr>
            <a:lvl3pPr marL="1371600" lvl="2" indent="-368300" rtl="0">
              <a:spcBef>
                <a:spcPts val="0"/>
              </a:spcBef>
              <a:spcAft>
                <a:spcPts val="0"/>
              </a:spcAft>
              <a:buSzPts val="2200"/>
              <a:buChar char="▫"/>
              <a:defRPr/>
            </a:lvl3pPr>
            <a:lvl4pPr marL="1828800" lvl="3" indent="-368300" rtl="0">
              <a:spcBef>
                <a:spcPts val="0"/>
              </a:spcBef>
              <a:spcAft>
                <a:spcPts val="0"/>
              </a:spcAft>
              <a:buSzPts val="2200"/>
              <a:buChar char="●"/>
              <a:defRPr/>
            </a:lvl4pPr>
            <a:lvl5pPr marL="2286000" lvl="4" indent="-368300" rtl="0">
              <a:spcBef>
                <a:spcPts val="0"/>
              </a:spcBef>
              <a:spcAft>
                <a:spcPts val="0"/>
              </a:spcAft>
              <a:buSzPts val="2200"/>
              <a:buChar char="○"/>
              <a:defRPr/>
            </a:lvl5pPr>
            <a:lvl6pPr marL="2743200" lvl="5" indent="-368300" rtl="0">
              <a:spcBef>
                <a:spcPts val="0"/>
              </a:spcBef>
              <a:spcAft>
                <a:spcPts val="0"/>
              </a:spcAft>
              <a:buSzPts val="2200"/>
              <a:buChar char="■"/>
              <a:defRPr/>
            </a:lvl6pPr>
            <a:lvl7pPr marL="3200400" lvl="6" indent="-368300" rtl="0">
              <a:spcBef>
                <a:spcPts val="0"/>
              </a:spcBef>
              <a:spcAft>
                <a:spcPts val="0"/>
              </a:spcAft>
              <a:buSzPts val="2200"/>
              <a:buChar char="●"/>
              <a:defRPr/>
            </a:lvl7pPr>
            <a:lvl8pPr marL="3657600" lvl="7" indent="-368300" rtl="0">
              <a:spcBef>
                <a:spcPts val="0"/>
              </a:spcBef>
              <a:spcAft>
                <a:spcPts val="0"/>
              </a:spcAft>
              <a:buSzPts val="2200"/>
              <a:buChar char="○"/>
              <a:defRPr/>
            </a:lvl8pPr>
            <a:lvl9pPr marL="4114800" lvl="8" indent="-368300" rtl="0">
              <a:spcBef>
                <a:spcPts val="0"/>
              </a:spcBef>
              <a:spcAft>
                <a:spcPts val="0"/>
              </a:spcAft>
              <a:buSzPts val="2200"/>
              <a:buChar char="■"/>
              <a:defRPr/>
            </a:lvl9pPr>
          </a:lstStyle>
          <a:p>
            <a:endParaRPr/>
          </a:p>
        </p:txBody>
      </p:sp>
      <p:sp>
        <p:nvSpPr>
          <p:cNvPr id="34" name="Google Shape;34;p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1 column + image">
  <p:cSld name="TITLE_AND_BODY_1">
    <p:spTree>
      <p:nvGrpSpPr>
        <p:cNvPr id="1" name="Shape 35"/>
        <p:cNvGrpSpPr/>
        <p:nvPr/>
      </p:nvGrpSpPr>
      <p:grpSpPr>
        <a:xfrm>
          <a:off x="0" y="0"/>
          <a:ext cx="0" cy="0"/>
          <a:chOff x="0" y="0"/>
          <a:chExt cx="0" cy="0"/>
        </a:xfrm>
      </p:grpSpPr>
      <p:pic>
        <p:nvPicPr>
          <p:cNvPr id="36" name="Google Shape;36;p6"/>
          <p:cNvPicPr preferRelativeResize="0"/>
          <p:nvPr/>
        </p:nvPicPr>
        <p:blipFill>
          <a:blip r:embed="rId2">
            <a:alphaModFix/>
          </a:blip>
          <a:stretch>
            <a:fillRect/>
          </a:stretch>
        </p:blipFill>
        <p:spPr>
          <a:xfrm>
            <a:off x="0" y="2568150"/>
            <a:ext cx="3308475" cy="2575349"/>
          </a:xfrm>
          <a:prstGeom prst="rect">
            <a:avLst/>
          </a:prstGeom>
          <a:noFill/>
          <a:ln>
            <a:noFill/>
          </a:ln>
        </p:spPr>
      </p:pic>
      <p:pic>
        <p:nvPicPr>
          <p:cNvPr id="37" name="Google Shape;37;p6"/>
          <p:cNvPicPr preferRelativeResize="0"/>
          <p:nvPr/>
        </p:nvPicPr>
        <p:blipFill>
          <a:blip r:embed="rId3">
            <a:alphaModFix/>
          </a:blip>
          <a:stretch>
            <a:fillRect/>
          </a:stretch>
        </p:blipFill>
        <p:spPr>
          <a:xfrm>
            <a:off x="6733300" y="0"/>
            <a:ext cx="2410700" cy="3403600"/>
          </a:xfrm>
          <a:prstGeom prst="rect">
            <a:avLst/>
          </a:prstGeom>
          <a:noFill/>
          <a:ln>
            <a:noFill/>
          </a:ln>
        </p:spPr>
      </p:pic>
      <p:sp>
        <p:nvSpPr>
          <p:cNvPr id="38" name="Google Shape;38;p6"/>
          <p:cNvSpPr/>
          <p:nvPr/>
        </p:nvSpPr>
        <p:spPr>
          <a:xfrm>
            <a:off x="440700" y="440700"/>
            <a:ext cx="8271000" cy="4262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6"/>
          <p:cNvSpPr/>
          <p:nvPr/>
        </p:nvSpPr>
        <p:spPr>
          <a:xfrm rot="5400000">
            <a:off x="883569" y="1494098"/>
            <a:ext cx="358410" cy="577767"/>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6"/>
          <p:cNvSpPr txBox="1">
            <a:spLocks noGrp="1"/>
          </p:cNvSpPr>
          <p:nvPr>
            <p:ph type="title"/>
          </p:nvPr>
        </p:nvSpPr>
        <p:spPr>
          <a:xfrm>
            <a:off x="1039100" y="1237825"/>
            <a:ext cx="3532800" cy="648600"/>
          </a:xfrm>
          <a:prstGeom prst="rect">
            <a:avLst/>
          </a:prstGeom>
        </p:spPr>
        <p:txBody>
          <a:bodyPr spcFirstLastPara="1" wrap="square" lIns="0" tIns="0" rIns="0" bIns="0" anchor="b" anchorCtr="0">
            <a:noAutofit/>
          </a:bodyPr>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41" name="Google Shape;41;p6"/>
          <p:cNvSpPr txBox="1">
            <a:spLocks noGrp="1"/>
          </p:cNvSpPr>
          <p:nvPr>
            <p:ph type="body" idx="1"/>
          </p:nvPr>
        </p:nvSpPr>
        <p:spPr>
          <a:xfrm>
            <a:off x="1039100" y="2189875"/>
            <a:ext cx="3532800" cy="19452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2" name="Google Shape;42;p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3"/>
        <p:cNvGrpSpPr/>
        <p:nvPr/>
      </p:nvGrpSpPr>
      <p:grpSpPr>
        <a:xfrm>
          <a:off x="0" y="0"/>
          <a:ext cx="0" cy="0"/>
          <a:chOff x="0" y="0"/>
          <a:chExt cx="0" cy="0"/>
        </a:xfrm>
      </p:grpSpPr>
      <p:sp>
        <p:nvSpPr>
          <p:cNvPr id="44" name="Google Shape;44;p7"/>
          <p:cNvSpPr/>
          <p:nvPr/>
        </p:nvSpPr>
        <p:spPr>
          <a:xfrm rot="5400000">
            <a:off x="883569" y="1036898"/>
            <a:ext cx="358410" cy="577767"/>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 name="Google Shape;45;p7"/>
          <p:cNvPicPr preferRelativeResize="0"/>
          <p:nvPr/>
        </p:nvPicPr>
        <p:blipFill>
          <a:blip r:embed="rId2">
            <a:alphaModFix/>
          </a:blip>
          <a:stretch>
            <a:fillRect/>
          </a:stretch>
        </p:blipFill>
        <p:spPr>
          <a:xfrm>
            <a:off x="0" y="2568150"/>
            <a:ext cx="3308475" cy="2575349"/>
          </a:xfrm>
          <a:prstGeom prst="rect">
            <a:avLst/>
          </a:prstGeom>
          <a:noFill/>
          <a:ln>
            <a:noFill/>
          </a:ln>
        </p:spPr>
      </p:pic>
      <p:pic>
        <p:nvPicPr>
          <p:cNvPr id="46" name="Google Shape;46;p7"/>
          <p:cNvPicPr preferRelativeResize="0"/>
          <p:nvPr/>
        </p:nvPicPr>
        <p:blipFill>
          <a:blip r:embed="rId3">
            <a:alphaModFix/>
          </a:blip>
          <a:stretch>
            <a:fillRect/>
          </a:stretch>
        </p:blipFill>
        <p:spPr>
          <a:xfrm>
            <a:off x="6733300" y="0"/>
            <a:ext cx="2410700" cy="3403600"/>
          </a:xfrm>
          <a:prstGeom prst="rect">
            <a:avLst/>
          </a:prstGeom>
          <a:noFill/>
          <a:ln>
            <a:noFill/>
          </a:ln>
        </p:spPr>
      </p:pic>
      <p:sp>
        <p:nvSpPr>
          <p:cNvPr id="47" name="Google Shape;47;p7"/>
          <p:cNvSpPr txBox="1">
            <a:spLocks noGrp="1"/>
          </p:cNvSpPr>
          <p:nvPr>
            <p:ph type="title"/>
          </p:nvPr>
        </p:nvSpPr>
        <p:spPr>
          <a:xfrm>
            <a:off x="1039100" y="780625"/>
            <a:ext cx="7065900" cy="648600"/>
          </a:xfrm>
          <a:prstGeom prst="rect">
            <a:avLst/>
          </a:prstGeom>
        </p:spPr>
        <p:txBody>
          <a:bodyPr spcFirstLastPara="1" wrap="square" lIns="0" tIns="0" rIns="0" bIns="0"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8" name="Google Shape;48;p7"/>
          <p:cNvSpPr txBox="1">
            <a:spLocks noGrp="1"/>
          </p:cNvSpPr>
          <p:nvPr>
            <p:ph type="body" idx="1"/>
          </p:nvPr>
        </p:nvSpPr>
        <p:spPr>
          <a:xfrm>
            <a:off x="1039100" y="1732675"/>
            <a:ext cx="3328800" cy="26607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9" name="Google Shape;49;p7"/>
          <p:cNvSpPr txBox="1">
            <a:spLocks noGrp="1"/>
          </p:cNvSpPr>
          <p:nvPr>
            <p:ph type="body" idx="2"/>
          </p:nvPr>
        </p:nvSpPr>
        <p:spPr>
          <a:xfrm>
            <a:off x="4776162" y="1732675"/>
            <a:ext cx="3328800" cy="26607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0" name="Google Shape;50;p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51"/>
        <p:cNvGrpSpPr/>
        <p:nvPr/>
      </p:nvGrpSpPr>
      <p:grpSpPr>
        <a:xfrm>
          <a:off x="0" y="0"/>
          <a:ext cx="0" cy="0"/>
          <a:chOff x="0" y="0"/>
          <a:chExt cx="0" cy="0"/>
        </a:xfrm>
      </p:grpSpPr>
      <p:sp>
        <p:nvSpPr>
          <p:cNvPr id="52" name="Google Shape;52;p8"/>
          <p:cNvSpPr/>
          <p:nvPr/>
        </p:nvSpPr>
        <p:spPr>
          <a:xfrm rot="5400000">
            <a:off x="883569" y="1036898"/>
            <a:ext cx="358410" cy="577767"/>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 name="Google Shape;53;p8"/>
          <p:cNvPicPr preferRelativeResize="0"/>
          <p:nvPr/>
        </p:nvPicPr>
        <p:blipFill>
          <a:blip r:embed="rId2">
            <a:alphaModFix/>
          </a:blip>
          <a:stretch>
            <a:fillRect/>
          </a:stretch>
        </p:blipFill>
        <p:spPr>
          <a:xfrm>
            <a:off x="0" y="2568150"/>
            <a:ext cx="3308475" cy="2575349"/>
          </a:xfrm>
          <a:prstGeom prst="rect">
            <a:avLst/>
          </a:prstGeom>
          <a:noFill/>
          <a:ln>
            <a:noFill/>
          </a:ln>
        </p:spPr>
      </p:pic>
      <p:pic>
        <p:nvPicPr>
          <p:cNvPr id="54" name="Google Shape;54;p8"/>
          <p:cNvPicPr preferRelativeResize="0"/>
          <p:nvPr/>
        </p:nvPicPr>
        <p:blipFill>
          <a:blip r:embed="rId3">
            <a:alphaModFix/>
          </a:blip>
          <a:stretch>
            <a:fillRect/>
          </a:stretch>
        </p:blipFill>
        <p:spPr>
          <a:xfrm>
            <a:off x="6733300" y="0"/>
            <a:ext cx="2410700" cy="3403600"/>
          </a:xfrm>
          <a:prstGeom prst="rect">
            <a:avLst/>
          </a:prstGeom>
          <a:noFill/>
          <a:ln>
            <a:noFill/>
          </a:ln>
        </p:spPr>
      </p:pic>
      <p:sp>
        <p:nvSpPr>
          <p:cNvPr id="55" name="Google Shape;55;p8"/>
          <p:cNvSpPr txBox="1">
            <a:spLocks noGrp="1"/>
          </p:cNvSpPr>
          <p:nvPr>
            <p:ph type="title"/>
          </p:nvPr>
        </p:nvSpPr>
        <p:spPr>
          <a:xfrm>
            <a:off x="1039100" y="780625"/>
            <a:ext cx="7065900" cy="648600"/>
          </a:xfrm>
          <a:prstGeom prst="rect">
            <a:avLst/>
          </a:prstGeom>
        </p:spPr>
        <p:txBody>
          <a:bodyPr spcFirstLastPara="1" wrap="square" lIns="0" tIns="0" rIns="0" bIns="0"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56" name="Google Shape;56;p8"/>
          <p:cNvSpPr txBox="1">
            <a:spLocks noGrp="1"/>
          </p:cNvSpPr>
          <p:nvPr>
            <p:ph type="body" idx="1"/>
          </p:nvPr>
        </p:nvSpPr>
        <p:spPr>
          <a:xfrm>
            <a:off x="1039100" y="1732675"/>
            <a:ext cx="2190000" cy="2660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57" name="Google Shape;57;p8"/>
          <p:cNvSpPr txBox="1">
            <a:spLocks noGrp="1"/>
          </p:cNvSpPr>
          <p:nvPr>
            <p:ph type="body" idx="2"/>
          </p:nvPr>
        </p:nvSpPr>
        <p:spPr>
          <a:xfrm>
            <a:off x="3445014" y="1732675"/>
            <a:ext cx="2190000" cy="2660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58" name="Google Shape;58;p8"/>
          <p:cNvSpPr txBox="1">
            <a:spLocks noGrp="1"/>
          </p:cNvSpPr>
          <p:nvPr>
            <p:ph type="body" idx="3"/>
          </p:nvPr>
        </p:nvSpPr>
        <p:spPr>
          <a:xfrm>
            <a:off x="5850929" y="1732675"/>
            <a:ext cx="2190000" cy="26607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59" name="Google Shape;59;p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pic>
        <p:nvPicPr>
          <p:cNvPr id="61" name="Google Shape;61;p9"/>
          <p:cNvPicPr preferRelativeResize="0"/>
          <p:nvPr/>
        </p:nvPicPr>
        <p:blipFill>
          <a:blip r:embed="rId2">
            <a:alphaModFix/>
          </a:blip>
          <a:stretch>
            <a:fillRect/>
          </a:stretch>
        </p:blipFill>
        <p:spPr>
          <a:xfrm>
            <a:off x="0" y="3292736"/>
            <a:ext cx="2377614" cy="1850764"/>
          </a:xfrm>
          <a:prstGeom prst="rect">
            <a:avLst/>
          </a:prstGeom>
          <a:noFill/>
          <a:ln>
            <a:noFill/>
          </a:ln>
        </p:spPr>
      </p:pic>
      <p:pic>
        <p:nvPicPr>
          <p:cNvPr id="62" name="Google Shape;62;p9"/>
          <p:cNvPicPr preferRelativeResize="0"/>
          <p:nvPr/>
        </p:nvPicPr>
        <p:blipFill>
          <a:blip r:embed="rId3">
            <a:alphaModFix/>
          </a:blip>
          <a:stretch>
            <a:fillRect/>
          </a:stretch>
        </p:blipFill>
        <p:spPr>
          <a:xfrm>
            <a:off x="7411566" y="0"/>
            <a:ext cx="1732434" cy="2445982"/>
          </a:xfrm>
          <a:prstGeom prst="rect">
            <a:avLst/>
          </a:prstGeom>
          <a:noFill/>
          <a:ln>
            <a:noFill/>
          </a:ln>
        </p:spPr>
      </p:pic>
      <p:sp>
        <p:nvSpPr>
          <p:cNvPr id="63" name="Google Shape;63;p9"/>
          <p:cNvSpPr/>
          <p:nvPr/>
        </p:nvSpPr>
        <p:spPr>
          <a:xfrm rot="5400000">
            <a:off x="883569" y="579698"/>
            <a:ext cx="358410" cy="577767"/>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9"/>
          <p:cNvSpPr txBox="1">
            <a:spLocks noGrp="1"/>
          </p:cNvSpPr>
          <p:nvPr>
            <p:ph type="title"/>
          </p:nvPr>
        </p:nvSpPr>
        <p:spPr>
          <a:xfrm>
            <a:off x="1039100" y="323425"/>
            <a:ext cx="7065900" cy="648600"/>
          </a:xfrm>
          <a:prstGeom prst="rect">
            <a:avLst/>
          </a:prstGeom>
        </p:spPr>
        <p:txBody>
          <a:bodyPr spcFirstLastPara="1" wrap="square" lIns="0" tIns="0" rIns="0" bIns="0" anchor="b" anchorCtr="0">
            <a:noAutofit/>
          </a:bodyPr>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65" name="Google Shape;65;p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pic>
        <p:nvPicPr>
          <p:cNvPr id="67" name="Google Shape;67;p10"/>
          <p:cNvPicPr preferRelativeResize="0"/>
          <p:nvPr/>
        </p:nvPicPr>
        <p:blipFill>
          <a:blip r:embed="rId2">
            <a:alphaModFix/>
          </a:blip>
          <a:stretch>
            <a:fillRect/>
          </a:stretch>
        </p:blipFill>
        <p:spPr>
          <a:xfrm>
            <a:off x="0" y="3292736"/>
            <a:ext cx="2377614" cy="1850764"/>
          </a:xfrm>
          <a:prstGeom prst="rect">
            <a:avLst/>
          </a:prstGeom>
          <a:noFill/>
          <a:ln>
            <a:noFill/>
          </a:ln>
        </p:spPr>
      </p:pic>
      <p:pic>
        <p:nvPicPr>
          <p:cNvPr id="68" name="Google Shape;68;p10"/>
          <p:cNvPicPr preferRelativeResize="0"/>
          <p:nvPr/>
        </p:nvPicPr>
        <p:blipFill>
          <a:blip r:embed="rId3">
            <a:alphaModFix/>
          </a:blip>
          <a:stretch>
            <a:fillRect/>
          </a:stretch>
        </p:blipFill>
        <p:spPr>
          <a:xfrm>
            <a:off x="7411566" y="0"/>
            <a:ext cx="1732434" cy="2445982"/>
          </a:xfrm>
          <a:prstGeom prst="rect">
            <a:avLst/>
          </a:prstGeom>
          <a:noFill/>
          <a:ln>
            <a:noFill/>
          </a:ln>
        </p:spPr>
      </p:pic>
      <p:sp>
        <p:nvSpPr>
          <p:cNvPr id="69" name="Google Shape;69;p10"/>
          <p:cNvSpPr/>
          <p:nvPr/>
        </p:nvSpPr>
        <p:spPr>
          <a:xfrm>
            <a:off x="440700" y="440700"/>
            <a:ext cx="8271000" cy="4262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0"/>
          <p:cNvSpPr txBox="1">
            <a:spLocks noGrp="1"/>
          </p:cNvSpPr>
          <p:nvPr>
            <p:ph type="body" idx="1"/>
          </p:nvPr>
        </p:nvSpPr>
        <p:spPr>
          <a:xfrm>
            <a:off x="1039100" y="4101500"/>
            <a:ext cx="7065900" cy="296400"/>
          </a:xfrm>
          <a:prstGeom prst="rect">
            <a:avLst/>
          </a:prstGeom>
        </p:spPr>
        <p:txBody>
          <a:bodyPr spcFirstLastPara="1" wrap="square" lIns="0" tIns="0" rIns="0" bIns="0" anchor="t" anchorCtr="0">
            <a:noAutofit/>
          </a:bodyPr>
          <a:lstStyle>
            <a:lvl1pPr marL="457200" lvl="0" indent="-228600" algn="ctr" rtl="0">
              <a:spcBef>
                <a:spcPts val="360"/>
              </a:spcBef>
              <a:spcAft>
                <a:spcPts val="0"/>
              </a:spcAft>
              <a:buClr>
                <a:schemeClr val="dk2"/>
              </a:buClr>
              <a:buSzPts val="1400"/>
              <a:buNone/>
              <a:defRPr sz="1400">
                <a:solidFill>
                  <a:schemeClr val="dk2"/>
                </a:solidFill>
              </a:defRPr>
            </a:lvl1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039100" y="780625"/>
            <a:ext cx="7065900" cy="648600"/>
          </a:xfrm>
          <a:prstGeom prst="rect">
            <a:avLst/>
          </a:prstGeom>
          <a:noFill/>
          <a:ln>
            <a:noFill/>
          </a:ln>
        </p:spPr>
        <p:txBody>
          <a:bodyPr spcFirstLastPara="1" wrap="square" lIns="0" tIns="0" rIns="0" bIns="0" anchor="b" anchorCtr="0">
            <a:noAutofit/>
          </a:bodyPr>
          <a:lstStyle>
            <a:lvl1pPr lvl="0"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1pPr>
            <a:lvl2pPr lvl="1"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2pPr>
            <a:lvl3pPr lvl="2"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3pPr>
            <a:lvl4pPr lvl="3"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4pPr>
            <a:lvl5pPr lvl="4"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5pPr>
            <a:lvl6pPr lvl="5"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6pPr>
            <a:lvl7pPr lvl="6"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7pPr>
            <a:lvl8pPr lvl="7"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8pPr>
            <a:lvl9pPr lvl="8" rtl="0">
              <a:lnSpc>
                <a:spcPct val="90000"/>
              </a:lnSpc>
              <a:spcBef>
                <a:spcPts val="0"/>
              </a:spcBef>
              <a:spcAft>
                <a:spcPts val="0"/>
              </a:spcAft>
              <a:buClr>
                <a:schemeClr val="dk2"/>
              </a:buClr>
              <a:buSzPts val="3600"/>
              <a:buFont typeface="Playfair Display"/>
              <a:buNone/>
              <a:defRPr sz="3600" b="1" i="1">
                <a:solidFill>
                  <a:schemeClr val="dk2"/>
                </a:solidFill>
                <a:latin typeface="Playfair Display"/>
                <a:ea typeface="Playfair Display"/>
                <a:cs typeface="Playfair Display"/>
                <a:sym typeface="Playfair Display"/>
              </a:defRPr>
            </a:lvl9pPr>
          </a:lstStyle>
          <a:p>
            <a:endParaRPr/>
          </a:p>
        </p:txBody>
      </p:sp>
      <p:sp>
        <p:nvSpPr>
          <p:cNvPr id="7" name="Google Shape;7;p1"/>
          <p:cNvSpPr txBox="1">
            <a:spLocks noGrp="1"/>
          </p:cNvSpPr>
          <p:nvPr>
            <p:ph type="body" idx="1"/>
          </p:nvPr>
        </p:nvSpPr>
        <p:spPr>
          <a:xfrm>
            <a:off x="1039100" y="1732675"/>
            <a:ext cx="7065900" cy="2418600"/>
          </a:xfrm>
          <a:prstGeom prst="rect">
            <a:avLst/>
          </a:prstGeom>
          <a:noFill/>
          <a:ln>
            <a:noFill/>
          </a:ln>
        </p:spPr>
        <p:txBody>
          <a:bodyPr spcFirstLastPara="1" wrap="square" lIns="0" tIns="0" rIns="0" bIns="0" anchor="t" anchorCtr="0">
            <a:noAutofit/>
          </a:bodyPr>
          <a:lstStyle>
            <a:lvl1pPr marL="457200" lvl="0" indent="-368300" rtl="0">
              <a:lnSpc>
                <a:spcPct val="115000"/>
              </a:lnSpc>
              <a:spcBef>
                <a:spcPts val="600"/>
              </a:spcBef>
              <a:spcAft>
                <a:spcPts val="0"/>
              </a:spcAft>
              <a:buClr>
                <a:schemeClr val="accent1"/>
              </a:buClr>
              <a:buSzPts val="2200"/>
              <a:buFont typeface="Raleway Light"/>
              <a:buChar char="⬩"/>
              <a:defRPr sz="2200">
                <a:solidFill>
                  <a:schemeClr val="dk1"/>
                </a:solidFill>
                <a:latin typeface="Raleway Light"/>
                <a:ea typeface="Raleway Light"/>
                <a:cs typeface="Raleway Light"/>
                <a:sym typeface="Raleway Light"/>
              </a:defRPr>
            </a:lvl1pPr>
            <a:lvl2pPr marL="914400" lvl="1" indent="-368300" rtl="0">
              <a:lnSpc>
                <a:spcPct val="115000"/>
              </a:lnSpc>
              <a:spcBef>
                <a:spcPts val="0"/>
              </a:spcBef>
              <a:spcAft>
                <a:spcPts val="0"/>
              </a:spcAft>
              <a:buClr>
                <a:schemeClr val="accent1"/>
              </a:buClr>
              <a:buSzPts val="2200"/>
              <a:buFont typeface="Raleway Light"/>
              <a:buChar char="▫"/>
              <a:defRPr sz="2200">
                <a:solidFill>
                  <a:schemeClr val="dk1"/>
                </a:solidFill>
                <a:latin typeface="Raleway Light"/>
                <a:ea typeface="Raleway Light"/>
                <a:cs typeface="Raleway Light"/>
                <a:sym typeface="Raleway Light"/>
              </a:defRPr>
            </a:lvl2pPr>
            <a:lvl3pPr marL="1371600" lvl="2" indent="-368300" rtl="0">
              <a:lnSpc>
                <a:spcPct val="115000"/>
              </a:lnSpc>
              <a:spcBef>
                <a:spcPts val="0"/>
              </a:spcBef>
              <a:spcAft>
                <a:spcPts val="0"/>
              </a:spcAft>
              <a:buClr>
                <a:schemeClr val="accent1"/>
              </a:buClr>
              <a:buSzPts val="2200"/>
              <a:buFont typeface="Raleway Light"/>
              <a:buChar char="▫"/>
              <a:defRPr sz="2200">
                <a:solidFill>
                  <a:schemeClr val="dk1"/>
                </a:solidFill>
                <a:latin typeface="Raleway Light"/>
                <a:ea typeface="Raleway Light"/>
                <a:cs typeface="Raleway Light"/>
                <a:sym typeface="Raleway Light"/>
              </a:defRPr>
            </a:lvl3pPr>
            <a:lvl4pPr marL="1828800" lvl="3"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4pPr>
            <a:lvl5pPr marL="2286000" lvl="4"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5pPr>
            <a:lvl6pPr marL="2743200" lvl="5"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6pPr>
            <a:lvl7pPr marL="3200400" lvl="6"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7pPr>
            <a:lvl8pPr marL="3657600" lvl="7"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8pPr>
            <a:lvl9pPr marL="4114800" lvl="8" indent="-368300" rtl="0">
              <a:lnSpc>
                <a:spcPct val="115000"/>
              </a:lnSpc>
              <a:spcBef>
                <a:spcPts val="0"/>
              </a:spcBef>
              <a:spcAft>
                <a:spcPts val="0"/>
              </a:spcAft>
              <a:buClr>
                <a:schemeClr val="dk1"/>
              </a:buClr>
              <a:buSzPts val="2200"/>
              <a:buFont typeface="Raleway Light"/>
              <a:buChar char="■"/>
              <a:defRPr sz="2200">
                <a:solidFill>
                  <a:schemeClr val="dk1"/>
                </a:solidFill>
                <a:latin typeface="Raleway Light"/>
                <a:ea typeface="Raleway Light"/>
                <a:cs typeface="Raleway Light"/>
                <a:sym typeface="Raleway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p:spPr>
        <p:txBody>
          <a:bodyPr spcFirstLastPara="1" wrap="square" lIns="0" tIns="0" rIns="0" bIns="0" anchor="ctr" anchorCtr="0">
            <a:noAutofit/>
          </a:bodyPr>
          <a:lstStyle>
            <a:lvl1pPr lvl="0" algn="r" rtl="0">
              <a:buNone/>
              <a:defRPr sz="1300">
                <a:solidFill>
                  <a:schemeClr val="accent1"/>
                </a:solidFill>
                <a:latin typeface="Playfair Display"/>
                <a:ea typeface="Playfair Display"/>
                <a:cs typeface="Playfair Display"/>
                <a:sym typeface="Playfair Display"/>
              </a:defRPr>
            </a:lvl1pPr>
            <a:lvl2pPr lvl="1" algn="r" rtl="0">
              <a:buNone/>
              <a:defRPr sz="1300">
                <a:solidFill>
                  <a:schemeClr val="accent1"/>
                </a:solidFill>
                <a:latin typeface="Playfair Display"/>
                <a:ea typeface="Playfair Display"/>
                <a:cs typeface="Playfair Display"/>
                <a:sym typeface="Playfair Display"/>
              </a:defRPr>
            </a:lvl2pPr>
            <a:lvl3pPr lvl="2" algn="r" rtl="0">
              <a:buNone/>
              <a:defRPr sz="1300">
                <a:solidFill>
                  <a:schemeClr val="accent1"/>
                </a:solidFill>
                <a:latin typeface="Playfair Display"/>
                <a:ea typeface="Playfair Display"/>
                <a:cs typeface="Playfair Display"/>
                <a:sym typeface="Playfair Display"/>
              </a:defRPr>
            </a:lvl3pPr>
            <a:lvl4pPr lvl="3" algn="r" rtl="0">
              <a:buNone/>
              <a:defRPr sz="1300">
                <a:solidFill>
                  <a:schemeClr val="accent1"/>
                </a:solidFill>
                <a:latin typeface="Playfair Display"/>
                <a:ea typeface="Playfair Display"/>
                <a:cs typeface="Playfair Display"/>
                <a:sym typeface="Playfair Display"/>
              </a:defRPr>
            </a:lvl4pPr>
            <a:lvl5pPr lvl="4" algn="r" rtl="0">
              <a:buNone/>
              <a:defRPr sz="1300">
                <a:solidFill>
                  <a:schemeClr val="accent1"/>
                </a:solidFill>
                <a:latin typeface="Playfair Display"/>
                <a:ea typeface="Playfair Display"/>
                <a:cs typeface="Playfair Display"/>
                <a:sym typeface="Playfair Display"/>
              </a:defRPr>
            </a:lvl5pPr>
            <a:lvl6pPr lvl="5" algn="r" rtl="0">
              <a:buNone/>
              <a:defRPr sz="1300">
                <a:solidFill>
                  <a:schemeClr val="accent1"/>
                </a:solidFill>
                <a:latin typeface="Playfair Display"/>
                <a:ea typeface="Playfair Display"/>
                <a:cs typeface="Playfair Display"/>
                <a:sym typeface="Playfair Display"/>
              </a:defRPr>
            </a:lvl6pPr>
            <a:lvl7pPr lvl="6" algn="r" rtl="0">
              <a:buNone/>
              <a:defRPr sz="1300">
                <a:solidFill>
                  <a:schemeClr val="accent1"/>
                </a:solidFill>
                <a:latin typeface="Playfair Display"/>
                <a:ea typeface="Playfair Display"/>
                <a:cs typeface="Playfair Display"/>
                <a:sym typeface="Playfair Display"/>
              </a:defRPr>
            </a:lvl7pPr>
            <a:lvl8pPr lvl="7" algn="r" rtl="0">
              <a:buNone/>
              <a:defRPr sz="1300">
                <a:solidFill>
                  <a:schemeClr val="accent1"/>
                </a:solidFill>
                <a:latin typeface="Playfair Display"/>
                <a:ea typeface="Playfair Display"/>
                <a:cs typeface="Playfair Display"/>
                <a:sym typeface="Playfair Display"/>
              </a:defRPr>
            </a:lvl8pPr>
            <a:lvl9pPr lvl="8" algn="r" rtl="0">
              <a:buNone/>
              <a:defRPr sz="1300">
                <a:solidFill>
                  <a:schemeClr val="accent1"/>
                </a:solidFill>
                <a:latin typeface="Playfair Display"/>
                <a:ea typeface="Playfair Display"/>
                <a:cs typeface="Playfair Display"/>
                <a:sym typeface="Playfair Display"/>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doi.org/10.1016/j.jaip.2020.08.035"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07/s40629-016-0006-7" TargetMode="External"/><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a:t>
            </a:fld>
            <a:endParaRPr/>
          </a:p>
        </p:txBody>
      </p:sp>
      <p:pic>
        <p:nvPicPr>
          <p:cNvPr id="90" name="Google Shape;90;p15"/>
          <p:cNvPicPr preferRelativeResize="0"/>
          <p:nvPr/>
        </p:nvPicPr>
        <p:blipFill>
          <a:blip r:embed="rId3">
            <a:alphaModFix/>
          </a:blip>
          <a:stretch>
            <a:fillRect/>
          </a:stretch>
        </p:blipFill>
        <p:spPr>
          <a:xfrm>
            <a:off x="0" y="0"/>
            <a:ext cx="9144001"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4"/>
          <p:cNvSpPr txBox="1">
            <a:spLocks noGrp="1"/>
          </p:cNvSpPr>
          <p:nvPr>
            <p:ph type="title"/>
          </p:nvPr>
        </p:nvSpPr>
        <p:spPr>
          <a:xfrm>
            <a:off x="1492000" y="31265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Severity of Allergic Rhinitis </a:t>
            </a:r>
            <a:endParaRPr/>
          </a:p>
        </p:txBody>
      </p:sp>
      <p:sp>
        <p:nvSpPr>
          <p:cNvPr id="176" name="Google Shape;176;p2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10</a:t>
            </a:fld>
            <a:endParaRPr/>
          </a:p>
        </p:txBody>
      </p:sp>
      <p:sp>
        <p:nvSpPr>
          <p:cNvPr id="177" name="Google Shape;177;p24"/>
          <p:cNvSpPr/>
          <p:nvPr/>
        </p:nvSpPr>
        <p:spPr>
          <a:xfrm>
            <a:off x="951700" y="1282650"/>
            <a:ext cx="3554700" cy="1339200"/>
          </a:xfrm>
          <a:prstGeom prst="rect">
            <a:avLst/>
          </a:prstGeom>
          <a:solidFill>
            <a:schemeClr val="lt2"/>
          </a:solidFill>
          <a:ln>
            <a:noFill/>
          </a:ln>
        </p:spPr>
        <p:txBody>
          <a:bodyPr spcFirstLastPara="1" wrap="square" lIns="91425" tIns="91425" rIns="1371600" bIns="91425" anchor="t" anchorCtr="0">
            <a:noAutofit/>
          </a:bodyPr>
          <a:lstStyle/>
          <a:p>
            <a:pPr marL="0" lvl="0" indent="0" algn="l" rtl="0">
              <a:spcBef>
                <a:spcPts val="0"/>
              </a:spcBef>
              <a:spcAft>
                <a:spcPts val="0"/>
              </a:spcAft>
              <a:buNone/>
            </a:pPr>
            <a:r>
              <a:rPr lang="en" b="1">
                <a:solidFill>
                  <a:schemeClr val="dk1"/>
                </a:solidFill>
                <a:latin typeface="Raleway"/>
                <a:ea typeface="Raleway"/>
                <a:cs typeface="Raleway"/>
                <a:sym typeface="Raleway"/>
              </a:rPr>
              <a:t>MILD</a:t>
            </a:r>
            <a:endParaRPr b="1">
              <a:solidFill>
                <a:schemeClr val="dk1"/>
              </a:solidFill>
              <a:latin typeface="Raleway"/>
              <a:ea typeface="Raleway"/>
              <a:cs typeface="Raleway"/>
              <a:sym typeface="Raleway"/>
            </a:endParaRPr>
          </a:p>
          <a:p>
            <a:pPr marL="0" lvl="0" indent="0" algn="l" rtl="0">
              <a:spcBef>
                <a:spcPts val="600"/>
              </a:spcBef>
              <a:spcAft>
                <a:spcPts val="0"/>
              </a:spcAft>
              <a:buNone/>
            </a:pPr>
            <a:r>
              <a:rPr lang="en">
                <a:solidFill>
                  <a:schemeClr val="dk1"/>
                </a:solidFill>
                <a:latin typeface="Raleway"/>
                <a:ea typeface="Raleway"/>
                <a:cs typeface="Raleway"/>
                <a:sym typeface="Raleway"/>
              </a:rPr>
              <a:t>One to three items affected, average of two items affected</a:t>
            </a:r>
            <a:endParaRPr>
              <a:solidFill>
                <a:schemeClr val="dk1"/>
              </a:solidFill>
              <a:latin typeface="Raleway"/>
              <a:ea typeface="Raleway"/>
              <a:cs typeface="Raleway"/>
              <a:sym typeface="Raleway"/>
            </a:endParaRPr>
          </a:p>
          <a:p>
            <a:pPr marL="0" lvl="0" indent="0" algn="l" rtl="0">
              <a:spcBef>
                <a:spcPts val="600"/>
              </a:spcBef>
              <a:spcAft>
                <a:spcPts val="600"/>
              </a:spcAft>
              <a:buNone/>
            </a:pPr>
            <a:r>
              <a:rPr lang="en">
                <a:solidFill>
                  <a:schemeClr val="dk1"/>
                </a:solidFill>
                <a:latin typeface="Raleway"/>
                <a:ea typeface="Raleway"/>
                <a:cs typeface="Raleway"/>
                <a:sym typeface="Raleway"/>
              </a:rPr>
              <a:t>Intermittent disease</a:t>
            </a:r>
            <a:endParaRPr>
              <a:solidFill>
                <a:schemeClr val="dk1"/>
              </a:solidFill>
              <a:latin typeface="Raleway"/>
              <a:ea typeface="Raleway"/>
              <a:cs typeface="Raleway"/>
              <a:sym typeface="Raleway"/>
            </a:endParaRPr>
          </a:p>
        </p:txBody>
      </p:sp>
      <p:sp>
        <p:nvSpPr>
          <p:cNvPr id="178" name="Google Shape;178;p24"/>
          <p:cNvSpPr/>
          <p:nvPr/>
        </p:nvSpPr>
        <p:spPr>
          <a:xfrm>
            <a:off x="4653601" y="1282650"/>
            <a:ext cx="3554700" cy="1339200"/>
          </a:xfrm>
          <a:prstGeom prst="rect">
            <a:avLst/>
          </a:prstGeom>
          <a:solidFill>
            <a:schemeClr val="lt2"/>
          </a:solidFill>
          <a:ln>
            <a:noFill/>
          </a:ln>
        </p:spPr>
        <p:txBody>
          <a:bodyPr spcFirstLastPara="1" wrap="square" lIns="1371600" tIns="91425" rIns="91425" bIns="91425" anchor="t" anchorCtr="0">
            <a:noAutofit/>
          </a:bodyPr>
          <a:lstStyle/>
          <a:p>
            <a:pPr marL="0" lvl="0" indent="0" algn="r" rtl="0">
              <a:spcBef>
                <a:spcPts val="0"/>
              </a:spcBef>
              <a:spcAft>
                <a:spcPts val="0"/>
              </a:spcAft>
              <a:buClr>
                <a:schemeClr val="dk1"/>
              </a:buClr>
              <a:buSzPts val="1100"/>
              <a:buFont typeface="Arial"/>
              <a:buNone/>
            </a:pPr>
            <a:r>
              <a:rPr lang="en" b="1">
                <a:solidFill>
                  <a:schemeClr val="dk1"/>
                </a:solidFill>
                <a:latin typeface="Raleway"/>
                <a:ea typeface="Raleway"/>
                <a:cs typeface="Raleway"/>
                <a:sym typeface="Raleway"/>
              </a:rPr>
              <a:t>MODERATE</a:t>
            </a:r>
            <a:endParaRPr b="1">
              <a:solidFill>
                <a:schemeClr val="dk1"/>
              </a:solidFill>
              <a:latin typeface="Raleway"/>
              <a:ea typeface="Raleway"/>
              <a:cs typeface="Raleway"/>
              <a:sym typeface="Raleway"/>
            </a:endParaRPr>
          </a:p>
          <a:p>
            <a:pPr marL="0" lvl="0" indent="0" algn="r" rtl="0">
              <a:spcBef>
                <a:spcPts val="600"/>
              </a:spcBef>
              <a:spcAft>
                <a:spcPts val="0"/>
              </a:spcAft>
              <a:buNone/>
            </a:pPr>
            <a:r>
              <a:rPr lang="en">
                <a:solidFill>
                  <a:schemeClr val="dk1"/>
                </a:solidFill>
                <a:latin typeface="Raleway"/>
                <a:ea typeface="Raleway"/>
                <a:cs typeface="Raleway"/>
                <a:sym typeface="Raleway"/>
              </a:rPr>
              <a:t>Affects about four to six items </a:t>
            </a:r>
            <a:endParaRPr>
              <a:solidFill>
                <a:schemeClr val="dk1"/>
              </a:solidFill>
              <a:latin typeface="Raleway"/>
              <a:ea typeface="Raleway"/>
              <a:cs typeface="Raleway"/>
              <a:sym typeface="Raleway"/>
            </a:endParaRPr>
          </a:p>
          <a:p>
            <a:pPr marL="0" lvl="0" indent="0" algn="r" rtl="0">
              <a:spcBef>
                <a:spcPts val="600"/>
              </a:spcBef>
              <a:spcAft>
                <a:spcPts val="600"/>
              </a:spcAft>
              <a:buNone/>
            </a:pPr>
            <a:r>
              <a:rPr lang="en">
                <a:solidFill>
                  <a:schemeClr val="dk1"/>
                </a:solidFill>
                <a:latin typeface="Raleway"/>
                <a:ea typeface="Raleway"/>
                <a:cs typeface="Raleway"/>
                <a:sym typeface="Raleway"/>
              </a:rPr>
              <a:t>Persistent disease</a:t>
            </a:r>
            <a:endParaRPr>
              <a:solidFill>
                <a:schemeClr val="dk1"/>
              </a:solidFill>
              <a:latin typeface="Raleway"/>
              <a:ea typeface="Raleway"/>
              <a:cs typeface="Raleway"/>
              <a:sym typeface="Raleway"/>
            </a:endParaRPr>
          </a:p>
        </p:txBody>
      </p:sp>
      <p:sp>
        <p:nvSpPr>
          <p:cNvPr id="179" name="Google Shape;179;p24"/>
          <p:cNvSpPr/>
          <p:nvPr/>
        </p:nvSpPr>
        <p:spPr>
          <a:xfrm>
            <a:off x="951700" y="2768809"/>
            <a:ext cx="3554700" cy="1339200"/>
          </a:xfrm>
          <a:prstGeom prst="rect">
            <a:avLst/>
          </a:prstGeom>
          <a:solidFill>
            <a:schemeClr val="lt2"/>
          </a:solidFill>
          <a:ln>
            <a:noFill/>
          </a:ln>
        </p:spPr>
        <p:txBody>
          <a:bodyPr spcFirstLastPara="1" wrap="square" lIns="91425" tIns="91425" rIns="1371600" bIns="91425" anchor="b"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Raleway"/>
                <a:ea typeface="Raleway"/>
                <a:cs typeface="Raleway"/>
                <a:sym typeface="Raleway"/>
              </a:rPr>
              <a:t>Affects more than six items up to seven</a:t>
            </a:r>
            <a:endParaRPr>
              <a:solidFill>
                <a:schemeClr val="dk1"/>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a:solidFill>
                  <a:schemeClr val="dk1"/>
                </a:solidFill>
                <a:latin typeface="Raleway"/>
                <a:ea typeface="Raleway"/>
                <a:cs typeface="Raleway"/>
                <a:sym typeface="Raleway"/>
              </a:rPr>
              <a:t>Persistent disease</a:t>
            </a:r>
            <a:endParaRPr>
              <a:solidFill>
                <a:schemeClr val="dk1"/>
              </a:solidFill>
              <a:latin typeface="Raleway"/>
              <a:ea typeface="Raleway"/>
              <a:cs typeface="Raleway"/>
              <a:sym typeface="Raleway"/>
            </a:endParaRPr>
          </a:p>
          <a:p>
            <a:pPr marL="0" lvl="0" indent="0" algn="l" rtl="0">
              <a:spcBef>
                <a:spcPts val="600"/>
              </a:spcBef>
              <a:spcAft>
                <a:spcPts val="600"/>
              </a:spcAft>
              <a:buClr>
                <a:schemeClr val="dk1"/>
              </a:buClr>
              <a:buSzPts val="1100"/>
              <a:buFont typeface="Arial"/>
              <a:buNone/>
            </a:pPr>
            <a:r>
              <a:rPr lang="en" sz="1300" b="1">
                <a:solidFill>
                  <a:schemeClr val="dk1"/>
                </a:solidFill>
                <a:latin typeface="Raleway"/>
                <a:ea typeface="Raleway"/>
                <a:cs typeface="Raleway"/>
                <a:sym typeface="Raleway"/>
              </a:rPr>
              <a:t>MODERATE-PERSISTENT</a:t>
            </a:r>
            <a:endParaRPr sz="1300">
              <a:solidFill>
                <a:schemeClr val="dk1"/>
              </a:solidFill>
              <a:latin typeface="Raleway"/>
              <a:ea typeface="Raleway"/>
              <a:cs typeface="Raleway"/>
              <a:sym typeface="Raleway"/>
            </a:endParaRPr>
          </a:p>
        </p:txBody>
      </p:sp>
      <p:sp>
        <p:nvSpPr>
          <p:cNvPr id="180" name="Google Shape;180;p24"/>
          <p:cNvSpPr/>
          <p:nvPr/>
        </p:nvSpPr>
        <p:spPr>
          <a:xfrm>
            <a:off x="4653601" y="2768809"/>
            <a:ext cx="3554700" cy="1339200"/>
          </a:xfrm>
          <a:prstGeom prst="rect">
            <a:avLst/>
          </a:prstGeom>
          <a:solidFill>
            <a:schemeClr val="lt2"/>
          </a:solidFill>
          <a:ln>
            <a:noFill/>
          </a:ln>
        </p:spPr>
        <p:txBody>
          <a:bodyPr spcFirstLastPara="1" wrap="square" lIns="1371600" tIns="91425" rIns="91425" bIns="91425" anchor="b" anchorCtr="0">
            <a:noAutofit/>
          </a:bodyPr>
          <a:lstStyle/>
          <a:p>
            <a:pPr marL="0" lvl="0" indent="0" algn="r" rtl="0">
              <a:spcBef>
                <a:spcPts val="0"/>
              </a:spcBef>
              <a:spcAft>
                <a:spcPts val="0"/>
              </a:spcAft>
              <a:buClr>
                <a:schemeClr val="dk1"/>
              </a:buClr>
              <a:buSzPts val="1100"/>
              <a:buFont typeface="Arial"/>
              <a:buNone/>
            </a:pPr>
            <a:r>
              <a:rPr lang="en">
                <a:solidFill>
                  <a:schemeClr val="dk1"/>
                </a:solidFill>
                <a:latin typeface="Raleway"/>
                <a:ea typeface="Raleway"/>
                <a:cs typeface="Raleway"/>
                <a:sym typeface="Raleway"/>
              </a:rPr>
              <a:t>Symptoms that occur at least four days a week and over a period of at least four weeks </a:t>
            </a:r>
            <a:endParaRPr>
              <a:solidFill>
                <a:schemeClr val="dk1"/>
              </a:solidFill>
              <a:latin typeface="Raleway"/>
              <a:ea typeface="Raleway"/>
              <a:cs typeface="Raleway"/>
              <a:sym typeface="Raleway"/>
            </a:endParaRPr>
          </a:p>
          <a:p>
            <a:pPr marL="0" lvl="0" indent="0" algn="r" rtl="0">
              <a:spcBef>
                <a:spcPts val="600"/>
              </a:spcBef>
              <a:spcAft>
                <a:spcPts val="600"/>
              </a:spcAft>
              <a:buNone/>
            </a:pPr>
            <a:r>
              <a:rPr lang="en" b="1">
                <a:solidFill>
                  <a:schemeClr val="dk1"/>
                </a:solidFill>
                <a:latin typeface="Raleway"/>
                <a:ea typeface="Raleway"/>
                <a:cs typeface="Raleway"/>
                <a:sym typeface="Raleway"/>
              </a:rPr>
              <a:t>SEVERE</a:t>
            </a:r>
            <a:endParaRPr>
              <a:solidFill>
                <a:schemeClr val="dk1"/>
              </a:solidFill>
              <a:latin typeface="Raleway"/>
              <a:ea typeface="Raleway"/>
              <a:cs typeface="Raleway"/>
              <a:sym typeface="Raleway"/>
            </a:endParaRPr>
          </a:p>
        </p:txBody>
      </p:sp>
      <p:sp>
        <p:nvSpPr>
          <p:cNvPr id="181" name="Google Shape;181;p24"/>
          <p:cNvSpPr/>
          <p:nvPr/>
        </p:nvSpPr>
        <p:spPr>
          <a:xfrm>
            <a:off x="3486103" y="1599564"/>
            <a:ext cx="2042700" cy="2042700"/>
          </a:xfrm>
          <a:prstGeom prst="pie">
            <a:avLst>
              <a:gd name="adj1" fmla="val 10788866"/>
              <a:gd name="adj2" fmla="val 162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4"/>
          <p:cNvSpPr/>
          <p:nvPr/>
        </p:nvSpPr>
        <p:spPr>
          <a:xfrm rot="5400000">
            <a:off x="3633421" y="1599564"/>
            <a:ext cx="2042700" cy="2042700"/>
          </a:xfrm>
          <a:prstGeom prst="pie">
            <a:avLst>
              <a:gd name="adj1" fmla="val 10788866"/>
              <a:gd name="adj2" fmla="val 162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4"/>
          <p:cNvSpPr/>
          <p:nvPr/>
        </p:nvSpPr>
        <p:spPr>
          <a:xfrm rot="10800000">
            <a:off x="3633421" y="1748043"/>
            <a:ext cx="2042700" cy="2042700"/>
          </a:xfrm>
          <a:prstGeom prst="pie">
            <a:avLst>
              <a:gd name="adj1" fmla="val 10788866"/>
              <a:gd name="adj2" fmla="val 1620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4"/>
          <p:cNvSpPr/>
          <p:nvPr/>
        </p:nvSpPr>
        <p:spPr>
          <a:xfrm rot="-5400000">
            <a:off x="3486103" y="1748043"/>
            <a:ext cx="2042700" cy="2042700"/>
          </a:xfrm>
          <a:prstGeom prst="pie">
            <a:avLst>
              <a:gd name="adj1" fmla="val 10788866"/>
              <a:gd name="adj2" fmla="val 1620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4"/>
          <p:cNvSpPr/>
          <p:nvPr/>
        </p:nvSpPr>
        <p:spPr>
          <a:xfrm>
            <a:off x="3651594" y="2025668"/>
            <a:ext cx="822609" cy="356494"/>
          </a:xfrm>
          <a:prstGeom prst="rect">
            <a:avLst/>
          </a:prstGeom>
        </p:spPr>
        <p:txBody>
          <a:bodyPr>
            <a:prstTxWarp prst="textPlain">
              <a:avLst/>
            </a:prstTxWarp>
          </a:bodyPr>
          <a:lstStyle/>
          <a:p>
            <a:pPr lvl="0" algn="ctr"/>
            <a:r>
              <a:rPr b="1" i="1">
                <a:ln>
                  <a:noFill/>
                </a:ln>
                <a:solidFill>
                  <a:schemeClr val="lt1"/>
                </a:solidFill>
                <a:latin typeface="Playfair Display"/>
              </a:rPr>
              <a:t>0-3</a:t>
            </a:r>
          </a:p>
        </p:txBody>
      </p:sp>
      <p:sp>
        <p:nvSpPr>
          <p:cNvPr id="186" name="Google Shape;186;p24"/>
          <p:cNvSpPr/>
          <p:nvPr/>
        </p:nvSpPr>
        <p:spPr>
          <a:xfrm>
            <a:off x="4662325" y="1943700"/>
            <a:ext cx="822601" cy="449401"/>
          </a:xfrm>
          <a:prstGeom prst="rect">
            <a:avLst/>
          </a:prstGeom>
        </p:spPr>
        <p:txBody>
          <a:bodyPr>
            <a:prstTxWarp prst="textPlain">
              <a:avLst/>
            </a:prstTxWarp>
          </a:bodyPr>
          <a:lstStyle/>
          <a:p>
            <a:pPr lvl="0" algn="ctr"/>
            <a:r>
              <a:rPr b="1" i="1">
                <a:ln>
                  <a:noFill/>
                </a:ln>
                <a:solidFill>
                  <a:schemeClr val="lt1"/>
                </a:solidFill>
                <a:latin typeface="Playfair Display"/>
              </a:rPr>
              <a:t>4-6</a:t>
            </a:r>
          </a:p>
        </p:txBody>
      </p:sp>
      <p:sp>
        <p:nvSpPr>
          <p:cNvPr id="187" name="Google Shape;187;p24"/>
          <p:cNvSpPr/>
          <p:nvPr/>
        </p:nvSpPr>
        <p:spPr>
          <a:xfrm>
            <a:off x="3622364" y="2884497"/>
            <a:ext cx="844531" cy="358059"/>
          </a:xfrm>
          <a:prstGeom prst="rect">
            <a:avLst/>
          </a:prstGeom>
        </p:spPr>
        <p:txBody>
          <a:bodyPr>
            <a:prstTxWarp prst="textPlain">
              <a:avLst/>
            </a:prstTxWarp>
          </a:bodyPr>
          <a:lstStyle/>
          <a:p>
            <a:pPr lvl="0" algn="ctr"/>
            <a:r>
              <a:rPr b="1" i="1">
                <a:ln>
                  <a:noFill/>
                </a:ln>
                <a:solidFill>
                  <a:schemeClr val="lt1"/>
                </a:solidFill>
                <a:latin typeface="Playfair Display"/>
              </a:rPr>
              <a:t>5-7</a:t>
            </a:r>
          </a:p>
        </p:txBody>
      </p:sp>
      <p:sp>
        <p:nvSpPr>
          <p:cNvPr id="188" name="Google Shape;188;p24"/>
          <p:cNvSpPr/>
          <p:nvPr/>
        </p:nvSpPr>
        <p:spPr>
          <a:xfrm>
            <a:off x="4650320" y="2856271"/>
            <a:ext cx="960359" cy="384157"/>
          </a:xfrm>
          <a:prstGeom prst="rect">
            <a:avLst/>
          </a:prstGeom>
        </p:spPr>
        <p:txBody>
          <a:bodyPr>
            <a:prstTxWarp prst="textPlain">
              <a:avLst/>
            </a:prstTxWarp>
          </a:bodyPr>
          <a:lstStyle/>
          <a:p>
            <a:pPr lvl="0" algn="ctr"/>
            <a:r>
              <a:rPr b="1" i="1">
                <a:ln>
                  <a:noFill/>
                </a:ln>
                <a:solidFill>
                  <a:schemeClr val="lt1"/>
                </a:solidFill>
                <a:latin typeface="Playfair Display"/>
              </a:rPr>
              <a:t>8-10</a:t>
            </a:r>
          </a:p>
        </p:txBody>
      </p:sp>
      <p:sp>
        <p:nvSpPr>
          <p:cNvPr id="189" name="Google Shape;189;p24"/>
          <p:cNvSpPr txBox="1"/>
          <p:nvPr/>
        </p:nvSpPr>
        <p:spPr>
          <a:xfrm>
            <a:off x="1180300" y="3505200"/>
            <a:ext cx="5916900" cy="1633800"/>
          </a:xfrm>
          <a:prstGeom prst="rect">
            <a:avLst/>
          </a:prstGeom>
          <a:noFill/>
          <a:ln>
            <a:noFill/>
          </a:ln>
        </p:spPr>
        <p:txBody>
          <a:bodyPr spcFirstLastPara="1" wrap="square" lIns="91425" tIns="91425" rIns="91425" bIns="91425" anchor="t" anchorCtr="0">
            <a:spAutoFit/>
          </a:bodyPr>
          <a:lstStyle/>
          <a:p>
            <a:pPr marL="0" lvl="0" indent="0" algn="l" rtl="0">
              <a:lnSpc>
                <a:spcPct val="218181"/>
              </a:lnSpc>
              <a:spcBef>
                <a:spcPts val="0"/>
              </a:spcBef>
              <a:spcAft>
                <a:spcPts val="0"/>
              </a:spcAft>
              <a:buNone/>
            </a:pPr>
            <a:endParaRPr sz="900">
              <a:highlight>
                <a:srgbClr val="FFFFFF"/>
              </a:highlight>
              <a:latin typeface="Times New Roman"/>
              <a:ea typeface="Times New Roman"/>
              <a:cs typeface="Times New Roman"/>
              <a:sym typeface="Times New Roman"/>
            </a:endParaRPr>
          </a:p>
          <a:p>
            <a:pPr marL="0" lvl="0" indent="0" algn="l" rtl="0">
              <a:lnSpc>
                <a:spcPct val="218181"/>
              </a:lnSpc>
              <a:spcBef>
                <a:spcPts val="0"/>
              </a:spcBef>
              <a:spcAft>
                <a:spcPts val="0"/>
              </a:spcAft>
              <a:buNone/>
            </a:pPr>
            <a:r>
              <a:rPr lang="en" sz="1000">
                <a:highlight>
                  <a:srgbClr val="FFFFFF"/>
                </a:highlight>
                <a:latin typeface="Times New Roman"/>
                <a:ea typeface="Times New Roman"/>
                <a:cs typeface="Times New Roman"/>
                <a:sym typeface="Times New Roman"/>
              </a:rPr>
              <a:t> </a:t>
            </a:r>
            <a:endParaRPr sz="1000">
              <a:highlight>
                <a:srgbClr val="FFFFFF"/>
              </a:highlight>
              <a:latin typeface="Times New Roman"/>
              <a:ea typeface="Times New Roman"/>
              <a:cs typeface="Times New Roman"/>
              <a:sym typeface="Times New Roman"/>
            </a:endParaRPr>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en" sz="900">
                <a:highlight>
                  <a:srgbClr val="FFFFFF"/>
                </a:highlight>
                <a:latin typeface="Times New Roman"/>
                <a:ea typeface="Times New Roman"/>
                <a:cs typeface="Times New Roman"/>
                <a:sym typeface="Times New Roman"/>
              </a:rPr>
              <a:t>        	    0              	1       	   2       	   3       	    4       	   5       	   6       	   7       	   8       	    9       	   10</a:t>
            </a:r>
            <a:endParaRPr sz="900">
              <a:highlight>
                <a:srgbClr val="FFFFFF"/>
              </a:highlight>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900">
                <a:highlight>
                  <a:srgbClr val="FFFFFF"/>
                </a:highlight>
                <a:latin typeface="Times New Roman"/>
                <a:ea typeface="Times New Roman"/>
                <a:cs typeface="Times New Roman"/>
                <a:sym typeface="Times New Roman"/>
              </a:rPr>
              <a:t> 	No symptoms           	                Mild                 	Moderate                  	Severe                 </a:t>
            </a:r>
            <a:endParaRPr sz="900">
              <a:highlight>
                <a:srgbClr val="FFFFFF"/>
              </a:highlight>
              <a:latin typeface="Times New Roman"/>
              <a:ea typeface="Times New Roman"/>
              <a:cs typeface="Times New Roman"/>
              <a:sym typeface="Times New Roman"/>
            </a:endParaRPr>
          </a:p>
          <a:p>
            <a:pPr marL="0" lvl="0" indent="0" algn="ctr" rtl="0">
              <a:lnSpc>
                <a:spcPct val="115000"/>
              </a:lnSpc>
              <a:spcBef>
                <a:spcPts val="0"/>
              </a:spcBef>
              <a:spcAft>
                <a:spcPts val="0"/>
              </a:spcAft>
              <a:buNone/>
            </a:pPr>
            <a:r>
              <a:rPr lang="en" sz="900">
                <a:highlight>
                  <a:srgbClr val="FFFFFF"/>
                </a:highlight>
                <a:latin typeface="Times New Roman"/>
                <a:ea typeface="Times New Roman"/>
                <a:cs typeface="Times New Roman"/>
                <a:sym typeface="Times New Roman"/>
              </a:rPr>
              <a:t>Visual analog scale (VAS)</a:t>
            </a:r>
            <a:endParaRPr sz="900">
              <a:highlight>
                <a:srgbClr val="FFFFFF"/>
              </a:highlight>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900">
                <a:highlight>
                  <a:srgbClr val="FFFFFF"/>
                </a:highlight>
                <a:latin typeface="Times New Roman"/>
                <a:ea typeface="Times New Roman"/>
                <a:cs typeface="Times New Roman"/>
                <a:sym typeface="Times New Roman"/>
              </a:rPr>
              <a:t>Number of quality-of-life factors affected*            	                                                                                              </a:t>
            </a:r>
            <a:endParaRPr sz="900">
              <a:highlight>
                <a:srgbClr val="FFFFFF"/>
              </a:highlight>
              <a:latin typeface="Times New Roman"/>
              <a:ea typeface="Times New Roman"/>
              <a:cs typeface="Times New Roman"/>
              <a:sym typeface="Times New Roman"/>
            </a:endParaRPr>
          </a:p>
        </p:txBody>
      </p:sp>
      <p:pic>
        <p:nvPicPr>
          <p:cNvPr id="190" name="Google Shape;190;p24"/>
          <p:cNvPicPr preferRelativeResize="0"/>
          <p:nvPr/>
        </p:nvPicPr>
        <p:blipFill>
          <a:blip r:embed="rId3">
            <a:alphaModFix/>
          </a:blip>
          <a:stretch>
            <a:fillRect/>
          </a:stretch>
        </p:blipFill>
        <p:spPr>
          <a:xfrm rot="10800000" flipH="1">
            <a:off x="1618175" y="4254952"/>
            <a:ext cx="5505129" cy="174125"/>
          </a:xfrm>
          <a:prstGeom prst="rect">
            <a:avLst/>
          </a:prstGeom>
          <a:noFill/>
          <a:ln>
            <a:noFill/>
          </a:ln>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7">
                                            <p:txEl>
                                              <p:pRg st="0" end="0"/>
                                            </p:txEl>
                                          </p:spTgt>
                                        </p:tgtEl>
                                        <p:attrNameLst>
                                          <p:attrName>style.visibility</p:attrName>
                                        </p:attrNameLst>
                                      </p:cBhvr>
                                      <p:to>
                                        <p:strVal val="visible"/>
                                      </p:to>
                                    </p:set>
                                    <p:animEffect transition="in" filter="fade">
                                      <p:cBhvr>
                                        <p:cTn id="7" dur="1000"/>
                                        <p:tgtEl>
                                          <p:spTgt spid="1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7">
                                            <p:txEl>
                                              <p:pRg st="1" end="1"/>
                                            </p:txEl>
                                          </p:spTgt>
                                        </p:tgtEl>
                                        <p:attrNameLst>
                                          <p:attrName>style.visibility</p:attrName>
                                        </p:attrNameLst>
                                      </p:cBhvr>
                                      <p:to>
                                        <p:strVal val="visible"/>
                                      </p:to>
                                    </p:set>
                                    <p:animEffect transition="in" filter="fade">
                                      <p:cBhvr>
                                        <p:cTn id="12" dur="1000"/>
                                        <p:tgtEl>
                                          <p:spTgt spid="17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7">
                                            <p:txEl>
                                              <p:pRg st="2" end="2"/>
                                            </p:txEl>
                                          </p:spTgt>
                                        </p:tgtEl>
                                        <p:attrNameLst>
                                          <p:attrName>style.visibility</p:attrName>
                                        </p:attrNameLst>
                                      </p:cBhvr>
                                      <p:to>
                                        <p:strVal val="visible"/>
                                      </p:to>
                                    </p:set>
                                    <p:animEffect transition="in" filter="fade">
                                      <p:cBhvr>
                                        <p:cTn id="17" dur="1000"/>
                                        <p:tgtEl>
                                          <p:spTgt spid="17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8">
                                            <p:txEl>
                                              <p:pRg st="0" end="0"/>
                                            </p:txEl>
                                          </p:spTgt>
                                        </p:tgtEl>
                                        <p:attrNameLst>
                                          <p:attrName>style.visibility</p:attrName>
                                        </p:attrNameLst>
                                      </p:cBhvr>
                                      <p:to>
                                        <p:strVal val="visible"/>
                                      </p:to>
                                    </p:set>
                                    <p:animEffect transition="in" filter="fade">
                                      <p:cBhvr>
                                        <p:cTn id="22" dur="1000"/>
                                        <p:tgtEl>
                                          <p:spTgt spid="17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8">
                                            <p:txEl>
                                              <p:pRg st="1" end="1"/>
                                            </p:txEl>
                                          </p:spTgt>
                                        </p:tgtEl>
                                        <p:attrNameLst>
                                          <p:attrName>style.visibility</p:attrName>
                                        </p:attrNameLst>
                                      </p:cBhvr>
                                      <p:to>
                                        <p:strVal val="visible"/>
                                      </p:to>
                                    </p:set>
                                    <p:animEffect transition="in" filter="fade">
                                      <p:cBhvr>
                                        <p:cTn id="27" dur="1000"/>
                                        <p:tgtEl>
                                          <p:spTgt spid="17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8">
                                            <p:txEl>
                                              <p:pRg st="2" end="2"/>
                                            </p:txEl>
                                          </p:spTgt>
                                        </p:tgtEl>
                                        <p:attrNameLst>
                                          <p:attrName>style.visibility</p:attrName>
                                        </p:attrNameLst>
                                      </p:cBhvr>
                                      <p:to>
                                        <p:strVal val="visible"/>
                                      </p:to>
                                    </p:set>
                                    <p:animEffect transition="in" filter="fade">
                                      <p:cBhvr>
                                        <p:cTn id="32" dur="1000"/>
                                        <p:tgtEl>
                                          <p:spTgt spid="17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9">
                                            <p:txEl>
                                              <p:pRg st="0" end="0"/>
                                            </p:txEl>
                                          </p:spTgt>
                                        </p:tgtEl>
                                        <p:attrNameLst>
                                          <p:attrName>style.visibility</p:attrName>
                                        </p:attrNameLst>
                                      </p:cBhvr>
                                      <p:to>
                                        <p:strVal val="visible"/>
                                      </p:to>
                                    </p:set>
                                    <p:animEffect transition="in" filter="fade">
                                      <p:cBhvr>
                                        <p:cTn id="37" dur="1000"/>
                                        <p:tgtEl>
                                          <p:spTgt spid="17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9">
                                            <p:txEl>
                                              <p:pRg st="1" end="1"/>
                                            </p:txEl>
                                          </p:spTgt>
                                        </p:tgtEl>
                                        <p:attrNameLst>
                                          <p:attrName>style.visibility</p:attrName>
                                        </p:attrNameLst>
                                      </p:cBhvr>
                                      <p:to>
                                        <p:strVal val="visible"/>
                                      </p:to>
                                    </p:set>
                                    <p:animEffect transition="in" filter="fade">
                                      <p:cBhvr>
                                        <p:cTn id="42" dur="1000"/>
                                        <p:tgtEl>
                                          <p:spTgt spid="179">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9">
                                            <p:txEl>
                                              <p:pRg st="2" end="2"/>
                                            </p:txEl>
                                          </p:spTgt>
                                        </p:tgtEl>
                                        <p:attrNameLst>
                                          <p:attrName>style.visibility</p:attrName>
                                        </p:attrNameLst>
                                      </p:cBhvr>
                                      <p:to>
                                        <p:strVal val="visible"/>
                                      </p:to>
                                    </p:set>
                                    <p:animEffect transition="in" filter="fade">
                                      <p:cBhvr>
                                        <p:cTn id="47" dur="1000"/>
                                        <p:tgtEl>
                                          <p:spTgt spid="179">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0">
                                            <p:txEl>
                                              <p:pRg st="0" end="0"/>
                                            </p:txEl>
                                          </p:spTgt>
                                        </p:tgtEl>
                                        <p:attrNameLst>
                                          <p:attrName>style.visibility</p:attrName>
                                        </p:attrNameLst>
                                      </p:cBhvr>
                                      <p:to>
                                        <p:strVal val="visible"/>
                                      </p:to>
                                    </p:set>
                                    <p:animEffect transition="in" filter="fade">
                                      <p:cBhvr>
                                        <p:cTn id="52" dur="1000"/>
                                        <p:tgtEl>
                                          <p:spTgt spid="18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80">
                                            <p:txEl>
                                              <p:pRg st="1" end="1"/>
                                            </p:txEl>
                                          </p:spTgt>
                                        </p:tgtEl>
                                        <p:attrNameLst>
                                          <p:attrName>style.visibility</p:attrName>
                                        </p:attrNameLst>
                                      </p:cBhvr>
                                      <p:to>
                                        <p:strVal val="visible"/>
                                      </p:to>
                                    </p:set>
                                    <p:animEffect transition="in" filter="fade">
                                      <p:cBhvr>
                                        <p:cTn id="57" dur="1000"/>
                                        <p:tgtEl>
                                          <p:spTgt spid="180">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89">
                                            <p:txEl>
                                              <p:pRg st="0" end="0"/>
                                            </p:txEl>
                                          </p:spTgt>
                                        </p:tgtEl>
                                        <p:attrNameLst>
                                          <p:attrName>style.visibility</p:attrName>
                                        </p:attrNameLst>
                                      </p:cBhvr>
                                      <p:to>
                                        <p:strVal val="visible"/>
                                      </p:to>
                                    </p:set>
                                    <p:animEffect transition="in" filter="fade">
                                      <p:cBhvr>
                                        <p:cTn id="62" dur="1000"/>
                                        <p:tgtEl>
                                          <p:spTgt spid="18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9">
                                            <p:txEl>
                                              <p:pRg st="1" end="1"/>
                                            </p:txEl>
                                          </p:spTgt>
                                        </p:tgtEl>
                                        <p:attrNameLst>
                                          <p:attrName>style.visibility</p:attrName>
                                        </p:attrNameLst>
                                      </p:cBhvr>
                                      <p:to>
                                        <p:strVal val="visible"/>
                                      </p:to>
                                    </p:set>
                                    <p:animEffect transition="in" filter="fade">
                                      <p:cBhvr>
                                        <p:cTn id="67" dur="1000"/>
                                        <p:tgtEl>
                                          <p:spTgt spid="189">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89">
                                            <p:txEl>
                                              <p:pRg st="2" end="2"/>
                                            </p:txEl>
                                          </p:spTgt>
                                        </p:tgtEl>
                                        <p:attrNameLst>
                                          <p:attrName>style.visibility</p:attrName>
                                        </p:attrNameLst>
                                      </p:cBhvr>
                                      <p:to>
                                        <p:strVal val="visible"/>
                                      </p:to>
                                    </p:set>
                                    <p:animEffect transition="in" filter="fade">
                                      <p:cBhvr>
                                        <p:cTn id="72" dur="1000"/>
                                        <p:tgtEl>
                                          <p:spTgt spid="189">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89">
                                            <p:txEl>
                                              <p:pRg st="3" end="3"/>
                                            </p:txEl>
                                          </p:spTgt>
                                        </p:tgtEl>
                                        <p:attrNameLst>
                                          <p:attrName>style.visibility</p:attrName>
                                        </p:attrNameLst>
                                      </p:cBhvr>
                                      <p:to>
                                        <p:strVal val="visible"/>
                                      </p:to>
                                    </p:set>
                                    <p:animEffect transition="in" filter="fade">
                                      <p:cBhvr>
                                        <p:cTn id="77" dur="1000"/>
                                        <p:tgtEl>
                                          <p:spTgt spid="189">
                                            <p:txEl>
                                              <p:pRg st="3" end="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89">
                                            <p:txEl>
                                              <p:pRg st="4" end="4"/>
                                            </p:txEl>
                                          </p:spTgt>
                                        </p:tgtEl>
                                        <p:attrNameLst>
                                          <p:attrName>style.visibility</p:attrName>
                                        </p:attrNameLst>
                                      </p:cBhvr>
                                      <p:to>
                                        <p:strVal val="visible"/>
                                      </p:to>
                                    </p:set>
                                    <p:animEffect transition="in" filter="fade">
                                      <p:cBhvr>
                                        <p:cTn id="82" dur="1000"/>
                                        <p:tgtEl>
                                          <p:spTgt spid="189">
                                            <p:txEl>
                                              <p:pRg st="4" end="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89">
                                            <p:txEl>
                                              <p:pRg st="5" end="5"/>
                                            </p:txEl>
                                          </p:spTgt>
                                        </p:tgtEl>
                                        <p:attrNameLst>
                                          <p:attrName>style.visibility</p:attrName>
                                        </p:attrNameLst>
                                      </p:cBhvr>
                                      <p:to>
                                        <p:strVal val="visible"/>
                                      </p:to>
                                    </p:set>
                                    <p:animEffect transition="in" filter="fade">
                                      <p:cBhvr>
                                        <p:cTn id="87" dur="1000"/>
                                        <p:tgtEl>
                                          <p:spTgt spid="189">
                                            <p:txEl>
                                              <p:pRg st="5" end="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89">
                                            <p:txEl>
                                              <p:pRg st="6" end="6"/>
                                            </p:txEl>
                                          </p:spTgt>
                                        </p:tgtEl>
                                        <p:attrNameLst>
                                          <p:attrName>style.visibility</p:attrName>
                                        </p:attrNameLst>
                                      </p:cBhvr>
                                      <p:to>
                                        <p:strVal val="visible"/>
                                      </p:to>
                                    </p:set>
                                    <p:animEffect transition="in" filter="fade">
                                      <p:cBhvr>
                                        <p:cTn id="92" dur="1000"/>
                                        <p:tgtEl>
                                          <p:spTgt spid="18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5"/>
          <p:cNvSpPr txBox="1">
            <a:spLocks noGrp="1"/>
          </p:cNvSpPr>
          <p:nvPr>
            <p:ph type="ctrTitle" idx="4294967295"/>
          </p:nvPr>
        </p:nvSpPr>
        <p:spPr>
          <a:xfrm>
            <a:off x="1886875" y="3832300"/>
            <a:ext cx="6593700" cy="709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6000"/>
              <a:t>How do masks affect allergies?</a:t>
            </a:r>
            <a:endParaRPr sz="6000"/>
          </a:p>
        </p:txBody>
      </p:sp>
      <p:pic>
        <p:nvPicPr>
          <p:cNvPr id="196" name="Google Shape;196;p25"/>
          <p:cNvPicPr preferRelativeResize="0"/>
          <p:nvPr/>
        </p:nvPicPr>
        <p:blipFill rotWithShape="1">
          <a:blip r:embed="rId3">
            <a:alphaModFix/>
          </a:blip>
          <a:srcRect l="4000" t="-103120" r="29333" b="103119"/>
          <a:stretch/>
        </p:blipFill>
        <p:spPr>
          <a:xfrm>
            <a:off x="3566150" y="605800"/>
            <a:ext cx="1943100" cy="1944600"/>
          </a:xfrm>
          <a:prstGeom prst="ellipse">
            <a:avLst/>
          </a:prstGeom>
          <a:noFill/>
          <a:ln w="38100" cap="flat" cmpd="sng">
            <a:solidFill>
              <a:schemeClr val="lt1"/>
            </a:solidFill>
            <a:prstDash val="solid"/>
            <a:round/>
            <a:headEnd type="none" w="sm" len="sm"/>
            <a:tailEnd type="none" w="sm" len="sm"/>
          </a:ln>
          <a:effectLst>
            <a:outerShdw blurRad="242888" dist="85725" dir="5400000" algn="bl" rotWithShape="0">
              <a:schemeClr val="dk2">
                <a:alpha val="62000"/>
              </a:schemeClr>
            </a:outerShdw>
          </a:effectLst>
        </p:spPr>
      </p:pic>
      <p:sp>
        <p:nvSpPr>
          <p:cNvPr id="197" name="Google Shape;197;p2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11</a:t>
            </a:fld>
            <a:endParaRPr/>
          </a:p>
        </p:txBody>
      </p:sp>
      <p:grpSp>
        <p:nvGrpSpPr>
          <p:cNvPr id="198" name="Google Shape;198;p25"/>
          <p:cNvGrpSpPr/>
          <p:nvPr/>
        </p:nvGrpSpPr>
        <p:grpSpPr>
          <a:xfrm>
            <a:off x="3886199" y="685814"/>
            <a:ext cx="1375585" cy="1760578"/>
            <a:chOff x="271353" y="339732"/>
            <a:chExt cx="3702785" cy="4803759"/>
          </a:xfrm>
        </p:grpSpPr>
        <p:sp>
          <p:nvSpPr>
            <p:cNvPr id="199" name="Google Shape;199;p25"/>
            <p:cNvSpPr/>
            <p:nvPr/>
          </p:nvSpPr>
          <p:spPr>
            <a:xfrm>
              <a:off x="271353" y="1419516"/>
              <a:ext cx="1761349" cy="3131060"/>
            </a:xfrm>
            <a:custGeom>
              <a:avLst/>
              <a:gdLst/>
              <a:ahLst/>
              <a:cxnLst/>
              <a:rect l="l" t="t" r="r" b="b"/>
              <a:pathLst>
                <a:path w="24256" h="44056" extrusionOk="0">
                  <a:moveTo>
                    <a:pt x="15146" y="0"/>
                  </a:moveTo>
                  <a:lnTo>
                    <a:pt x="14801" y="72"/>
                  </a:lnTo>
                  <a:lnTo>
                    <a:pt x="14361" y="369"/>
                  </a:lnTo>
                  <a:lnTo>
                    <a:pt x="13944" y="822"/>
                  </a:lnTo>
                  <a:lnTo>
                    <a:pt x="13765" y="1084"/>
                  </a:lnTo>
                  <a:lnTo>
                    <a:pt x="13539" y="1429"/>
                  </a:lnTo>
                  <a:lnTo>
                    <a:pt x="13206" y="2155"/>
                  </a:lnTo>
                  <a:lnTo>
                    <a:pt x="12848" y="3287"/>
                  </a:lnTo>
                  <a:lnTo>
                    <a:pt x="12515" y="4834"/>
                  </a:lnTo>
                  <a:lnTo>
                    <a:pt x="12229" y="5989"/>
                  </a:lnTo>
                  <a:lnTo>
                    <a:pt x="11955" y="6751"/>
                  </a:lnTo>
                  <a:lnTo>
                    <a:pt x="11789" y="7121"/>
                  </a:lnTo>
                  <a:lnTo>
                    <a:pt x="11265" y="8121"/>
                  </a:lnTo>
                  <a:lnTo>
                    <a:pt x="10110" y="10038"/>
                  </a:lnTo>
                  <a:lnTo>
                    <a:pt x="8229" y="12752"/>
                  </a:lnTo>
                  <a:lnTo>
                    <a:pt x="6300" y="15408"/>
                  </a:lnTo>
                  <a:lnTo>
                    <a:pt x="5061" y="17194"/>
                  </a:lnTo>
                  <a:lnTo>
                    <a:pt x="3930" y="19051"/>
                  </a:lnTo>
                  <a:lnTo>
                    <a:pt x="3180" y="20516"/>
                  </a:lnTo>
                  <a:lnTo>
                    <a:pt x="2728" y="21516"/>
                  </a:lnTo>
                  <a:lnTo>
                    <a:pt x="2525" y="22040"/>
                  </a:lnTo>
                  <a:lnTo>
                    <a:pt x="2085" y="23016"/>
                  </a:lnTo>
                  <a:lnTo>
                    <a:pt x="1668" y="24016"/>
                  </a:lnTo>
                  <a:lnTo>
                    <a:pt x="1323" y="25040"/>
                  </a:lnTo>
                  <a:lnTo>
                    <a:pt x="1025" y="26088"/>
                  </a:lnTo>
                  <a:lnTo>
                    <a:pt x="823" y="26874"/>
                  </a:lnTo>
                  <a:lnTo>
                    <a:pt x="477" y="28457"/>
                  </a:lnTo>
                  <a:lnTo>
                    <a:pt x="227" y="30065"/>
                  </a:lnTo>
                  <a:lnTo>
                    <a:pt x="61" y="31672"/>
                  </a:lnTo>
                  <a:lnTo>
                    <a:pt x="25" y="32482"/>
                  </a:lnTo>
                  <a:lnTo>
                    <a:pt x="1" y="33220"/>
                  </a:lnTo>
                  <a:lnTo>
                    <a:pt x="72" y="34673"/>
                  </a:lnTo>
                  <a:lnTo>
                    <a:pt x="275" y="36102"/>
                  </a:lnTo>
                  <a:lnTo>
                    <a:pt x="632" y="37471"/>
                  </a:lnTo>
                  <a:lnTo>
                    <a:pt x="1144" y="38769"/>
                  </a:lnTo>
                  <a:lnTo>
                    <a:pt x="1847" y="39971"/>
                  </a:lnTo>
                  <a:lnTo>
                    <a:pt x="2501" y="40805"/>
                  </a:lnTo>
                  <a:lnTo>
                    <a:pt x="2990" y="41317"/>
                  </a:lnTo>
                  <a:lnTo>
                    <a:pt x="3537" y="41793"/>
                  </a:lnTo>
                  <a:lnTo>
                    <a:pt x="4133" y="42233"/>
                  </a:lnTo>
                  <a:lnTo>
                    <a:pt x="4466" y="42448"/>
                  </a:lnTo>
                  <a:lnTo>
                    <a:pt x="4907" y="42710"/>
                  </a:lnTo>
                  <a:lnTo>
                    <a:pt x="5847" y="43186"/>
                  </a:lnTo>
                  <a:lnTo>
                    <a:pt x="6824" y="43591"/>
                  </a:lnTo>
                  <a:lnTo>
                    <a:pt x="7836" y="43912"/>
                  </a:lnTo>
                  <a:lnTo>
                    <a:pt x="8348" y="44055"/>
                  </a:lnTo>
                  <a:lnTo>
                    <a:pt x="7990" y="43638"/>
                  </a:lnTo>
                  <a:lnTo>
                    <a:pt x="7395" y="42722"/>
                  </a:lnTo>
                  <a:lnTo>
                    <a:pt x="6907" y="41710"/>
                  </a:lnTo>
                  <a:lnTo>
                    <a:pt x="6550" y="40602"/>
                  </a:lnTo>
                  <a:lnTo>
                    <a:pt x="6431" y="40007"/>
                  </a:lnTo>
                  <a:lnTo>
                    <a:pt x="6335" y="39483"/>
                  </a:lnTo>
                  <a:lnTo>
                    <a:pt x="6204" y="38411"/>
                  </a:lnTo>
                  <a:lnTo>
                    <a:pt x="6109" y="36768"/>
                  </a:lnTo>
                  <a:lnTo>
                    <a:pt x="6145" y="34530"/>
                  </a:lnTo>
                  <a:lnTo>
                    <a:pt x="6371" y="32244"/>
                  </a:lnTo>
                  <a:lnTo>
                    <a:pt x="6752" y="29958"/>
                  </a:lnTo>
                  <a:lnTo>
                    <a:pt x="7300" y="27707"/>
                  </a:lnTo>
                  <a:lnTo>
                    <a:pt x="7967" y="25516"/>
                  </a:lnTo>
                  <a:lnTo>
                    <a:pt x="8764" y="23433"/>
                  </a:lnTo>
                  <a:lnTo>
                    <a:pt x="9205" y="22445"/>
                  </a:lnTo>
                  <a:lnTo>
                    <a:pt x="9586" y="21647"/>
                  </a:lnTo>
                  <a:lnTo>
                    <a:pt x="10384" y="20147"/>
                  </a:lnTo>
                  <a:lnTo>
                    <a:pt x="11229" y="18777"/>
                  </a:lnTo>
                  <a:lnTo>
                    <a:pt x="12122" y="17563"/>
                  </a:lnTo>
                  <a:lnTo>
                    <a:pt x="13039" y="16515"/>
                  </a:lnTo>
                  <a:lnTo>
                    <a:pt x="13991" y="15646"/>
                  </a:lnTo>
                  <a:lnTo>
                    <a:pt x="14956" y="14979"/>
                  </a:lnTo>
                  <a:lnTo>
                    <a:pt x="15694" y="14634"/>
                  </a:lnTo>
                  <a:lnTo>
                    <a:pt x="16182" y="14467"/>
                  </a:lnTo>
                  <a:lnTo>
                    <a:pt x="16432" y="14419"/>
                  </a:lnTo>
                  <a:lnTo>
                    <a:pt x="16920" y="14253"/>
                  </a:lnTo>
                  <a:lnTo>
                    <a:pt x="17897" y="13979"/>
                  </a:lnTo>
                  <a:lnTo>
                    <a:pt x="18885" y="13764"/>
                  </a:lnTo>
                  <a:lnTo>
                    <a:pt x="19885" y="13622"/>
                  </a:lnTo>
                  <a:lnTo>
                    <a:pt x="21362" y="13503"/>
                  </a:lnTo>
                  <a:lnTo>
                    <a:pt x="23302" y="13538"/>
                  </a:lnTo>
                  <a:lnTo>
                    <a:pt x="24255" y="13634"/>
                  </a:lnTo>
                  <a:lnTo>
                    <a:pt x="24136" y="13181"/>
                  </a:lnTo>
                  <a:lnTo>
                    <a:pt x="23826" y="12300"/>
                  </a:lnTo>
                  <a:lnTo>
                    <a:pt x="23410" y="11466"/>
                  </a:lnTo>
                  <a:lnTo>
                    <a:pt x="22862" y="10681"/>
                  </a:lnTo>
                  <a:lnTo>
                    <a:pt x="22540" y="10312"/>
                  </a:lnTo>
                  <a:lnTo>
                    <a:pt x="22171" y="9919"/>
                  </a:lnTo>
                  <a:lnTo>
                    <a:pt x="21374" y="9204"/>
                  </a:lnTo>
                  <a:lnTo>
                    <a:pt x="20933" y="8883"/>
                  </a:lnTo>
                  <a:lnTo>
                    <a:pt x="20647" y="8668"/>
                  </a:lnTo>
                  <a:lnTo>
                    <a:pt x="20338" y="8466"/>
                  </a:lnTo>
                  <a:lnTo>
                    <a:pt x="20040" y="8264"/>
                  </a:lnTo>
                  <a:lnTo>
                    <a:pt x="19730" y="8073"/>
                  </a:lnTo>
                  <a:lnTo>
                    <a:pt x="19266" y="7799"/>
                  </a:lnTo>
                  <a:lnTo>
                    <a:pt x="18790" y="7537"/>
                  </a:lnTo>
                  <a:lnTo>
                    <a:pt x="18314" y="7299"/>
                  </a:lnTo>
                  <a:lnTo>
                    <a:pt x="17837" y="7049"/>
                  </a:lnTo>
                  <a:lnTo>
                    <a:pt x="17742" y="6990"/>
                  </a:lnTo>
                  <a:lnTo>
                    <a:pt x="17623" y="6787"/>
                  </a:lnTo>
                  <a:lnTo>
                    <a:pt x="17599" y="6668"/>
                  </a:lnTo>
                  <a:lnTo>
                    <a:pt x="17587" y="6549"/>
                  </a:lnTo>
                  <a:lnTo>
                    <a:pt x="17599" y="6430"/>
                  </a:lnTo>
                  <a:lnTo>
                    <a:pt x="17611" y="6287"/>
                  </a:lnTo>
                  <a:lnTo>
                    <a:pt x="17647" y="6156"/>
                  </a:lnTo>
                  <a:lnTo>
                    <a:pt x="17659" y="6085"/>
                  </a:lnTo>
                  <a:lnTo>
                    <a:pt x="17683" y="6013"/>
                  </a:lnTo>
                  <a:lnTo>
                    <a:pt x="17754" y="5704"/>
                  </a:lnTo>
                  <a:lnTo>
                    <a:pt x="17861" y="5382"/>
                  </a:lnTo>
                  <a:lnTo>
                    <a:pt x="17956" y="5061"/>
                  </a:lnTo>
                  <a:lnTo>
                    <a:pt x="18075" y="4727"/>
                  </a:lnTo>
                  <a:lnTo>
                    <a:pt x="18171" y="4442"/>
                  </a:lnTo>
                  <a:lnTo>
                    <a:pt x="18314" y="3918"/>
                  </a:lnTo>
                  <a:lnTo>
                    <a:pt x="18349" y="3465"/>
                  </a:lnTo>
                  <a:lnTo>
                    <a:pt x="18278" y="3215"/>
                  </a:lnTo>
                  <a:lnTo>
                    <a:pt x="18183" y="3084"/>
                  </a:lnTo>
                  <a:lnTo>
                    <a:pt x="18111" y="3048"/>
                  </a:lnTo>
                  <a:lnTo>
                    <a:pt x="18016" y="2989"/>
                  </a:lnTo>
                  <a:lnTo>
                    <a:pt x="17933" y="2929"/>
                  </a:lnTo>
                  <a:lnTo>
                    <a:pt x="17766" y="2798"/>
                  </a:lnTo>
                  <a:lnTo>
                    <a:pt x="17468" y="2465"/>
                  </a:lnTo>
                  <a:lnTo>
                    <a:pt x="17016" y="1870"/>
                  </a:lnTo>
                  <a:lnTo>
                    <a:pt x="16432" y="1012"/>
                  </a:lnTo>
                  <a:lnTo>
                    <a:pt x="15968" y="465"/>
                  </a:lnTo>
                  <a:lnTo>
                    <a:pt x="15658" y="179"/>
                  </a:lnTo>
                  <a:lnTo>
                    <a:pt x="15492" y="84"/>
                  </a:lnTo>
                  <a:lnTo>
                    <a:pt x="15373" y="36"/>
                  </a:lnTo>
                  <a:lnTo>
                    <a:pt x="15146" y="0"/>
                  </a:lnTo>
                  <a:close/>
                </a:path>
              </a:pathLst>
            </a:custGeom>
            <a:solidFill>
              <a:srgbClr val="000000"/>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5"/>
            <p:cNvSpPr/>
            <p:nvPr/>
          </p:nvSpPr>
          <p:spPr>
            <a:xfrm>
              <a:off x="721075" y="2381676"/>
              <a:ext cx="3150533" cy="2725677"/>
            </a:xfrm>
            <a:custGeom>
              <a:avLst/>
              <a:gdLst/>
              <a:ahLst/>
              <a:cxnLst/>
              <a:rect l="l" t="t" r="r" b="b"/>
              <a:pathLst>
                <a:path w="44330" h="38352" extrusionOk="0">
                  <a:moveTo>
                    <a:pt x="32590" y="30946"/>
                  </a:moveTo>
                  <a:lnTo>
                    <a:pt x="32589" y="30952"/>
                  </a:lnTo>
                  <a:lnTo>
                    <a:pt x="32611" y="31036"/>
                  </a:lnTo>
                  <a:lnTo>
                    <a:pt x="32590" y="30946"/>
                  </a:lnTo>
                  <a:close/>
                  <a:moveTo>
                    <a:pt x="32611" y="31036"/>
                  </a:moveTo>
                  <a:lnTo>
                    <a:pt x="32637" y="31148"/>
                  </a:lnTo>
                  <a:lnTo>
                    <a:pt x="32673" y="31363"/>
                  </a:lnTo>
                  <a:lnTo>
                    <a:pt x="32637" y="31136"/>
                  </a:lnTo>
                  <a:lnTo>
                    <a:pt x="32611" y="31036"/>
                  </a:lnTo>
                  <a:close/>
                  <a:moveTo>
                    <a:pt x="10634" y="8633"/>
                  </a:moveTo>
                  <a:lnTo>
                    <a:pt x="10431" y="10323"/>
                  </a:lnTo>
                  <a:lnTo>
                    <a:pt x="10110" y="13717"/>
                  </a:lnTo>
                  <a:lnTo>
                    <a:pt x="9967" y="15419"/>
                  </a:lnTo>
                  <a:lnTo>
                    <a:pt x="9895" y="16265"/>
                  </a:lnTo>
                  <a:lnTo>
                    <a:pt x="9812" y="17968"/>
                  </a:lnTo>
                  <a:lnTo>
                    <a:pt x="9836" y="18813"/>
                  </a:lnTo>
                  <a:lnTo>
                    <a:pt x="9884" y="19658"/>
                  </a:lnTo>
                  <a:lnTo>
                    <a:pt x="10062" y="20908"/>
                  </a:lnTo>
                  <a:lnTo>
                    <a:pt x="10253" y="21718"/>
                  </a:lnTo>
                  <a:lnTo>
                    <a:pt x="10384" y="22123"/>
                  </a:lnTo>
                  <a:lnTo>
                    <a:pt x="10538" y="22504"/>
                  </a:lnTo>
                  <a:lnTo>
                    <a:pt x="10896" y="23254"/>
                  </a:lnTo>
                  <a:lnTo>
                    <a:pt x="11110" y="23611"/>
                  </a:lnTo>
                  <a:lnTo>
                    <a:pt x="11348" y="23945"/>
                  </a:lnTo>
                  <a:lnTo>
                    <a:pt x="11896" y="24564"/>
                  </a:lnTo>
                  <a:lnTo>
                    <a:pt x="12205" y="24838"/>
                  </a:lnTo>
                  <a:lnTo>
                    <a:pt x="12515" y="25100"/>
                  </a:lnTo>
                  <a:lnTo>
                    <a:pt x="13206" y="25564"/>
                  </a:lnTo>
                  <a:lnTo>
                    <a:pt x="13575" y="25766"/>
                  </a:lnTo>
                  <a:lnTo>
                    <a:pt x="13849" y="25897"/>
                  </a:lnTo>
                  <a:lnTo>
                    <a:pt x="14134" y="26028"/>
                  </a:lnTo>
                  <a:lnTo>
                    <a:pt x="14611" y="26231"/>
                  </a:lnTo>
                  <a:lnTo>
                    <a:pt x="15099" y="26409"/>
                  </a:lnTo>
                  <a:lnTo>
                    <a:pt x="15908" y="26648"/>
                  </a:lnTo>
                  <a:lnTo>
                    <a:pt x="16730" y="26850"/>
                  </a:lnTo>
                  <a:lnTo>
                    <a:pt x="17552" y="27017"/>
                  </a:lnTo>
                  <a:lnTo>
                    <a:pt x="18373" y="27183"/>
                  </a:lnTo>
                  <a:lnTo>
                    <a:pt x="20052" y="27433"/>
                  </a:lnTo>
                  <a:lnTo>
                    <a:pt x="21743" y="27636"/>
                  </a:lnTo>
                  <a:lnTo>
                    <a:pt x="21945" y="27672"/>
                  </a:lnTo>
                  <a:lnTo>
                    <a:pt x="21969" y="27862"/>
                  </a:lnTo>
                  <a:lnTo>
                    <a:pt x="22005" y="28314"/>
                  </a:lnTo>
                  <a:lnTo>
                    <a:pt x="22017" y="29231"/>
                  </a:lnTo>
                  <a:lnTo>
                    <a:pt x="22005" y="29696"/>
                  </a:lnTo>
                  <a:lnTo>
                    <a:pt x="21969" y="30624"/>
                  </a:lnTo>
                  <a:lnTo>
                    <a:pt x="21886" y="31541"/>
                  </a:lnTo>
                  <a:lnTo>
                    <a:pt x="21802" y="32458"/>
                  </a:lnTo>
                  <a:lnTo>
                    <a:pt x="21695" y="33375"/>
                  </a:lnTo>
                  <a:lnTo>
                    <a:pt x="21564" y="34280"/>
                  </a:lnTo>
                  <a:lnTo>
                    <a:pt x="21433" y="35197"/>
                  </a:lnTo>
                  <a:lnTo>
                    <a:pt x="21374" y="35197"/>
                  </a:lnTo>
                  <a:lnTo>
                    <a:pt x="21433" y="34280"/>
                  </a:lnTo>
                  <a:lnTo>
                    <a:pt x="21469" y="33375"/>
                  </a:lnTo>
                  <a:lnTo>
                    <a:pt x="21516" y="32458"/>
                  </a:lnTo>
                  <a:lnTo>
                    <a:pt x="21552" y="31541"/>
                  </a:lnTo>
                  <a:lnTo>
                    <a:pt x="21564" y="30624"/>
                  </a:lnTo>
                  <a:lnTo>
                    <a:pt x="21564" y="29708"/>
                  </a:lnTo>
                  <a:lnTo>
                    <a:pt x="21540" y="28910"/>
                  </a:lnTo>
                  <a:lnTo>
                    <a:pt x="21493" y="28100"/>
                  </a:lnTo>
                  <a:lnTo>
                    <a:pt x="20683" y="28029"/>
                  </a:lnTo>
                  <a:lnTo>
                    <a:pt x="19076" y="27826"/>
                  </a:lnTo>
                  <a:lnTo>
                    <a:pt x="18290" y="27707"/>
                  </a:lnTo>
                  <a:lnTo>
                    <a:pt x="17444" y="27564"/>
                  </a:lnTo>
                  <a:lnTo>
                    <a:pt x="15754" y="27148"/>
                  </a:lnTo>
                  <a:lnTo>
                    <a:pt x="14944" y="26862"/>
                  </a:lnTo>
                  <a:lnTo>
                    <a:pt x="14396" y="26659"/>
                  </a:lnTo>
                  <a:lnTo>
                    <a:pt x="13872" y="26421"/>
                  </a:lnTo>
                  <a:lnTo>
                    <a:pt x="13610" y="26290"/>
                  </a:lnTo>
                  <a:lnTo>
                    <a:pt x="13348" y="26171"/>
                  </a:lnTo>
                  <a:lnTo>
                    <a:pt x="12967" y="25945"/>
                  </a:lnTo>
                  <a:lnTo>
                    <a:pt x="12253" y="25445"/>
                  </a:lnTo>
                  <a:lnTo>
                    <a:pt x="11920" y="25147"/>
                  </a:lnTo>
                  <a:lnTo>
                    <a:pt x="11598" y="24850"/>
                  </a:lnTo>
                  <a:lnTo>
                    <a:pt x="11015" y="24183"/>
                  </a:lnTo>
                  <a:lnTo>
                    <a:pt x="10777" y="23814"/>
                  </a:lnTo>
                  <a:lnTo>
                    <a:pt x="10550" y="23445"/>
                  </a:lnTo>
                  <a:lnTo>
                    <a:pt x="10181" y="22647"/>
                  </a:lnTo>
                  <a:lnTo>
                    <a:pt x="10026" y="22230"/>
                  </a:lnTo>
                  <a:lnTo>
                    <a:pt x="9895" y="21825"/>
                  </a:lnTo>
                  <a:lnTo>
                    <a:pt x="9705" y="20980"/>
                  </a:lnTo>
                  <a:lnTo>
                    <a:pt x="9550" y="19694"/>
                  </a:lnTo>
                  <a:lnTo>
                    <a:pt x="9526" y="18825"/>
                  </a:lnTo>
                  <a:lnTo>
                    <a:pt x="9514" y="18396"/>
                  </a:lnTo>
                  <a:lnTo>
                    <a:pt x="9526" y="17968"/>
                  </a:lnTo>
                  <a:lnTo>
                    <a:pt x="9538" y="17539"/>
                  </a:lnTo>
                  <a:lnTo>
                    <a:pt x="9562" y="17098"/>
                  </a:lnTo>
                  <a:lnTo>
                    <a:pt x="9645" y="16253"/>
                  </a:lnTo>
                  <a:lnTo>
                    <a:pt x="9729" y="15408"/>
                  </a:lnTo>
                  <a:lnTo>
                    <a:pt x="9907" y="13705"/>
                  </a:lnTo>
                  <a:lnTo>
                    <a:pt x="10336" y="10323"/>
                  </a:lnTo>
                  <a:lnTo>
                    <a:pt x="10574" y="8633"/>
                  </a:lnTo>
                  <a:close/>
                  <a:moveTo>
                    <a:pt x="15265" y="0"/>
                  </a:moveTo>
                  <a:lnTo>
                    <a:pt x="13789" y="119"/>
                  </a:lnTo>
                  <a:lnTo>
                    <a:pt x="12789" y="262"/>
                  </a:lnTo>
                  <a:lnTo>
                    <a:pt x="11801" y="465"/>
                  </a:lnTo>
                  <a:lnTo>
                    <a:pt x="10812" y="738"/>
                  </a:lnTo>
                  <a:lnTo>
                    <a:pt x="10324" y="905"/>
                  </a:lnTo>
                  <a:lnTo>
                    <a:pt x="10074" y="965"/>
                  </a:lnTo>
                  <a:lnTo>
                    <a:pt x="9586" y="1120"/>
                  </a:lnTo>
                  <a:lnTo>
                    <a:pt x="8860" y="1477"/>
                  </a:lnTo>
                  <a:lnTo>
                    <a:pt x="7895" y="2132"/>
                  </a:lnTo>
                  <a:lnTo>
                    <a:pt x="6943" y="3001"/>
                  </a:lnTo>
                  <a:lnTo>
                    <a:pt x="6014" y="4049"/>
                  </a:lnTo>
                  <a:lnTo>
                    <a:pt x="5121" y="5275"/>
                  </a:lnTo>
                  <a:lnTo>
                    <a:pt x="4275" y="6644"/>
                  </a:lnTo>
                  <a:lnTo>
                    <a:pt x="3478" y="8133"/>
                  </a:lnTo>
                  <a:lnTo>
                    <a:pt x="3109" y="8930"/>
                  </a:lnTo>
                  <a:lnTo>
                    <a:pt x="2668" y="9919"/>
                  </a:lnTo>
                  <a:lnTo>
                    <a:pt x="1870" y="12002"/>
                  </a:lnTo>
                  <a:lnTo>
                    <a:pt x="1192" y="14193"/>
                  </a:lnTo>
                  <a:lnTo>
                    <a:pt x="656" y="16443"/>
                  </a:lnTo>
                  <a:lnTo>
                    <a:pt x="263" y="18730"/>
                  </a:lnTo>
                  <a:lnTo>
                    <a:pt x="37" y="21016"/>
                  </a:lnTo>
                  <a:lnTo>
                    <a:pt x="1" y="23266"/>
                  </a:lnTo>
                  <a:lnTo>
                    <a:pt x="108" y="24909"/>
                  </a:lnTo>
                  <a:lnTo>
                    <a:pt x="239" y="25969"/>
                  </a:lnTo>
                  <a:lnTo>
                    <a:pt x="322" y="26493"/>
                  </a:lnTo>
                  <a:lnTo>
                    <a:pt x="442" y="27088"/>
                  </a:lnTo>
                  <a:lnTo>
                    <a:pt x="799" y="28195"/>
                  </a:lnTo>
                  <a:lnTo>
                    <a:pt x="1287" y="29207"/>
                  </a:lnTo>
                  <a:lnTo>
                    <a:pt x="1894" y="30124"/>
                  </a:lnTo>
                  <a:lnTo>
                    <a:pt x="2239" y="30541"/>
                  </a:lnTo>
                  <a:lnTo>
                    <a:pt x="2597" y="30934"/>
                  </a:lnTo>
                  <a:lnTo>
                    <a:pt x="3371" y="31636"/>
                  </a:lnTo>
                  <a:lnTo>
                    <a:pt x="4228" y="32279"/>
                  </a:lnTo>
                  <a:lnTo>
                    <a:pt x="5145" y="32839"/>
                  </a:lnTo>
                  <a:lnTo>
                    <a:pt x="5633" y="33089"/>
                  </a:lnTo>
                  <a:lnTo>
                    <a:pt x="6216" y="33363"/>
                  </a:lnTo>
                  <a:lnTo>
                    <a:pt x="7431" y="33851"/>
                  </a:lnTo>
                  <a:lnTo>
                    <a:pt x="8681" y="34256"/>
                  </a:lnTo>
                  <a:lnTo>
                    <a:pt x="9967" y="34589"/>
                  </a:lnTo>
                  <a:lnTo>
                    <a:pt x="11920" y="34958"/>
                  </a:lnTo>
                  <a:lnTo>
                    <a:pt x="14456" y="35256"/>
                  </a:lnTo>
                  <a:lnTo>
                    <a:pt x="16789" y="35375"/>
                  </a:lnTo>
                  <a:lnTo>
                    <a:pt x="18790" y="35375"/>
                  </a:lnTo>
                  <a:lnTo>
                    <a:pt x="20957" y="35268"/>
                  </a:lnTo>
                  <a:lnTo>
                    <a:pt x="21397" y="35232"/>
                  </a:lnTo>
                  <a:lnTo>
                    <a:pt x="21397" y="35578"/>
                  </a:lnTo>
                  <a:lnTo>
                    <a:pt x="21385" y="35816"/>
                  </a:lnTo>
                  <a:lnTo>
                    <a:pt x="21207" y="36268"/>
                  </a:lnTo>
                  <a:lnTo>
                    <a:pt x="20885" y="36602"/>
                  </a:lnTo>
                  <a:lnTo>
                    <a:pt x="20457" y="36804"/>
                  </a:lnTo>
                  <a:lnTo>
                    <a:pt x="20207" y="36840"/>
                  </a:lnTo>
                  <a:lnTo>
                    <a:pt x="20135" y="36840"/>
                  </a:lnTo>
                  <a:lnTo>
                    <a:pt x="19980" y="36852"/>
                  </a:lnTo>
                  <a:lnTo>
                    <a:pt x="19742" y="36971"/>
                  </a:lnTo>
                  <a:lnTo>
                    <a:pt x="19576" y="37149"/>
                  </a:lnTo>
                  <a:lnTo>
                    <a:pt x="19480" y="37387"/>
                  </a:lnTo>
                  <a:lnTo>
                    <a:pt x="19468" y="37637"/>
                  </a:lnTo>
                  <a:lnTo>
                    <a:pt x="19540" y="37864"/>
                  </a:lnTo>
                  <a:lnTo>
                    <a:pt x="19695" y="38066"/>
                  </a:lnTo>
                  <a:lnTo>
                    <a:pt x="19921" y="38209"/>
                  </a:lnTo>
                  <a:lnTo>
                    <a:pt x="20076" y="38233"/>
                  </a:lnTo>
                  <a:lnTo>
                    <a:pt x="20612" y="38304"/>
                  </a:lnTo>
                  <a:lnTo>
                    <a:pt x="21612" y="38352"/>
                  </a:lnTo>
                  <a:lnTo>
                    <a:pt x="22052" y="38316"/>
                  </a:lnTo>
                  <a:lnTo>
                    <a:pt x="22933" y="38209"/>
                  </a:lnTo>
                  <a:lnTo>
                    <a:pt x="24731" y="37983"/>
                  </a:lnTo>
                  <a:lnTo>
                    <a:pt x="26065" y="37733"/>
                  </a:lnTo>
                  <a:lnTo>
                    <a:pt x="26946" y="37518"/>
                  </a:lnTo>
                  <a:lnTo>
                    <a:pt x="27791" y="37233"/>
                  </a:lnTo>
                  <a:lnTo>
                    <a:pt x="28613" y="36887"/>
                  </a:lnTo>
                  <a:lnTo>
                    <a:pt x="29018" y="36673"/>
                  </a:lnTo>
                  <a:lnTo>
                    <a:pt x="29506" y="36387"/>
                  </a:lnTo>
                  <a:lnTo>
                    <a:pt x="30387" y="35709"/>
                  </a:lnTo>
                  <a:lnTo>
                    <a:pt x="31137" y="34875"/>
                  </a:lnTo>
                  <a:lnTo>
                    <a:pt x="31732" y="33934"/>
                  </a:lnTo>
                  <a:lnTo>
                    <a:pt x="31959" y="33434"/>
                  </a:lnTo>
                  <a:lnTo>
                    <a:pt x="32197" y="32827"/>
                  </a:lnTo>
                  <a:lnTo>
                    <a:pt x="32494" y="31577"/>
                  </a:lnTo>
                  <a:lnTo>
                    <a:pt x="32589" y="30952"/>
                  </a:lnTo>
                  <a:lnTo>
                    <a:pt x="32578" y="30910"/>
                  </a:lnTo>
                  <a:lnTo>
                    <a:pt x="32387" y="30041"/>
                  </a:lnTo>
                  <a:lnTo>
                    <a:pt x="32102" y="28184"/>
                  </a:lnTo>
                  <a:lnTo>
                    <a:pt x="31994" y="27243"/>
                  </a:lnTo>
                  <a:lnTo>
                    <a:pt x="31804" y="25326"/>
                  </a:lnTo>
                  <a:lnTo>
                    <a:pt x="31649" y="22587"/>
                  </a:lnTo>
                  <a:lnTo>
                    <a:pt x="31637" y="22302"/>
                  </a:lnTo>
                  <a:lnTo>
                    <a:pt x="31804" y="22218"/>
                  </a:lnTo>
                  <a:lnTo>
                    <a:pt x="32125" y="22016"/>
                  </a:lnTo>
                  <a:lnTo>
                    <a:pt x="32530" y="21635"/>
                  </a:lnTo>
                  <a:lnTo>
                    <a:pt x="32959" y="20968"/>
                  </a:lnTo>
                  <a:lnTo>
                    <a:pt x="33245" y="20182"/>
                  </a:lnTo>
                  <a:lnTo>
                    <a:pt x="33423" y="19301"/>
                  </a:lnTo>
                  <a:lnTo>
                    <a:pt x="33483" y="18396"/>
                  </a:lnTo>
                  <a:lnTo>
                    <a:pt x="33423" y="17491"/>
                  </a:lnTo>
                  <a:lnTo>
                    <a:pt x="33268" y="16634"/>
                  </a:lnTo>
                  <a:lnTo>
                    <a:pt x="33149" y="16241"/>
                  </a:lnTo>
                  <a:lnTo>
                    <a:pt x="33304" y="16432"/>
                  </a:lnTo>
                  <a:lnTo>
                    <a:pt x="33423" y="16622"/>
                  </a:lnTo>
                  <a:lnTo>
                    <a:pt x="33638" y="17063"/>
                  </a:lnTo>
                  <a:lnTo>
                    <a:pt x="33971" y="18003"/>
                  </a:lnTo>
                  <a:lnTo>
                    <a:pt x="34150" y="18992"/>
                  </a:lnTo>
                  <a:lnTo>
                    <a:pt x="34185" y="19992"/>
                  </a:lnTo>
                  <a:lnTo>
                    <a:pt x="34054" y="20944"/>
                  </a:lnTo>
                  <a:lnTo>
                    <a:pt x="33757" y="21825"/>
                  </a:lnTo>
                  <a:lnTo>
                    <a:pt x="33411" y="22397"/>
                  </a:lnTo>
                  <a:lnTo>
                    <a:pt x="33126" y="22730"/>
                  </a:lnTo>
                  <a:lnTo>
                    <a:pt x="32780" y="23016"/>
                  </a:lnTo>
                  <a:lnTo>
                    <a:pt x="32399" y="23254"/>
                  </a:lnTo>
                  <a:lnTo>
                    <a:pt x="32185" y="23349"/>
                  </a:lnTo>
                  <a:lnTo>
                    <a:pt x="32137" y="23588"/>
                  </a:lnTo>
                  <a:lnTo>
                    <a:pt x="31982" y="25123"/>
                  </a:lnTo>
                  <a:lnTo>
                    <a:pt x="31947" y="26493"/>
                  </a:lnTo>
                  <a:lnTo>
                    <a:pt x="31994" y="27219"/>
                  </a:lnTo>
                  <a:lnTo>
                    <a:pt x="32018" y="27231"/>
                  </a:lnTo>
                  <a:lnTo>
                    <a:pt x="32042" y="27243"/>
                  </a:lnTo>
                  <a:lnTo>
                    <a:pt x="32197" y="27279"/>
                  </a:lnTo>
                  <a:lnTo>
                    <a:pt x="32364" y="27326"/>
                  </a:lnTo>
                  <a:lnTo>
                    <a:pt x="32483" y="27350"/>
                  </a:lnTo>
                  <a:lnTo>
                    <a:pt x="32518" y="27374"/>
                  </a:lnTo>
                  <a:lnTo>
                    <a:pt x="32649" y="27398"/>
                  </a:lnTo>
                  <a:lnTo>
                    <a:pt x="32780" y="27433"/>
                  </a:lnTo>
                  <a:lnTo>
                    <a:pt x="33316" y="27529"/>
                  </a:lnTo>
                  <a:lnTo>
                    <a:pt x="34316" y="27588"/>
                  </a:lnTo>
                  <a:lnTo>
                    <a:pt x="35257" y="27505"/>
                  </a:lnTo>
                  <a:lnTo>
                    <a:pt x="36138" y="27291"/>
                  </a:lnTo>
                  <a:lnTo>
                    <a:pt x="36960" y="26945"/>
                  </a:lnTo>
                  <a:lnTo>
                    <a:pt x="37722" y="26481"/>
                  </a:lnTo>
                  <a:lnTo>
                    <a:pt x="38424" y="25909"/>
                  </a:lnTo>
                  <a:lnTo>
                    <a:pt x="39079" y="25243"/>
                  </a:lnTo>
                  <a:lnTo>
                    <a:pt x="39686" y="24492"/>
                  </a:lnTo>
                  <a:lnTo>
                    <a:pt x="40246" y="23659"/>
                  </a:lnTo>
                  <a:lnTo>
                    <a:pt x="40758" y="22766"/>
                  </a:lnTo>
                  <a:lnTo>
                    <a:pt x="41222" y="21801"/>
                  </a:lnTo>
                  <a:lnTo>
                    <a:pt x="41853" y="20277"/>
                  </a:lnTo>
                  <a:lnTo>
                    <a:pt x="42544" y="18122"/>
                  </a:lnTo>
                  <a:lnTo>
                    <a:pt x="43091" y="15896"/>
                  </a:lnTo>
                  <a:lnTo>
                    <a:pt x="43520" y="13693"/>
                  </a:lnTo>
                  <a:lnTo>
                    <a:pt x="43830" y="11562"/>
                  </a:lnTo>
                  <a:lnTo>
                    <a:pt x="44056" y="9597"/>
                  </a:lnTo>
                  <a:lnTo>
                    <a:pt x="44330" y="5644"/>
                  </a:lnTo>
                  <a:lnTo>
                    <a:pt x="44330" y="4870"/>
                  </a:lnTo>
                  <a:lnTo>
                    <a:pt x="43984" y="4751"/>
                  </a:lnTo>
                  <a:lnTo>
                    <a:pt x="41675" y="4263"/>
                  </a:lnTo>
                  <a:lnTo>
                    <a:pt x="40127" y="4108"/>
                  </a:lnTo>
                  <a:lnTo>
                    <a:pt x="39019" y="4072"/>
                  </a:lnTo>
                  <a:lnTo>
                    <a:pt x="38436" y="4096"/>
                  </a:lnTo>
                  <a:lnTo>
                    <a:pt x="38222" y="5108"/>
                  </a:lnTo>
                  <a:lnTo>
                    <a:pt x="37722" y="7097"/>
                  </a:lnTo>
                  <a:lnTo>
                    <a:pt x="37174" y="9014"/>
                  </a:lnTo>
                  <a:lnTo>
                    <a:pt x="36602" y="10776"/>
                  </a:lnTo>
                  <a:lnTo>
                    <a:pt x="35769" y="13074"/>
                  </a:lnTo>
                  <a:lnTo>
                    <a:pt x="35078" y="14646"/>
                  </a:lnTo>
                  <a:lnTo>
                    <a:pt x="34733" y="15253"/>
                  </a:lnTo>
                  <a:lnTo>
                    <a:pt x="34614" y="15372"/>
                  </a:lnTo>
                  <a:lnTo>
                    <a:pt x="34531" y="15110"/>
                  </a:lnTo>
                  <a:lnTo>
                    <a:pt x="33780" y="12395"/>
                  </a:lnTo>
                  <a:lnTo>
                    <a:pt x="33245" y="10240"/>
                  </a:lnTo>
                  <a:lnTo>
                    <a:pt x="33090" y="9395"/>
                  </a:lnTo>
                  <a:lnTo>
                    <a:pt x="32721" y="7966"/>
                  </a:lnTo>
                  <a:lnTo>
                    <a:pt x="32280" y="6787"/>
                  </a:lnTo>
                  <a:lnTo>
                    <a:pt x="31721" y="5823"/>
                  </a:lnTo>
                  <a:lnTo>
                    <a:pt x="31054" y="5025"/>
                  </a:lnTo>
                  <a:lnTo>
                    <a:pt x="30256" y="4358"/>
                  </a:lnTo>
                  <a:lnTo>
                    <a:pt x="29303" y="3751"/>
                  </a:lnTo>
                  <a:lnTo>
                    <a:pt x="28196" y="3179"/>
                  </a:lnTo>
                  <a:lnTo>
                    <a:pt x="27553" y="2894"/>
                  </a:lnTo>
                  <a:lnTo>
                    <a:pt x="27541" y="2882"/>
                  </a:lnTo>
                  <a:lnTo>
                    <a:pt x="27529" y="2870"/>
                  </a:lnTo>
                  <a:lnTo>
                    <a:pt x="26779" y="2524"/>
                  </a:lnTo>
                  <a:lnTo>
                    <a:pt x="24815" y="1715"/>
                  </a:lnTo>
                  <a:lnTo>
                    <a:pt x="23017" y="1120"/>
                  </a:lnTo>
                  <a:lnTo>
                    <a:pt x="21719" y="762"/>
                  </a:lnTo>
                  <a:lnTo>
                    <a:pt x="20338" y="453"/>
                  </a:lnTo>
                  <a:lnTo>
                    <a:pt x="18897" y="203"/>
                  </a:lnTo>
                  <a:lnTo>
                    <a:pt x="18147" y="119"/>
                  </a:lnTo>
                  <a:lnTo>
                    <a:pt x="17206" y="36"/>
                  </a:lnTo>
                  <a:lnTo>
                    <a:pt x="15265"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5"/>
            <p:cNvSpPr/>
            <p:nvPr/>
          </p:nvSpPr>
          <p:spPr>
            <a:xfrm>
              <a:off x="3369261" y="2097747"/>
              <a:ext cx="604877" cy="734366"/>
            </a:xfrm>
            <a:custGeom>
              <a:avLst/>
              <a:gdLst/>
              <a:ahLst/>
              <a:cxnLst/>
              <a:rect l="l" t="t" r="r" b="b"/>
              <a:pathLst>
                <a:path w="8511" h="10333" extrusionOk="0">
                  <a:moveTo>
                    <a:pt x="3385" y="0"/>
                  </a:moveTo>
                  <a:lnTo>
                    <a:pt x="3189" y="54"/>
                  </a:lnTo>
                  <a:lnTo>
                    <a:pt x="3001" y="125"/>
                  </a:lnTo>
                  <a:lnTo>
                    <a:pt x="2688" y="366"/>
                  </a:lnTo>
                  <a:lnTo>
                    <a:pt x="2465" y="679"/>
                  </a:lnTo>
                  <a:lnTo>
                    <a:pt x="2322" y="1027"/>
                  </a:lnTo>
                  <a:lnTo>
                    <a:pt x="2197" y="1554"/>
                  </a:lnTo>
                  <a:lnTo>
                    <a:pt x="2162" y="2045"/>
                  </a:lnTo>
                  <a:lnTo>
                    <a:pt x="2162" y="2099"/>
                  </a:lnTo>
                  <a:lnTo>
                    <a:pt x="2117" y="2072"/>
                  </a:lnTo>
                  <a:lnTo>
                    <a:pt x="1679" y="1902"/>
                  </a:lnTo>
                  <a:lnTo>
                    <a:pt x="1188" y="1840"/>
                  </a:lnTo>
                  <a:lnTo>
                    <a:pt x="849" y="1884"/>
                  </a:lnTo>
                  <a:lnTo>
                    <a:pt x="518" y="2036"/>
                  </a:lnTo>
                  <a:lnTo>
                    <a:pt x="224" y="2340"/>
                  </a:lnTo>
                  <a:lnTo>
                    <a:pt x="108" y="2563"/>
                  </a:lnTo>
                  <a:lnTo>
                    <a:pt x="63" y="2670"/>
                  </a:lnTo>
                  <a:lnTo>
                    <a:pt x="9" y="2893"/>
                  </a:lnTo>
                  <a:lnTo>
                    <a:pt x="1" y="3269"/>
                  </a:lnTo>
                  <a:lnTo>
                    <a:pt x="108" y="3831"/>
                  </a:lnTo>
                  <a:lnTo>
                    <a:pt x="313" y="4429"/>
                  </a:lnTo>
                  <a:lnTo>
                    <a:pt x="724" y="5331"/>
                  </a:lnTo>
                  <a:lnTo>
                    <a:pt x="1313" y="6367"/>
                  </a:lnTo>
                  <a:lnTo>
                    <a:pt x="1536" y="6724"/>
                  </a:lnTo>
                  <a:lnTo>
                    <a:pt x="1644" y="6867"/>
                  </a:lnTo>
                  <a:lnTo>
                    <a:pt x="1903" y="7108"/>
                  </a:lnTo>
                  <a:lnTo>
                    <a:pt x="2054" y="7198"/>
                  </a:lnTo>
                  <a:lnTo>
                    <a:pt x="2072" y="7216"/>
                  </a:lnTo>
                  <a:lnTo>
                    <a:pt x="1885" y="9403"/>
                  </a:lnTo>
                  <a:lnTo>
                    <a:pt x="2010" y="9448"/>
                  </a:lnTo>
                  <a:lnTo>
                    <a:pt x="3126" y="9859"/>
                  </a:lnTo>
                  <a:lnTo>
                    <a:pt x="4287" y="10180"/>
                  </a:lnTo>
                  <a:lnTo>
                    <a:pt x="5037" y="10314"/>
                  </a:lnTo>
                  <a:lnTo>
                    <a:pt x="5537" y="10332"/>
                  </a:lnTo>
                  <a:lnTo>
                    <a:pt x="5814" y="10305"/>
                  </a:lnTo>
                  <a:lnTo>
                    <a:pt x="6037" y="10225"/>
                  </a:lnTo>
                  <a:lnTo>
                    <a:pt x="6207" y="10100"/>
                  </a:lnTo>
                  <a:lnTo>
                    <a:pt x="6252" y="10011"/>
                  </a:lnTo>
                  <a:lnTo>
                    <a:pt x="6287" y="9895"/>
                  </a:lnTo>
                  <a:lnTo>
                    <a:pt x="6341" y="9359"/>
                  </a:lnTo>
                  <a:lnTo>
                    <a:pt x="6385" y="8368"/>
                  </a:lnTo>
                  <a:lnTo>
                    <a:pt x="6394" y="8037"/>
                  </a:lnTo>
                  <a:lnTo>
                    <a:pt x="6635" y="7903"/>
                  </a:lnTo>
                  <a:lnTo>
                    <a:pt x="7082" y="7573"/>
                  </a:lnTo>
                  <a:lnTo>
                    <a:pt x="7475" y="7180"/>
                  </a:lnTo>
                  <a:lnTo>
                    <a:pt x="7796" y="6742"/>
                  </a:lnTo>
                  <a:lnTo>
                    <a:pt x="8064" y="6269"/>
                  </a:lnTo>
                  <a:lnTo>
                    <a:pt x="8270" y="5778"/>
                  </a:lnTo>
                  <a:lnTo>
                    <a:pt x="8413" y="5287"/>
                  </a:lnTo>
                  <a:lnTo>
                    <a:pt x="8493" y="4804"/>
                  </a:lnTo>
                  <a:lnTo>
                    <a:pt x="8511" y="4581"/>
                  </a:lnTo>
                  <a:lnTo>
                    <a:pt x="8511" y="4349"/>
                  </a:lnTo>
                  <a:lnTo>
                    <a:pt x="8439" y="3992"/>
                  </a:lnTo>
                  <a:lnTo>
                    <a:pt x="8296" y="3742"/>
                  </a:lnTo>
                  <a:lnTo>
                    <a:pt x="8109" y="3581"/>
                  </a:lnTo>
                  <a:lnTo>
                    <a:pt x="7805" y="3456"/>
                  </a:lnTo>
                  <a:lnTo>
                    <a:pt x="7493" y="3447"/>
                  </a:lnTo>
                  <a:lnTo>
                    <a:pt x="7457" y="3447"/>
                  </a:lnTo>
                  <a:lnTo>
                    <a:pt x="7359" y="3144"/>
                  </a:lnTo>
                  <a:lnTo>
                    <a:pt x="7127" y="2706"/>
                  </a:lnTo>
                  <a:lnTo>
                    <a:pt x="6894" y="2438"/>
                  </a:lnTo>
                  <a:lnTo>
                    <a:pt x="6653" y="2304"/>
                  </a:lnTo>
                  <a:lnTo>
                    <a:pt x="6430" y="2268"/>
                  </a:lnTo>
                  <a:lnTo>
                    <a:pt x="6243" y="2295"/>
                  </a:lnTo>
                  <a:lnTo>
                    <a:pt x="6046" y="2376"/>
                  </a:lnTo>
                  <a:lnTo>
                    <a:pt x="6019" y="2402"/>
                  </a:lnTo>
                  <a:lnTo>
                    <a:pt x="5993" y="2295"/>
                  </a:lnTo>
                  <a:lnTo>
                    <a:pt x="5760" y="1733"/>
                  </a:lnTo>
                  <a:lnTo>
                    <a:pt x="5564" y="1447"/>
                  </a:lnTo>
                  <a:lnTo>
                    <a:pt x="5403" y="1295"/>
                  </a:lnTo>
                  <a:lnTo>
                    <a:pt x="5305" y="1233"/>
                  </a:lnTo>
                  <a:lnTo>
                    <a:pt x="5216" y="1179"/>
                  </a:lnTo>
                  <a:lnTo>
                    <a:pt x="5046" y="1134"/>
                  </a:lnTo>
                  <a:lnTo>
                    <a:pt x="4841" y="1143"/>
                  </a:lnTo>
                  <a:lnTo>
                    <a:pt x="4591" y="1313"/>
                  </a:lnTo>
                  <a:lnTo>
                    <a:pt x="4564" y="1366"/>
                  </a:lnTo>
                  <a:lnTo>
                    <a:pt x="4555" y="1322"/>
                  </a:lnTo>
                  <a:lnTo>
                    <a:pt x="4421" y="866"/>
                  </a:lnTo>
                  <a:lnTo>
                    <a:pt x="4207" y="438"/>
                  </a:lnTo>
                  <a:lnTo>
                    <a:pt x="3992" y="197"/>
                  </a:lnTo>
                  <a:lnTo>
                    <a:pt x="3724" y="36"/>
                  </a:lnTo>
                  <a:lnTo>
                    <a:pt x="3385" y="0"/>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5"/>
            <p:cNvSpPr/>
            <p:nvPr/>
          </p:nvSpPr>
          <p:spPr>
            <a:xfrm>
              <a:off x="3538056" y="2260216"/>
              <a:ext cx="191747" cy="243130"/>
            </a:xfrm>
            <a:custGeom>
              <a:avLst/>
              <a:gdLst/>
              <a:ahLst/>
              <a:cxnLst/>
              <a:rect l="l" t="t" r="r" b="b"/>
              <a:pathLst>
                <a:path w="2698" h="3421" extrusionOk="0">
                  <a:moveTo>
                    <a:pt x="1" y="0"/>
                  </a:moveTo>
                  <a:lnTo>
                    <a:pt x="581" y="402"/>
                  </a:lnTo>
                  <a:lnTo>
                    <a:pt x="1135" y="822"/>
                  </a:lnTo>
                  <a:lnTo>
                    <a:pt x="1403" y="1036"/>
                  </a:lnTo>
                  <a:lnTo>
                    <a:pt x="1653" y="1268"/>
                  </a:lnTo>
                  <a:lnTo>
                    <a:pt x="1903" y="1500"/>
                  </a:lnTo>
                  <a:lnTo>
                    <a:pt x="2108" y="1759"/>
                  </a:lnTo>
                  <a:lnTo>
                    <a:pt x="2207" y="1893"/>
                  </a:lnTo>
                  <a:lnTo>
                    <a:pt x="2349" y="2179"/>
                  </a:lnTo>
                  <a:lnTo>
                    <a:pt x="2385" y="2322"/>
                  </a:lnTo>
                  <a:lnTo>
                    <a:pt x="2403" y="2474"/>
                  </a:lnTo>
                  <a:lnTo>
                    <a:pt x="2394" y="2635"/>
                  </a:lnTo>
                  <a:lnTo>
                    <a:pt x="2367" y="2777"/>
                  </a:lnTo>
                  <a:lnTo>
                    <a:pt x="2341" y="2849"/>
                  </a:lnTo>
                  <a:lnTo>
                    <a:pt x="2305" y="2911"/>
                  </a:lnTo>
                  <a:lnTo>
                    <a:pt x="2224" y="3036"/>
                  </a:lnTo>
                  <a:lnTo>
                    <a:pt x="1974" y="3206"/>
                  </a:lnTo>
                  <a:lnTo>
                    <a:pt x="1814" y="3260"/>
                  </a:lnTo>
                  <a:lnTo>
                    <a:pt x="1653" y="3295"/>
                  </a:lnTo>
                  <a:lnTo>
                    <a:pt x="1305" y="3322"/>
                  </a:lnTo>
                  <a:lnTo>
                    <a:pt x="1126" y="3322"/>
                  </a:lnTo>
                  <a:lnTo>
                    <a:pt x="1296" y="3376"/>
                  </a:lnTo>
                  <a:lnTo>
                    <a:pt x="1662" y="3420"/>
                  </a:lnTo>
                  <a:lnTo>
                    <a:pt x="1840" y="3411"/>
                  </a:lnTo>
                  <a:lnTo>
                    <a:pt x="2028" y="3385"/>
                  </a:lnTo>
                  <a:lnTo>
                    <a:pt x="2296" y="3260"/>
                  </a:lnTo>
                  <a:lnTo>
                    <a:pt x="2457" y="3126"/>
                  </a:lnTo>
                  <a:lnTo>
                    <a:pt x="2519" y="3045"/>
                  </a:lnTo>
                  <a:lnTo>
                    <a:pt x="2573" y="2956"/>
                  </a:lnTo>
                  <a:lnTo>
                    <a:pt x="2617" y="2867"/>
                  </a:lnTo>
                  <a:lnTo>
                    <a:pt x="2644" y="2769"/>
                  </a:lnTo>
                  <a:lnTo>
                    <a:pt x="2671" y="2670"/>
                  </a:lnTo>
                  <a:lnTo>
                    <a:pt x="2698" y="2483"/>
                  </a:lnTo>
                  <a:lnTo>
                    <a:pt x="2680" y="2277"/>
                  </a:lnTo>
                  <a:lnTo>
                    <a:pt x="2644" y="2081"/>
                  </a:lnTo>
                  <a:lnTo>
                    <a:pt x="2475" y="1733"/>
                  </a:lnTo>
                  <a:lnTo>
                    <a:pt x="2367" y="1572"/>
                  </a:lnTo>
                  <a:lnTo>
                    <a:pt x="2126" y="1286"/>
                  </a:lnTo>
                  <a:lnTo>
                    <a:pt x="1582" y="813"/>
                  </a:lnTo>
                  <a:lnTo>
                    <a:pt x="1278" y="616"/>
                  </a:lnTo>
                  <a:lnTo>
                    <a:pt x="974" y="429"/>
                  </a:lnTo>
                  <a:lnTo>
                    <a:pt x="331" y="116"/>
                  </a:lnTo>
                  <a:lnTo>
                    <a:pt x="1" y="0"/>
                  </a:lnTo>
                  <a:close/>
                </a:path>
              </a:pathLst>
            </a:custGeom>
            <a:solidFill>
              <a:srgbClr val="FEC4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5"/>
            <p:cNvSpPr/>
            <p:nvPr/>
          </p:nvSpPr>
          <p:spPr>
            <a:xfrm>
              <a:off x="1504636" y="2380752"/>
              <a:ext cx="1094833" cy="567494"/>
            </a:xfrm>
            <a:custGeom>
              <a:avLst/>
              <a:gdLst/>
              <a:ahLst/>
              <a:cxnLst/>
              <a:rect l="l" t="t" r="r" b="b"/>
              <a:pathLst>
                <a:path w="15405" h="7985" extrusionOk="0">
                  <a:moveTo>
                    <a:pt x="4090" y="1"/>
                  </a:moveTo>
                  <a:lnTo>
                    <a:pt x="2822" y="108"/>
                  </a:lnTo>
                  <a:lnTo>
                    <a:pt x="1974" y="224"/>
                  </a:lnTo>
                  <a:lnTo>
                    <a:pt x="1545" y="296"/>
                  </a:lnTo>
                  <a:lnTo>
                    <a:pt x="1447" y="340"/>
                  </a:lnTo>
                  <a:lnTo>
                    <a:pt x="1340" y="385"/>
                  </a:lnTo>
                  <a:lnTo>
                    <a:pt x="1063" y="519"/>
                  </a:lnTo>
                  <a:lnTo>
                    <a:pt x="581" y="885"/>
                  </a:lnTo>
                  <a:lnTo>
                    <a:pt x="304" y="1224"/>
                  </a:lnTo>
                  <a:lnTo>
                    <a:pt x="161" y="1483"/>
                  </a:lnTo>
                  <a:lnTo>
                    <a:pt x="63" y="1769"/>
                  </a:lnTo>
                  <a:lnTo>
                    <a:pt x="0" y="2073"/>
                  </a:lnTo>
                  <a:lnTo>
                    <a:pt x="0" y="2233"/>
                  </a:lnTo>
                  <a:lnTo>
                    <a:pt x="0" y="2412"/>
                  </a:lnTo>
                  <a:lnTo>
                    <a:pt x="54" y="2769"/>
                  </a:lnTo>
                  <a:lnTo>
                    <a:pt x="161" y="3109"/>
                  </a:lnTo>
                  <a:lnTo>
                    <a:pt x="313" y="3439"/>
                  </a:lnTo>
                  <a:lnTo>
                    <a:pt x="599" y="3912"/>
                  </a:lnTo>
                  <a:lnTo>
                    <a:pt x="1072" y="4475"/>
                  </a:lnTo>
                  <a:lnTo>
                    <a:pt x="1322" y="4725"/>
                  </a:lnTo>
                  <a:lnTo>
                    <a:pt x="1617" y="5002"/>
                  </a:lnTo>
                  <a:lnTo>
                    <a:pt x="2251" y="5493"/>
                  </a:lnTo>
                  <a:lnTo>
                    <a:pt x="2938" y="5930"/>
                  </a:lnTo>
                  <a:lnTo>
                    <a:pt x="3671" y="6314"/>
                  </a:lnTo>
                  <a:lnTo>
                    <a:pt x="4430" y="6645"/>
                  </a:lnTo>
                  <a:lnTo>
                    <a:pt x="5206" y="6939"/>
                  </a:lnTo>
                  <a:lnTo>
                    <a:pt x="6385" y="7297"/>
                  </a:lnTo>
                  <a:lnTo>
                    <a:pt x="7162" y="7493"/>
                  </a:lnTo>
                  <a:lnTo>
                    <a:pt x="7948" y="7681"/>
                  </a:lnTo>
                  <a:lnTo>
                    <a:pt x="9225" y="7895"/>
                  </a:lnTo>
                  <a:lnTo>
                    <a:pt x="10091" y="7975"/>
                  </a:lnTo>
                  <a:lnTo>
                    <a:pt x="10966" y="7984"/>
                  </a:lnTo>
                  <a:lnTo>
                    <a:pt x="11815" y="7913"/>
                  </a:lnTo>
                  <a:lnTo>
                    <a:pt x="12645" y="7734"/>
                  </a:lnTo>
                  <a:lnTo>
                    <a:pt x="13422" y="7431"/>
                  </a:lnTo>
                  <a:lnTo>
                    <a:pt x="13788" y="7216"/>
                  </a:lnTo>
                  <a:lnTo>
                    <a:pt x="13967" y="7100"/>
                  </a:lnTo>
                  <a:lnTo>
                    <a:pt x="14306" y="6823"/>
                  </a:lnTo>
                  <a:lnTo>
                    <a:pt x="14610" y="6502"/>
                  </a:lnTo>
                  <a:lnTo>
                    <a:pt x="14869" y="6145"/>
                  </a:lnTo>
                  <a:lnTo>
                    <a:pt x="15083" y="5761"/>
                  </a:lnTo>
                  <a:lnTo>
                    <a:pt x="15253" y="5350"/>
                  </a:lnTo>
                  <a:lnTo>
                    <a:pt x="15360" y="4921"/>
                  </a:lnTo>
                  <a:lnTo>
                    <a:pt x="15404" y="4484"/>
                  </a:lnTo>
                  <a:lnTo>
                    <a:pt x="15404" y="4261"/>
                  </a:lnTo>
                  <a:lnTo>
                    <a:pt x="15378" y="3966"/>
                  </a:lnTo>
                  <a:lnTo>
                    <a:pt x="15199" y="3403"/>
                  </a:lnTo>
                  <a:lnTo>
                    <a:pt x="14913" y="2903"/>
                  </a:lnTo>
                  <a:lnTo>
                    <a:pt x="14538" y="2439"/>
                  </a:lnTo>
                  <a:lnTo>
                    <a:pt x="14333" y="2224"/>
                  </a:lnTo>
                  <a:lnTo>
                    <a:pt x="14083" y="1983"/>
                  </a:lnTo>
                  <a:lnTo>
                    <a:pt x="13824" y="1742"/>
                  </a:lnTo>
                  <a:lnTo>
                    <a:pt x="13217" y="1528"/>
                  </a:lnTo>
                  <a:lnTo>
                    <a:pt x="11904" y="1099"/>
                  </a:lnTo>
                  <a:lnTo>
                    <a:pt x="10493" y="715"/>
                  </a:lnTo>
                  <a:lnTo>
                    <a:pt x="8984" y="385"/>
                  </a:lnTo>
                  <a:lnTo>
                    <a:pt x="7403" y="144"/>
                  </a:lnTo>
                  <a:lnTo>
                    <a:pt x="5769" y="10"/>
                  </a:lnTo>
                  <a:lnTo>
                    <a:pt x="4090" y="1"/>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5"/>
            <p:cNvSpPr/>
            <p:nvPr/>
          </p:nvSpPr>
          <p:spPr>
            <a:xfrm>
              <a:off x="2968775" y="3535232"/>
              <a:ext cx="180944" cy="781344"/>
            </a:xfrm>
            <a:custGeom>
              <a:avLst/>
              <a:gdLst/>
              <a:ahLst/>
              <a:cxnLst/>
              <a:rect l="l" t="t" r="r" b="b"/>
              <a:pathLst>
                <a:path w="2546" h="10994" extrusionOk="0">
                  <a:moveTo>
                    <a:pt x="1510" y="0"/>
                  </a:moveTo>
                  <a:lnTo>
                    <a:pt x="1635" y="393"/>
                  </a:lnTo>
                  <a:lnTo>
                    <a:pt x="1787" y="1251"/>
                  </a:lnTo>
                  <a:lnTo>
                    <a:pt x="1840" y="2162"/>
                  </a:lnTo>
                  <a:lnTo>
                    <a:pt x="1787" y="3063"/>
                  </a:lnTo>
                  <a:lnTo>
                    <a:pt x="1608" y="3939"/>
                  </a:lnTo>
                  <a:lnTo>
                    <a:pt x="1403" y="4537"/>
                  </a:lnTo>
                  <a:lnTo>
                    <a:pt x="1224" y="4903"/>
                  </a:lnTo>
                  <a:lnTo>
                    <a:pt x="1010" y="5233"/>
                  </a:lnTo>
                  <a:lnTo>
                    <a:pt x="769" y="5528"/>
                  </a:lnTo>
                  <a:lnTo>
                    <a:pt x="483" y="5778"/>
                  </a:lnTo>
                  <a:lnTo>
                    <a:pt x="170" y="5984"/>
                  </a:lnTo>
                  <a:lnTo>
                    <a:pt x="1" y="6055"/>
                  </a:lnTo>
                  <a:lnTo>
                    <a:pt x="10" y="6350"/>
                  </a:lnTo>
                  <a:lnTo>
                    <a:pt x="117" y="8279"/>
                  </a:lnTo>
                  <a:lnTo>
                    <a:pt x="251" y="10029"/>
                  </a:lnTo>
                  <a:lnTo>
                    <a:pt x="349" y="10993"/>
                  </a:lnTo>
                  <a:lnTo>
                    <a:pt x="304" y="10261"/>
                  </a:lnTo>
                  <a:lnTo>
                    <a:pt x="340" y="8895"/>
                  </a:lnTo>
                  <a:lnTo>
                    <a:pt x="501" y="7350"/>
                  </a:lnTo>
                  <a:lnTo>
                    <a:pt x="545" y="7118"/>
                  </a:lnTo>
                  <a:lnTo>
                    <a:pt x="760" y="7019"/>
                  </a:lnTo>
                  <a:lnTo>
                    <a:pt x="1144" y="6778"/>
                  </a:lnTo>
                  <a:lnTo>
                    <a:pt x="1474" y="6493"/>
                  </a:lnTo>
                  <a:lnTo>
                    <a:pt x="1760" y="6153"/>
                  </a:lnTo>
                  <a:lnTo>
                    <a:pt x="2001" y="5778"/>
                  </a:lnTo>
                  <a:lnTo>
                    <a:pt x="2197" y="5376"/>
                  </a:lnTo>
                  <a:lnTo>
                    <a:pt x="2349" y="4939"/>
                  </a:lnTo>
                  <a:lnTo>
                    <a:pt x="2456" y="4474"/>
                  </a:lnTo>
                  <a:lnTo>
                    <a:pt x="2546" y="3751"/>
                  </a:lnTo>
                  <a:lnTo>
                    <a:pt x="2510" y="2760"/>
                  </a:lnTo>
                  <a:lnTo>
                    <a:pt x="2331" y="1769"/>
                  </a:lnTo>
                  <a:lnTo>
                    <a:pt x="2001" y="822"/>
                  </a:lnTo>
                  <a:lnTo>
                    <a:pt x="1778" y="384"/>
                  </a:lnTo>
                  <a:lnTo>
                    <a:pt x="1662" y="197"/>
                  </a:lnTo>
                  <a:lnTo>
                    <a:pt x="1510" y="0"/>
                  </a:lnTo>
                  <a:close/>
                </a:path>
              </a:pathLst>
            </a:custGeom>
            <a:solidFill>
              <a:srgbClr val="B81E21"/>
            </a:solidFill>
            <a:ln w="9525"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5"/>
            <p:cNvSpPr/>
            <p:nvPr/>
          </p:nvSpPr>
          <p:spPr>
            <a:xfrm>
              <a:off x="1559219" y="1627470"/>
              <a:ext cx="29849" cy="128210"/>
            </a:xfrm>
            <a:custGeom>
              <a:avLst/>
              <a:gdLst/>
              <a:ahLst/>
              <a:cxnLst/>
              <a:rect l="l" t="t" r="r" b="b"/>
              <a:pathLst>
                <a:path w="420" h="1804" extrusionOk="0">
                  <a:moveTo>
                    <a:pt x="152" y="1804"/>
                  </a:moveTo>
                  <a:lnTo>
                    <a:pt x="241" y="1518"/>
                  </a:lnTo>
                  <a:lnTo>
                    <a:pt x="384" y="982"/>
                  </a:lnTo>
                  <a:lnTo>
                    <a:pt x="420" y="536"/>
                  </a:lnTo>
                  <a:lnTo>
                    <a:pt x="349" y="286"/>
                  </a:lnTo>
                  <a:lnTo>
                    <a:pt x="250" y="161"/>
                  </a:lnTo>
                  <a:lnTo>
                    <a:pt x="179" y="116"/>
                  </a:lnTo>
                  <a:lnTo>
                    <a:pt x="90" y="63"/>
                  </a:lnTo>
                  <a:lnTo>
                    <a:pt x="0" y="0"/>
                  </a:lnTo>
                  <a:lnTo>
                    <a:pt x="0" y="0"/>
                  </a:lnTo>
                  <a:lnTo>
                    <a:pt x="0" y="0"/>
                  </a:lnTo>
                  <a:lnTo>
                    <a:pt x="90" y="63"/>
                  </a:lnTo>
                  <a:lnTo>
                    <a:pt x="179" y="116"/>
                  </a:lnTo>
                  <a:lnTo>
                    <a:pt x="250" y="161"/>
                  </a:lnTo>
                  <a:lnTo>
                    <a:pt x="349" y="286"/>
                  </a:lnTo>
                  <a:lnTo>
                    <a:pt x="420" y="536"/>
                  </a:lnTo>
                  <a:lnTo>
                    <a:pt x="384" y="982"/>
                  </a:lnTo>
                  <a:lnTo>
                    <a:pt x="241" y="1518"/>
                  </a:lnTo>
                  <a:lnTo>
                    <a:pt x="152" y="1804"/>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5"/>
            <p:cNvSpPr/>
            <p:nvPr/>
          </p:nvSpPr>
          <p:spPr>
            <a:xfrm>
              <a:off x="1541451" y="1801949"/>
              <a:ext cx="12722" cy="45129"/>
            </a:xfrm>
            <a:custGeom>
              <a:avLst/>
              <a:gdLst/>
              <a:ahLst/>
              <a:cxnLst/>
              <a:rect l="l" t="t" r="r" b="b"/>
              <a:pathLst>
                <a:path w="179" h="635" extrusionOk="0">
                  <a:moveTo>
                    <a:pt x="179" y="1"/>
                  </a:moveTo>
                  <a:lnTo>
                    <a:pt x="81" y="331"/>
                  </a:lnTo>
                  <a:lnTo>
                    <a:pt x="0" y="635"/>
                  </a:lnTo>
                  <a:lnTo>
                    <a:pt x="81" y="331"/>
                  </a:lnTo>
                  <a:lnTo>
                    <a:pt x="179" y="1"/>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5"/>
            <p:cNvSpPr/>
            <p:nvPr/>
          </p:nvSpPr>
          <p:spPr>
            <a:xfrm>
              <a:off x="1536334" y="1892707"/>
              <a:ext cx="84502" cy="62897"/>
            </a:xfrm>
            <a:custGeom>
              <a:avLst/>
              <a:gdLst/>
              <a:ahLst/>
              <a:cxnLst/>
              <a:rect l="l" t="t" r="r" b="b"/>
              <a:pathLst>
                <a:path w="1189" h="885" extrusionOk="0">
                  <a:moveTo>
                    <a:pt x="233" y="394"/>
                  </a:moveTo>
                  <a:lnTo>
                    <a:pt x="706" y="626"/>
                  </a:lnTo>
                  <a:lnTo>
                    <a:pt x="1188" y="885"/>
                  </a:lnTo>
                  <a:lnTo>
                    <a:pt x="706" y="626"/>
                  </a:lnTo>
                  <a:lnTo>
                    <a:pt x="233" y="394"/>
                  </a:lnTo>
                  <a:lnTo>
                    <a:pt x="135" y="331"/>
                  </a:lnTo>
                  <a:lnTo>
                    <a:pt x="19" y="135"/>
                  </a:lnTo>
                  <a:lnTo>
                    <a:pt x="1" y="1"/>
                  </a:lnTo>
                  <a:lnTo>
                    <a:pt x="19" y="135"/>
                  </a:lnTo>
                  <a:lnTo>
                    <a:pt x="135" y="331"/>
                  </a:lnTo>
                  <a:lnTo>
                    <a:pt x="233" y="394"/>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5"/>
            <p:cNvSpPr/>
            <p:nvPr/>
          </p:nvSpPr>
          <p:spPr>
            <a:xfrm>
              <a:off x="1554102" y="1755611"/>
              <a:ext cx="15991" cy="46409"/>
            </a:xfrm>
            <a:custGeom>
              <a:avLst/>
              <a:gdLst/>
              <a:ahLst/>
              <a:cxnLst/>
              <a:rect l="l" t="t" r="r" b="b"/>
              <a:pathLst>
                <a:path w="225" h="653" extrusionOk="0">
                  <a:moveTo>
                    <a:pt x="224" y="1"/>
                  </a:moveTo>
                  <a:lnTo>
                    <a:pt x="117" y="331"/>
                  </a:lnTo>
                  <a:lnTo>
                    <a:pt x="1" y="653"/>
                  </a:lnTo>
                  <a:lnTo>
                    <a:pt x="117" y="331"/>
                  </a:lnTo>
                  <a:lnTo>
                    <a:pt x="224" y="1"/>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5"/>
            <p:cNvSpPr/>
            <p:nvPr/>
          </p:nvSpPr>
          <p:spPr>
            <a:xfrm>
              <a:off x="1731211" y="2020919"/>
              <a:ext cx="42571" cy="29920"/>
            </a:xfrm>
            <a:custGeom>
              <a:avLst/>
              <a:gdLst/>
              <a:ahLst/>
              <a:cxnLst/>
              <a:rect l="l" t="t" r="r" b="b"/>
              <a:pathLst>
                <a:path w="599" h="421" extrusionOk="0">
                  <a:moveTo>
                    <a:pt x="0" y="1"/>
                  </a:moveTo>
                  <a:lnTo>
                    <a:pt x="304" y="206"/>
                  </a:lnTo>
                  <a:lnTo>
                    <a:pt x="599" y="420"/>
                  </a:lnTo>
                  <a:lnTo>
                    <a:pt x="304" y="206"/>
                  </a:lnTo>
                  <a:lnTo>
                    <a:pt x="0" y="1"/>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5"/>
            <p:cNvSpPr/>
            <p:nvPr/>
          </p:nvSpPr>
          <p:spPr>
            <a:xfrm>
              <a:off x="1536334" y="1857172"/>
              <a:ext cx="2630" cy="19118"/>
            </a:xfrm>
            <a:custGeom>
              <a:avLst/>
              <a:gdLst/>
              <a:ahLst/>
              <a:cxnLst/>
              <a:rect l="l" t="t" r="r" b="b"/>
              <a:pathLst>
                <a:path w="37" h="269" extrusionOk="0">
                  <a:moveTo>
                    <a:pt x="37" y="1"/>
                  </a:moveTo>
                  <a:lnTo>
                    <a:pt x="10" y="144"/>
                  </a:lnTo>
                  <a:lnTo>
                    <a:pt x="1" y="269"/>
                  </a:lnTo>
                  <a:lnTo>
                    <a:pt x="10" y="144"/>
                  </a:lnTo>
                  <a:lnTo>
                    <a:pt x="37" y="1"/>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5"/>
            <p:cNvSpPr/>
            <p:nvPr/>
          </p:nvSpPr>
          <p:spPr>
            <a:xfrm>
              <a:off x="1687431" y="1993628"/>
              <a:ext cx="43850" cy="27362"/>
            </a:xfrm>
            <a:custGeom>
              <a:avLst/>
              <a:gdLst/>
              <a:ahLst/>
              <a:cxnLst/>
              <a:rect l="l" t="t" r="r" b="b"/>
              <a:pathLst>
                <a:path w="617" h="385" extrusionOk="0">
                  <a:moveTo>
                    <a:pt x="0" y="1"/>
                  </a:moveTo>
                  <a:lnTo>
                    <a:pt x="313" y="188"/>
                  </a:lnTo>
                  <a:lnTo>
                    <a:pt x="616" y="385"/>
                  </a:lnTo>
                  <a:lnTo>
                    <a:pt x="313" y="188"/>
                  </a:lnTo>
                  <a:lnTo>
                    <a:pt x="0" y="1"/>
                  </a:lnTo>
                  <a:close/>
                </a:path>
              </a:pathLst>
            </a:custGeom>
            <a:solidFill>
              <a:srgbClr val="7363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5"/>
            <p:cNvSpPr/>
            <p:nvPr/>
          </p:nvSpPr>
          <p:spPr>
            <a:xfrm>
              <a:off x="1101591" y="4923890"/>
              <a:ext cx="2630" cy="81944"/>
            </a:xfrm>
            <a:custGeom>
              <a:avLst/>
              <a:gdLst/>
              <a:ahLst/>
              <a:cxnLst/>
              <a:rect l="l" t="t" r="r" b="b"/>
              <a:pathLst>
                <a:path w="37" h="1153" extrusionOk="0">
                  <a:moveTo>
                    <a:pt x="1" y="1152"/>
                  </a:moveTo>
                  <a:lnTo>
                    <a:pt x="10" y="616"/>
                  </a:lnTo>
                  <a:lnTo>
                    <a:pt x="36" y="0"/>
                  </a:lnTo>
                  <a:lnTo>
                    <a:pt x="10" y="616"/>
                  </a:lnTo>
                  <a:lnTo>
                    <a:pt x="1" y="1152"/>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5"/>
            <p:cNvSpPr/>
            <p:nvPr/>
          </p:nvSpPr>
          <p:spPr>
            <a:xfrm>
              <a:off x="1102230" y="5053951"/>
              <a:ext cx="711" cy="19757"/>
            </a:xfrm>
            <a:custGeom>
              <a:avLst/>
              <a:gdLst/>
              <a:ahLst/>
              <a:cxnLst/>
              <a:rect l="l" t="t" r="r" b="b"/>
              <a:pathLst>
                <a:path w="10" h="278" extrusionOk="0">
                  <a:moveTo>
                    <a:pt x="10" y="278"/>
                  </a:moveTo>
                  <a:lnTo>
                    <a:pt x="10" y="144"/>
                  </a:lnTo>
                  <a:lnTo>
                    <a:pt x="1" y="1"/>
                  </a:lnTo>
                  <a:lnTo>
                    <a:pt x="10" y="144"/>
                  </a:lnTo>
                  <a:lnTo>
                    <a:pt x="10" y="278"/>
                  </a:lnTo>
                  <a:close/>
                </a:path>
              </a:pathLst>
            </a:custGeom>
            <a:solidFill>
              <a:srgbClr val="B81E21"/>
            </a:solidFill>
            <a:ln w="9525"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5"/>
            <p:cNvSpPr/>
            <p:nvPr/>
          </p:nvSpPr>
          <p:spPr>
            <a:xfrm>
              <a:off x="1111114" y="4745502"/>
              <a:ext cx="8315" cy="76898"/>
            </a:xfrm>
            <a:custGeom>
              <a:avLst/>
              <a:gdLst/>
              <a:ahLst/>
              <a:cxnLst/>
              <a:rect l="l" t="t" r="r" b="b"/>
              <a:pathLst>
                <a:path w="117" h="1082" extrusionOk="0">
                  <a:moveTo>
                    <a:pt x="1" y="1081"/>
                  </a:moveTo>
                  <a:lnTo>
                    <a:pt x="54" y="563"/>
                  </a:lnTo>
                  <a:lnTo>
                    <a:pt x="117" y="1"/>
                  </a:lnTo>
                  <a:lnTo>
                    <a:pt x="54" y="563"/>
                  </a:lnTo>
                  <a:lnTo>
                    <a:pt x="1" y="108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5"/>
            <p:cNvSpPr/>
            <p:nvPr/>
          </p:nvSpPr>
          <p:spPr>
            <a:xfrm>
              <a:off x="1101591" y="5007612"/>
              <a:ext cx="711" cy="45129"/>
            </a:xfrm>
            <a:custGeom>
              <a:avLst/>
              <a:gdLst/>
              <a:ahLst/>
              <a:cxnLst/>
              <a:rect l="l" t="t" r="r" b="b"/>
              <a:pathLst>
                <a:path w="10" h="635" extrusionOk="0">
                  <a:moveTo>
                    <a:pt x="10" y="635"/>
                  </a:moveTo>
                  <a:lnTo>
                    <a:pt x="1" y="331"/>
                  </a:lnTo>
                  <a:lnTo>
                    <a:pt x="1" y="1"/>
                  </a:lnTo>
                  <a:lnTo>
                    <a:pt x="1" y="331"/>
                  </a:lnTo>
                  <a:lnTo>
                    <a:pt x="10" y="635"/>
                  </a:lnTo>
                  <a:close/>
                </a:path>
              </a:pathLst>
            </a:custGeom>
            <a:solidFill>
              <a:srgbClr val="B81E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5"/>
            <p:cNvSpPr/>
            <p:nvPr/>
          </p:nvSpPr>
          <p:spPr>
            <a:xfrm>
              <a:off x="1104149" y="4822969"/>
              <a:ext cx="7036" cy="100351"/>
            </a:xfrm>
            <a:custGeom>
              <a:avLst/>
              <a:gdLst/>
              <a:ahLst/>
              <a:cxnLst/>
              <a:rect l="l" t="t" r="r" b="b"/>
              <a:pathLst>
                <a:path w="99" h="1412" extrusionOk="0">
                  <a:moveTo>
                    <a:pt x="0" y="1411"/>
                  </a:moveTo>
                  <a:lnTo>
                    <a:pt x="36" y="742"/>
                  </a:lnTo>
                  <a:lnTo>
                    <a:pt x="99" y="0"/>
                  </a:lnTo>
                  <a:lnTo>
                    <a:pt x="36" y="742"/>
                  </a:lnTo>
                  <a:lnTo>
                    <a:pt x="0" y="141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5"/>
            <p:cNvSpPr/>
            <p:nvPr/>
          </p:nvSpPr>
          <p:spPr>
            <a:xfrm>
              <a:off x="3076021" y="4792480"/>
              <a:ext cx="3909" cy="24235"/>
            </a:xfrm>
            <a:custGeom>
              <a:avLst/>
              <a:gdLst/>
              <a:ahLst/>
              <a:cxnLst/>
              <a:rect l="l" t="t" r="r" b="b"/>
              <a:pathLst>
                <a:path w="55" h="341" extrusionOk="0">
                  <a:moveTo>
                    <a:pt x="1" y="1"/>
                  </a:moveTo>
                  <a:lnTo>
                    <a:pt x="28" y="170"/>
                  </a:lnTo>
                  <a:lnTo>
                    <a:pt x="54" y="340"/>
                  </a:lnTo>
                  <a:lnTo>
                    <a:pt x="28" y="170"/>
                  </a:lnTo>
                  <a:lnTo>
                    <a:pt x="1"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5"/>
            <p:cNvSpPr/>
            <p:nvPr/>
          </p:nvSpPr>
          <p:spPr>
            <a:xfrm>
              <a:off x="3070336" y="4753746"/>
              <a:ext cx="3909" cy="26154"/>
            </a:xfrm>
            <a:custGeom>
              <a:avLst/>
              <a:gdLst/>
              <a:ahLst/>
              <a:cxnLst/>
              <a:rect l="l" t="t" r="r" b="b"/>
              <a:pathLst>
                <a:path w="55" h="368" extrusionOk="0">
                  <a:moveTo>
                    <a:pt x="1" y="1"/>
                  </a:moveTo>
                  <a:lnTo>
                    <a:pt x="27" y="180"/>
                  </a:lnTo>
                  <a:lnTo>
                    <a:pt x="54" y="367"/>
                  </a:lnTo>
                  <a:lnTo>
                    <a:pt x="27" y="180"/>
                  </a:lnTo>
                  <a:lnTo>
                    <a:pt x="1"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5"/>
            <p:cNvSpPr/>
            <p:nvPr/>
          </p:nvSpPr>
          <p:spPr>
            <a:xfrm>
              <a:off x="3081778" y="4831214"/>
              <a:ext cx="3198" cy="22885"/>
            </a:xfrm>
            <a:custGeom>
              <a:avLst/>
              <a:gdLst/>
              <a:ahLst/>
              <a:cxnLst/>
              <a:rect l="l" t="t" r="r" b="b"/>
              <a:pathLst>
                <a:path w="45" h="322" extrusionOk="0">
                  <a:moveTo>
                    <a:pt x="0" y="0"/>
                  </a:moveTo>
                  <a:lnTo>
                    <a:pt x="27" y="161"/>
                  </a:lnTo>
                  <a:lnTo>
                    <a:pt x="45" y="322"/>
                  </a:lnTo>
                  <a:lnTo>
                    <a:pt x="27" y="161"/>
                  </a:lnTo>
                  <a:lnTo>
                    <a:pt x="0"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5"/>
            <p:cNvSpPr/>
            <p:nvPr/>
          </p:nvSpPr>
          <p:spPr>
            <a:xfrm>
              <a:off x="3056974" y="4679548"/>
              <a:ext cx="5188" cy="28641"/>
            </a:xfrm>
            <a:custGeom>
              <a:avLst/>
              <a:gdLst/>
              <a:ahLst/>
              <a:cxnLst/>
              <a:rect l="l" t="t" r="r" b="b"/>
              <a:pathLst>
                <a:path w="73" h="403" extrusionOk="0">
                  <a:moveTo>
                    <a:pt x="1" y="0"/>
                  </a:moveTo>
                  <a:lnTo>
                    <a:pt x="37" y="197"/>
                  </a:lnTo>
                  <a:lnTo>
                    <a:pt x="72" y="402"/>
                  </a:lnTo>
                  <a:lnTo>
                    <a:pt x="37" y="197"/>
                  </a:lnTo>
                  <a:lnTo>
                    <a:pt x="1"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5"/>
            <p:cNvSpPr/>
            <p:nvPr/>
          </p:nvSpPr>
          <p:spPr>
            <a:xfrm>
              <a:off x="3064010" y="4717002"/>
              <a:ext cx="4477" cy="26083"/>
            </a:xfrm>
            <a:custGeom>
              <a:avLst/>
              <a:gdLst/>
              <a:ahLst/>
              <a:cxnLst/>
              <a:rect l="l" t="t" r="r" b="b"/>
              <a:pathLst>
                <a:path w="63" h="367" extrusionOk="0">
                  <a:moveTo>
                    <a:pt x="0" y="0"/>
                  </a:moveTo>
                  <a:lnTo>
                    <a:pt x="27" y="179"/>
                  </a:lnTo>
                  <a:lnTo>
                    <a:pt x="63" y="366"/>
                  </a:lnTo>
                  <a:lnTo>
                    <a:pt x="27" y="179"/>
                  </a:lnTo>
                  <a:lnTo>
                    <a:pt x="0"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5"/>
            <p:cNvSpPr/>
            <p:nvPr/>
          </p:nvSpPr>
          <p:spPr>
            <a:xfrm>
              <a:off x="3097627" y="4987997"/>
              <a:ext cx="711" cy="15920"/>
            </a:xfrm>
            <a:custGeom>
              <a:avLst/>
              <a:gdLst/>
              <a:ahLst/>
              <a:cxnLst/>
              <a:rect l="l" t="t" r="r" b="b"/>
              <a:pathLst>
                <a:path w="10" h="224" extrusionOk="0">
                  <a:moveTo>
                    <a:pt x="1" y="0"/>
                  </a:moveTo>
                  <a:lnTo>
                    <a:pt x="1" y="116"/>
                  </a:lnTo>
                  <a:lnTo>
                    <a:pt x="9" y="223"/>
                  </a:lnTo>
                  <a:lnTo>
                    <a:pt x="1" y="116"/>
                  </a:lnTo>
                  <a:lnTo>
                    <a:pt x="1"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5"/>
            <p:cNvSpPr/>
            <p:nvPr/>
          </p:nvSpPr>
          <p:spPr>
            <a:xfrm>
              <a:off x="3050009" y="4644012"/>
              <a:ext cx="5828" cy="29849"/>
            </a:xfrm>
            <a:custGeom>
              <a:avLst/>
              <a:gdLst/>
              <a:ahLst/>
              <a:cxnLst/>
              <a:rect l="l" t="t" r="r" b="b"/>
              <a:pathLst>
                <a:path w="82" h="420" extrusionOk="0">
                  <a:moveTo>
                    <a:pt x="1" y="0"/>
                  </a:moveTo>
                  <a:lnTo>
                    <a:pt x="36" y="205"/>
                  </a:lnTo>
                  <a:lnTo>
                    <a:pt x="81" y="420"/>
                  </a:lnTo>
                  <a:lnTo>
                    <a:pt x="36" y="205"/>
                  </a:lnTo>
                  <a:lnTo>
                    <a:pt x="1"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5"/>
            <p:cNvSpPr/>
            <p:nvPr/>
          </p:nvSpPr>
          <p:spPr>
            <a:xfrm>
              <a:off x="3094429" y="4949263"/>
              <a:ext cx="1990" cy="17839"/>
            </a:xfrm>
            <a:custGeom>
              <a:avLst/>
              <a:gdLst/>
              <a:ahLst/>
              <a:cxnLst/>
              <a:rect l="l" t="t" r="r" b="b"/>
              <a:pathLst>
                <a:path w="28" h="251" extrusionOk="0">
                  <a:moveTo>
                    <a:pt x="1" y="0"/>
                  </a:moveTo>
                  <a:lnTo>
                    <a:pt x="19" y="125"/>
                  </a:lnTo>
                  <a:lnTo>
                    <a:pt x="28" y="250"/>
                  </a:lnTo>
                  <a:lnTo>
                    <a:pt x="19" y="125"/>
                  </a:lnTo>
                  <a:lnTo>
                    <a:pt x="1"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5"/>
            <p:cNvSpPr/>
            <p:nvPr/>
          </p:nvSpPr>
          <p:spPr>
            <a:xfrm>
              <a:off x="3043044" y="4610964"/>
              <a:ext cx="6396" cy="29920"/>
            </a:xfrm>
            <a:custGeom>
              <a:avLst/>
              <a:gdLst/>
              <a:ahLst/>
              <a:cxnLst/>
              <a:rect l="l" t="t" r="r" b="b"/>
              <a:pathLst>
                <a:path w="90" h="421" extrusionOk="0">
                  <a:moveTo>
                    <a:pt x="1" y="1"/>
                  </a:moveTo>
                  <a:lnTo>
                    <a:pt x="45" y="206"/>
                  </a:lnTo>
                  <a:lnTo>
                    <a:pt x="90" y="420"/>
                  </a:lnTo>
                  <a:lnTo>
                    <a:pt x="45" y="206"/>
                  </a:lnTo>
                  <a:lnTo>
                    <a:pt x="1"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5"/>
            <p:cNvSpPr/>
            <p:nvPr/>
          </p:nvSpPr>
          <p:spPr>
            <a:xfrm>
              <a:off x="3091302" y="4910529"/>
              <a:ext cx="1919" cy="19118"/>
            </a:xfrm>
            <a:custGeom>
              <a:avLst/>
              <a:gdLst/>
              <a:ahLst/>
              <a:cxnLst/>
              <a:rect l="l" t="t" r="r" b="b"/>
              <a:pathLst>
                <a:path w="27" h="269" extrusionOk="0">
                  <a:moveTo>
                    <a:pt x="0" y="1"/>
                  </a:moveTo>
                  <a:lnTo>
                    <a:pt x="18" y="135"/>
                  </a:lnTo>
                  <a:lnTo>
                    <a:pt x="27" y="269"/>
                  </a:lnTo>
                  <a:lnTo>
                    <a:pt x="18" y="135"/>
                  </a:lnTo>
                  <a:lnTo>
                    <a:pt x="0"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5"/>
            <p:cNvSpPr/>
            <p:nvPr/>
          </p:nvSpPr>
          <p:spPr>
            <a:xfrm>
              <a:off x="3086824" y="4871227"/>
              <a:ext cx="2630" cy="20326"/>
            </a:xfrm>
            <a:custGeom>
              <a:avLst/>
              <a:gdLst/>
              <a:ahLst/>
              <a:cxnLst/>
              <a:rect l="l" t="t" r="r" b="b"/>
              <a:pathLst>
                <a:path w="37" h="286" extrusionOk="0">
                  <a:moveTo>
                    <a:pt x="1" y="0"/>
                  </a:moveTo>
                  <a:lnTo>
                    <a:pt x="19" y="143"/>
                  </a:lnTo>
                  <a:lnTo>
                    <a:pt x="36" y="286"/>
                  </a:lnTo>
                  <a:lnTo>
                    <a:pt x="19" y="143"/>
                  </a:lnTo>
                  <a:lnTo>
                    <a:pt x="1"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5"/>
            <p:cNvSpPr/>
            <p:nvPr/>
          </p:nvSpPr>
          <p:spPr>
            <a:xfrm>
              <a:off x="3098906" y="5026020"/>
              <a:ext cx="711" cy="14711"/>
            </a:xfrm>
            <a:custGeom>
              <a:avLst/>
              <a:gdLst/>
              <a:ahLst/>
              <a:cxnLst/>
              <a:rect l="l" t="t" r="r" b="b"/>
              <a:pathLst>
                <a:path w="10" h="207" extrusionOk="0">
                  <a:moveTo>
                    <a:pt x="0" y="1"/>
                  </a:moveTo>
                  <a:lnTo>
                    <a:pt x="9" y="108"/>
                  </a:lnTo>
                  <a:lnTo>
                    <a:pt x="9" y="206"/>
                  </a:lnTo>
                  <a:lnTo>
                    <a:pt x="9" y="108"/>
                  </a:lnTo>
                  <a:lnTo>
                    <a:pt x="0"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5"/>
            <p:cNvSpPr/>
            <p:nvPr/>
          </p:nvSpPr>
          <p:spPr>
            <a:xfrm>
              <a:off x="1119359" y="4731572"/>
              <a:ext cx="1350" cy="14001"/>
            </a:xfrm>
            <a:custGeom>
              <a:avLst/>
              <a:gdLst/>
              <a:ahLst/>
              <a:cxnLst/>
              <a:rect l="l" t="t" r="r" b="b"/>
              <a:pathLst>
                <a:path w="19" h="197" extrusionOk="0">
                  <a:moveTo>
                    <a:pt x="19" y="0"/>
                  </a:moveTo>
                  <a:lnTo>
                    <a:pt x="10" y="99"/>
                  </a:lnTo>
                  <a:lnTo>
                    <a:pt x="1" y="197"/>
                  </a:lnTo>
                  <a:lnTo>
                    <a:pt x="10" y="99"/>
                  </a:lnTo>
                  <a:lnTo>
                    <a:pt x="19" y="0"/>
                  </a:lnTo>
                  <a:lnTo>
                    <a:pt x="19" y="0"/>
                  </a:lnTo>
                  <a:lnTo>
                    <a:pt x="19" y="0"/>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5"/>
            <p:cNvSpPr/>
            <p:nvPr/>
          </p:nvSpPr>
          <p:spPr>
            <a:xfrm>
              <a:off x="2229421" y="3504103"/>
              <a:ext cx="71" cy="71"/>
            </a:xfrm>
            <a:custGeom>
              <a:avLst/>
              <a:gdLst/>
              <a:ahLst/>
              <a:cxnLst/>
              <a:rect l="l" t="t" r="r" b="b"/>
              <a:pathLst>
                <a:path w="1" h="1" extrusionOk="0">
                  <a:moveTo>
                    <a:pt x="0" y="1"/>
                  </a:move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5"/>
            <p:cNvSpPr/>
            <p:nvPr/>
          </p:nvSpPr>
          <p:spPr>
            <a:xfrm>
              <a:off x="3093150" y="4929576"/>
              <a:ext cx="1350" cy="19757"/>
            </a:xfrm>
            <a:custGeom>
              <a:avLst/>
              <a:gdLst/>
              <a:ahLst/>
              <a:cxnLst/>
              <a:rect l="l" t="t" r="r" b="b"/>
              <a:pathLst>
                <a:path w="19" h="278" extrusionOk="0">
                  <a:moveTo>
                    <a:pt x="1" y="1"/>
                  </a:moveTo>
                  <a:lnTo>
                    <a:pt x="10" y="143"/>
                  </a:lnTo>
                  <a:lnTo>
                    <a:pt x="19" y="277"/>
                  </a:lnTo>
                  <a:lnTo>
                    <a:pt x="10" y="143"/>
                  </a:lnTo>
                  <a:lnTo>
                    <a:pt x="1"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5"/>
            <p:cNvSpPr/>
            <p:nvPr/>
          </p:nvSpPr>
          <p:spPr>
            <a:xfrm>
              <a:off x="1101591" y="5005764"/>
              <a:ext cx="71" cy="1919"/>
            </a:xfrm>
            <a:custGeom>
              <a:avLst/>
              <a:gdLst/>
              <a:ahLst/>
              <a:cxnLst/>
              <a:rect l="l" t="t" r="r" b="b"/>
              <a:pathLst>
                <a:path w="1" h="27" extrusionOk="0">
                  <a:moveTo>
                    <a:pt x="1" y="27"/>
                  </a:moveTo>
                  <a:lnTo>
                    <a:pt x="1" y="18"/>
                  </a:lnTo>
                  <a:lnTo>
                    <a:pt x="1" y="0"/>
                  </a:lnTo>
                  <a:lnTo>
                    <a:pt x="1" y="18"/>
                  </a:lnTo>
                  <a:lnTo>
                    <a:pt x="1" y="27"/>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5"/>
            <p:cNvSpPr/>
            <p:nvPr/>
          </p:nvSpPr>
          <p:spPr>
            <a:xfrm>
              <a:off x="3099546" y="5040660"/>
              <a:ext cx="71" cy="21605"/>
            </a:xfrm>
            <a:custGeom>
              <a:avLst/>
              <a:gdLst/>
              <a:ahLst/>
              <a:cxnLst/>
              <a:rect l="l" t="t" r="r" b="b"/>
              <a:pathLst>
                <a:path w="1" h="304" extrusionOk="0">
                  <a:moveTo>
                    <a:pt x="0" y="0"/>
                  </a:moveTo>
                  <a:lnTo>
                    <a:pt x="0" y="152"/>
                  </a:lnTo>
                  <a:lnTo>
                    <a:pt x="0" y="304"/>
                  </a:lnTo>
                  <a:lnTo>
                    <a:pt x="0" y="152"/>
                  </a:lnTo>
                  <a:lnTo>
                    <a:pt x="0"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5"/>
            <p:cNvSpPr/>
            <p:nvPr/>
          </p:nvSpPr>
          <p:spPr>
            <a:xfrm>
              <a:off x="3098267" y="5003845"/>
              <a:ext cx="711" cy="22245"/>
            </a:xfrm>
            <a:custGeom>
              <a:avLst/>
              <a:gdLst/>
              <a:ahLst/>
              <a:cxnLst/>
              <a:rect l="l" t="t" r="r" b="b"/>
              <a:pathLst>
                <a:path w="10" h="313" extrusionOk="0">
                  <a:moveTo>
                    <a:pt x="0" y="0"/>
                  </a:moveTo>
                  <a:lnTo>
                    <a:pt x="9" y="161"/>
                  </a:lnTo>
                  <a:lnTo>
                    <a:pt x="9" y="313"/>
                  </a:lnTo>
                  <a:lnTo>
                    <a:pt x="9" y="161"/>
                  </a:lnTo>
                  <a:lnTo>
                    <a:pt x="0"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5"/>
            <p:cNvSpPr/>
            <p:nvPr/>
          </p:nvSpPr>
          <p:spPr>
            <a:xfrm>
              <a:off x="3084905" y="4854027"/>
              <a:ext cx="1990" cy="17270"/>
            </a:xfrm>
            <a:custGeom>
              <a:avLst/>
              <a:gdLst/>
              <a:ahLst/>
              <a:cxnLst/>
              <a:rect l="l" t="t" r="r" b="b"/>
              <a:pathLst>
                <a:path w="28" h="243" extrusionOk="0">
                  <a:moveTo>
                    <a:pt x="1" y="1"/>
                  </a:moveTo>
                  <a:lnTo>
                    <a:pt x="19" y="117"/>
                  </a:lnTo>
                  <a:lnTo>
                    <a:pt x="28" y="242"/>
                  </a:lnTo>
                  <a:lnTo>
                    <a:pt x="19" y="117"/>
                  </a:lnTo>
                  <a:lnTo>
                    <a:pt x="1"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5"/>
            <p:cNvSpPr/>
            <p:nvPr/>
          </p:nvSpPr>
          <p:spPr>
            <a:xfrm>
              <a:off x="1111114" y="4822330"/>
              <a:ext cx="71" cy="711"/>
            </a:xfrm>
            <a:custGeom>
              <a:avLst/>
              <a:gdLst/>
              <a:ahLst/>
              <a:cxnLst/>
              <a:rect l="l" t="t" r="r" b="b"/>
              <a:pathLst>
                <a:path w="1" h="10" extrusionOk="0">
                  <a:moveTo>
                    <a:pt x="1" y="9"/>
                  </a:moveTo>
                  <a:lnTo>
                    <a:pt x="1" y="9"/>
                  </a:lnTo>
                  <a:lnTo>
                    <a:pt x="1" y="0"/>
                  </a:lnTo>
                  <a:lnTo>
                    <a:pt x="1" y="9"/>
                  </a:lnTo>
                  <a:lnTo>
                    <a:pt x="1" y="9"/>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5"/>
            <p:cNvSpPr/>
            <p:nvPr/>
          </p:nvSpPr>
          <p:spPr>
            <a:xfrm>
              <a:off x="3096348" y="4967031"/>
              <a:ext cx="1350" cy="21037"/>
            </a:xfrm>
            <a:custGeom>
              <a:avLst/>
              <a:gdLst/>
              <a:ahLst/>
              <a:cxnLst/>
              <a:rect l="l" t="t" r="r" b="b"/>
              <a:pathLst>
                <a:path w="19" h="296" extrusionOk="0">
                  <a:moveTo>
                    <a:pt x="1" y="0"/>
                  </a:moveTo>
                  <a:lnTo>
                    <a:pt x="10" y="152"/>
                  </a:lnTo>
                  <a:lnTo>
                    <a:pt x="19" y="295"/>
                  </a:lnTo>
                  <a:lnTo>
                    <a:pt x="10" y="152"/>
                  </a:lnTo>
                  <a:lnTo>
                    <a:pt x="1"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5"/>
            <p:cNvSpPr/>
            <p:nvPr/>
          </p:nvSpPr>
          <p:spPr>
            <a:xfrm>
              <a:off x="3089383" y="4891482"/>
              <a:ext cx="1990" cy="19118"/>
            </a:xfrm>
            <a:custGeom>
              <a:avLst/>
              <a:gdLst/>
              <a:ahLst/>
              <a:cxnLst/>
              <a:rect l="l" t="t" r="r" b="b"/>
              <a:pathLst>
                <a:path w="28" h="269" extrusionOk="0">
                  <a:moveTo>
                    <a:pt x="0" y="1"/>
                  </a:moveTo>
                  <a:lnTo>
                    <a:pt x="18" y="135"/>
                  </a:lnTo>
                  <a:lnTo>
                    <a:pt x="27" y="269"/>
                  </a:lnTo>
                  <a:lnTo>
                    <a:pt x="18" y="135"/>
                  </a:lnTo>
                  <a:lnTo>
                    <a:pt x="0"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5"/>
            <p:cNvSpPr/>
            <p:nvPr/>
          </p:nvSpPr>
          <p:spPr>
            <a:xfrm>
              <a:off x="3049370" y="4640814"/>
              <a:ext cx="711" cy="3269"/>
            </a:xfrm>
            <a:custGeom>
              <a:avLst/>
              <a:gdLst/>
              <a:ahLst/>
              <a:cxnLst/>
              <a:rect l="l" t="t" r="r" b="b"/>
              <a:pathLst>
                <a:path w="10" h="46" extrusionOk="0">
                  <a:moveTo>
                    <a:pt x="1" y="0"/>
                  </a:moveTo>
                  <a:lnTo>
                    <a:pt x="1" y="27"/>
                  </a:lnTo>
                  <a:lnTo>
                    <a:pt x="10" y="45"/>
                  </a:lnTo>
                  <a:lnTo>
                    <a:pt x="1" y="27"/>
                  </a:lnTo>
                  <a:lnTo>
                    <a:pt x="1"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5"/>
            <p:cNvSpPr/>
            <p:nvPr/>
          </p:nvSpPr>
          <p:spPr>
            <a:xfrm>
              <a:off x="3055766" y="4673791"/>
              <a:ext cx="1279" cy="5828"/>
            </a:xfrm>
            <a:custGeom>
              <a:avLst/>
              <a:gdLst/>
              <a:ahLst/>
              <a:cxnLst/>
              <a:rect l="l" t="t" r="r" b="b"/>
              <a:pathLst>
                <a:path w="18" h="82" extrusionOk="0">
                  <a:moveTo>
                    <a:pt x="0" y="1"/>
                  </a:moveTo>
                  <a:lnTo>
                    <a:pt x="9" y="37"/>
                  </a:lnTo>
                  <a:lnTo>
                    <a:pt x="18" y="81"/>
                  </a:lnTo>
                  <a:lnTo>
                    <a:pt x="9" y="37"/>
                  </a:lnTo>
                  <a:lnTo>
                    <a:pt x="0"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5"/>
            <p:cNvSpPr/>
            <p:nvPr/>
          </p:nvSpPr>
          <p:spPr>
            <a:xfrm>
              <a:off x="3042405" y="4609685"/>
              <a:ext cx="711" cy="1350"/>
            </a:xfrm>
            <a:custGeom>
              <a:avLst/>
              <a:gdLst/>
              <a:ahLst/>
              <a:cxnLst/>
              <a:rect l="l" t="t" r="r" b="b"/>
              <a:pathLst>
                <a:path w="10" h="19" extrusionOk="0">
                  <a:moveTo>
                    <a:pt x="1" y="1"/>
                  </a:moveTo>
                  <a:lnTo>
                    <a:pt x="1" y="10"/>
                  </a:lnTo>
                  <a:lnTo>
                    <a:pt x="10" y="19"/>
                  </a:lnTo>
                  <a:lnTo>
                    <a:pt x="1" y="10"/>
                  </a:lnTo>
                  <a:lnTo>
                    <a:pt x="1"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5"/>
            <p:cNvSpPr/>
            <p:nvPr/>
          </p:nvSpPr>
          <p:spPr>
            <a:xfrm>
              <a:off x="3062091" y="4708118"/>
              <a:ext cx="1990" cy="8955"/>
            </a:xfrm>
            <a:custGeom>
              <a:avLst/>
              <a:gdLst/>
              <a:ahLst/>
              <a:cxnLst/>
              <a:rect l="l" t="t" r="r" b="b"/>
              <a:pathLst>
                <a:path w="28" h="126" extrusionOk="0">
                  <a:moveTo>
                    <a:pt x="0" y="0"/>
                  </a:moveTo>
                  <a:lnTo>
                    <a:pt x="18" y="63"/>
                  </a:lnTo>
                  <a:lnTo>
                    <a:pt x="27" y="125"/>
                  </a:lnTo>
                  <a:lnTo>
                    <a:pt x="18" y="63"/>
                  </a:lnTo>
                  <a:lnTo>
                    <a:pt x="0"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5"/>
            <p:cNvSpPr/>
            <p:nvPr/>
          </p:nvSpPr>
          <p:spPr>
            <a:xfrm>
              <a:off x="3074174" y="4779829"/>
              <a:ext cx="1919" cy="12722"/>
            </a:xfrm>
            <a:custGeom>
              <a:avLst/>
              <a:gdLst/>
              <a:ahLst/>
              <a:cxnLst/>
              <a:rect l="l" t="t" r="r" b="b"/>
              <a:pathLst>
                <a:path w="27" h="179" extrusionOk="0">
                  <a:moveTo>
                    <a:pt x="0" y="0"/>
                  </a:moveTo>
                  <a:lnTo>
                    <a:pt x="18" y="89"/>
                  </a:lnTo>
                  <a:lnTo>
                    <a:pt x="27" y="179"/>
                  </a:lnTo>
                  <a:lnTo>
                    <a:pt x="18" y="89"/>
                  </a:lnTo>
                  <a:lnTo>
                    <a:pt x="0"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5"/>
            <p:cNvSpPr/>
            <p:nvPr/>
          </p:nvSpPr>
          <p:spPr>
            <a:xfrm>
              <a:off x="3079859" y="4816644"/>
              <a:ext cx="1990" cy="14640"/>
            </a:xfrm>
            <a:custGeom>
              <a:avLst/>
              <a:gdLst/>
              <a:ahLst/>
              <a:cxnLst/>
              <a:rect l="l" t="t" r="r" b="b"/>
              <a:pathLst>
                <a:path w="28" h="206" extrusionOk="0">
                  <a:moveTo>
                    <a:pt x="0" y="0"/>
                  </a:moveTo>
                  <a:lnTo>
                    <a:pt x="18" y="107"/>
                  </a:lnTo>
                  <a:lnTo>
                    <a:pt x="27" y="205"/>
                  </a:lnTo>
                  <a:lnTo>
                    <a:pt x="18" y="107"/>
                  </a:lnTo>
                  <a:lnTo>
                    <a:pt x="0"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5"/>
            <p:cNvSpPr/>
            <p:nvPr/>
          </p:nvSpPr>
          <p:spPr>
            <a:xfrm>
              <a:off x="3068417" y="4743014"/>
              <a:ext cx="1990" cy="10803"/>
            </a:xfrm>
            <a:custGeom>
              <a:avLst/>
              <a:gdLst/>
              <a:ahLst/>
              <a:cxnLst/>
              <a:rect l="l" t="t" r="r" b="b"/>
              <a:pathLst>
                <a:path w="28" h="152" extrusionOk="0">
                  <a:moveTo>
                    <a:pt x="1" y="0"/>
                  </a:moveTo>
                  <a:lnTo>
                    <a:pt x="10" y="81"/>
                  </a:lnTo>
                  <a:lnTo>
                    <a:pt x="28" y="152"/>
                  </a:lnTo>
                  <a:lnTo>
                    <a:pt x="19" y="81"/>
                  </a:lnTo>
                  <a:lnTo>
                    <a:pt x="1" y="0"/>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5"/>
            <p:cNvSpPr/>
            <p:nvPr/>
          </p:nvSpPr>
          <p:spPr>
            <a:xfrm>
              <a:off x="1119359" y="4745502"/>
              <a:ext cx="71" cy="71"/>
            </a:xfrm>
            <a:custGeom>
              <a:avLst/>
              <a:gdLst/>
              <a:ahLst/>
              <a:cxnLst/>
              <a:rect l="l" t="t" r="r" b="b"/>
              <a:pathLst>
                <a:path w="1" h="1" extrusionOk="0">
                  <a:moveTo>
                    <a:pt x="1" y="1"/>
                  </a:moveTo>
                  <a:lnTo>
                    <a:pt x="1" y="1"/>
                  </a:lnTo>
                  <a:lnTo>
                    <a:pt x="1" y="1"/>
                  </a:lnTo>
                  <a:lnTo>
                    <a:pt x="1" y="1"/>
                  </a:lnTo>
                  <a:lnTo>
                    <a:pt x="1" y="1"/>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5"/>
            <p:cNvSpPr/>
            <p:nvPr/>
          </p:nvSpPr>
          <p:spPr>
            <a:xfrm>
              <a:off x="1104149" y="4923251"/>
              <a:ext cx="71" cy="711"/>
            </a:xfrm>
            <a:custGeom>
              <a:avLst/>
              <a:gdLst/>
              <a:ahLst/>
              <a:cxnLst/>
              <a:rect l="l" t="t" r="r" b="b"/>
              <a:pathLst>
                <a:path w="1" h="10" extrusionOk="0">
                  <a:moveTo>
                    <a:pt x="0" y="9"/>
                  </a:moveTo>
                  <a:lnTo>
                    <a:pt x="0" y="0"/>
                  </a:lnTo>
                  <a:lnTo>
                    <a:pt x="0" y="0"/>
                  </a:lnTo>
                  <a:lnTo>
                    <a:pt x="0" y="0"/>
                  </a:lnTo>
                  <a:lnTo>
                    <a:pt x="0" y="9"/>
                  </a:lnTo>
                  <a:close/>
                </a:path>
              </a:pathLst>
            </a:custGeom>
            <a:solidFill>
              <a:srgbClr val="BC65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5"/>
            <p:cNvSpPr/>
            <p:nvPr/>
          </p:nvSpPr>
          <p:spPr>
            <a:xfrm>
              <a:off x="1102230" y="5052671"/>
              <a:ext cx="71" cy="1350"/>
            </a:xfrm>
            <a:custGeom>
              <a:avLst/>
              <a:gdLst/>
              <a:ahLst/>
              <a:cxnLst/>
              <a:rect l="l" t="t" r="r" b="b"/>
              <a:pathLst>
                <a:path w="1" h="19" extrusionOk="0">
                  <a:moveTo>
                    <a:pt x="1" y="19"/>
                  </a:moveTo>
                  <a:lnTo>
                    <a:pt x="1" y="10"/>
                  </a:lnTo>
                  <a:lnTo>
                    <a:pt x="1" y="1"/>
                  </a:lnTo>
                  <a:lnTo>
                    <a:pt x="1" y="10"/>
                  </a:lnTo>
                  <a:lnTo>
                    <a:pt x="1" y="19"/>
                  </a:lnTo>
                  <a:close/>
                </a:path>
              </a:pathLst>
            </a:custGeom>
            <a:solidFill>
              <a:srgbClr val="B81E21"/>
            </a:solidFill>
            <a:ln w="9525"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5"/>
            <p:cNvSpPr/>
            <p:nvPr/>
          </p:nvSpPr>
          <p:spPr>
            <a:xfrm>
              <a:off x="1101591" y="4579906"/>
              <a:ext cx="1997991" cy="563585"/>
            </a:xfrm>
            <a:custGeom>
              <a:avLst/>
              <a:gdLst/>
              <a:ahLst/>
              <a:cxnLst/>
              <a:rect l="l" t="t" r="r" b="b"/>
              <a:pathLst>
                <a:path w="28113" h="7930" extrusionOk="0">
                  <a:moveTo>
                    <a:pt x="27219" y="0"/>
                  </a:moveTo>
                  <a:lnTo>
                    <a:pt x="27121" y="634"/>
                  </a:lnTo>
                  <a:lnTo>
                    <a:pt x="26907" y="1572"/>
                  </a:lnTo>
                  <a:lnTo>
                    <a:pt x="26710" y="2179"/>
                  </a:lnTo>
                  <a:lnTo>
                    <a:pt x="26585" y="2483"/>
                  </a:lnTo>
                  <a:lnTo>
                    <a:pt x="26478" y="2742"/>
                  </a:lnTo>
                  <a:lnTo>
                    <a:pt x="26219" y="3233"/>
                  </a:lnTo>
                  <a:lnTo>
                    <a:pt x="25916" y="3706"/>
                  </a:lnTo>
                  <a:lnTo>
                    <a:pt x="25576" y="4144"/>
                  </a:lnTo>
                  <a:lnTo>
                    <a:pt x="25201" y="4563"/>
                  </a:lnTo>
                  <a:lnTo>
                    <a:pt x="24790" y="4938"/>
                  </a:lnTo>
                  <a:lnTo>
                    <a:pt x="24353" y="5278"/>
                  </a:lnTo>
                  <a:lnTo>
                    <a:pt x="23888" y="5590"/>
                  </a:lnTo>
                  <a:lnTo>
                    <a:pt x="23638" y="5724"/>
                  </a:lnTo>
                  <a:lnTo>
                    <a:pt x="23245" y="5939"/>
                  </a:lnTo>
                  <a:lnTo>
                    <a:pt x="22415" y="6287"/>
                  </a:lnTo>
                  <a:lnTo>
                    <a:pt x="21567" y="6564"/>
                  </a:lnTo>
                  <a:lnTo>
                    <a:pt x="20691" y="6778"/>
                  </a:lnTo>
                  <a:lnTo>
                    <a:pt x="19361" y="7028"/>
                  </a:lnTo>
                  <a:lnTo>
                    <a:pt x="17566" y="7251"/>
                  </a:lnTo>
                  <a:lnTo>
                    <a:pt x="16682" y="7358"/>
                  </a:lnTo>
                  <a:lnTo>
                    <a:pt x="16235" y="7394"/>
                  </a:lnTo>
                  <a:lnTo>
                    <a:pt x="15235" y="7358"/>
                  </a:lnTo>
                  <a:lnTo>
                    <a:pt x="14699" y="7287"/>
                  </a:lnTo>
                  <a:lnTo>
                    <a:pt x="14548" y="7251"/>
                  </a:lnTo>
                  <a:lnTo>
                    <a:pt x="14315" y="7117"/>
                  </a:lnTo>
                  <a:lnTo>
                    <a:pt x="14164" y="6921"/>
                  </a:lnTo>
                  <a:lnTo>
                    <a:pt x="14101" y="6689"/>
                  </a:lnTo>
                  <a:lnTo>
                    <a:pt x="14110" y="6439"/>
                  </a:lnTo>
                  <a:lnTo>
                    <a:pt x="14199" y="6206"/>
                  </a:lnTo>
                  <a:lnTo>
                    <a:pt x="14360" y="6028"/>
                  </a:lnTo>
                  <a:lnTo>
                    <a:pt x="14601" y="5912"/>
                  </a:lnTo>
                  <a:lnTo>
                    <a:pt x="14762" y="5894"/>
                  </a:lnTo>
                  <a:lnTo>
                    <a:pt x="14771" y="5894"/>
                  </a:lnTo>
                  <a:lnTo>
                    <a:pt x="14780" y="5885"/>
                  </a:lnTo>
                  <a:lnTo>
                    <a:pt x="14833" y="5885"/>
                  </a:lnTo>
                  <a:lnTo>
                    <a:pt x="14958" y="5876"/>
                  </a:lnTo>
                  <a:lnTo>
                    <a:pt x="15191" y="5814"/>
                  </a:lnTo>
                  <a:lnTo>
                    <a:pt x="15405" y="5715"/>
                  </a:lnTo>
                  <a:lnTo>
                    <a:pt x="15601" y="5572"/>
                  </a:lnTo>
                  <a:lnTo>
                    <a:pt x="15762" y="5403"/>
                  </a:lnTo>
                  <a:lnTo>
                    <a:pt x="15887" y="5206"/>
                  </a:lnTo>
                  <a:lnTo>
                    <a:pt x="15976" y="4983"/>
                  </a:lnTo>
                  <a:lnTo>
                    <a:pt x="16021" y="4742"/>
                  </a:lnTo>
                  <a:lnTo>
                    <a:pt x="16030" y="4617"/>
                  </a:lnTo>
                  <a:lnTo>
                    <a:pt x="16030" y="4278"/>
                  </a:lnTo>
                  <a:lnTo>
                    <a:pt x="15584" y="4322"/>
                  </a:lnTo>
                  <a:lnTo>
                    <a:pt x="13423" y="4420"/>
                  </a:lnTo>
                  <a:lnTo>
                    <a:pt x="11422" y="4420"/>
                  </a:lnTo>
                  <a:lnTo>
                    <a:pt x="9091" y="4304"/>
                  </a:lnTo>
                  <a:lnTo>
                    <a:pt x="7198" y="4099"/>
                  </a:lnTo>
                  <a:lnTo>
                    <a:pt x="5903" y="3894"/>
                  </a:lnTo>
                  <a:lnTo>
                    <a:pt x="4609" y="3635"/>
                  </a:lnTo>
                  <a:lnTo>
                    <a:pt x="3323" y="3304"/>
                  </a:lnTo>
                  <a:lnTo>
                    <a:pt x="2064" y="2902"/>
                  </a:lnTo>
                  <a:lnTo>
                    <a:pt x="858" y="2420"/>
                  </a:lnTo>
                  <a:lnTo>
                    <a:pt x="269" y="2134"/>
                  </a:lnTo>
                  <a:lnTo>
                    <a:pt x="260" y="2233"/>
                  </a:lnTo>
                  <a:lnTo>
                    <a:pt x="251" y="2331"/>
                  </a:lnTo>
                  <a:lnTo>
                    <a:pt x="188" y="2893"/>
                  </a:lnTo>
                  <a:lnTo>
                    <a:pt x="135" y="3411"/>
                  </a:lnTo>
                  <a:lnTo>
                    <a:pt x="135" y="3420"/>
                  </a:lnTo>
                  <a:lnTo>
                    <a:pt x="72" y="4162"/>
                  </a:lnTo>
                  <a:lnTo>
                    <a:pt x="36" y="4831"/>
                  </a:lnTo>
                  <a:lnTo>
                    <a:pt x="36" y="4840"/>
                  </a:lnTo>
                  <a:lnTo>
                    <a:pt x="10" y="5456"/>
                  </a:lnTo>
                  <a:lnTo>
                    <a:pt x="1" y="5992"/>
                  </a:lnTo>
                  <a:lnTo>
                    <a:pt x="1" y="6010"/>
                  </a:lnTo>
                  <a:lnTo>
                    <a:pt x="1" y="6019"/>
                  </a:lnTo>
                  <a:lnTo>
                    <a:pt x="1" y="6349"/>
                  </a:lnTo>
                  <a:lnTo>
                    <a:pt x="10" y="6653"/>
                  </a:lnTo>
                  <a:lnTo>
                    <a:pt x="10" y="6662"/>
                  </a:lnTo>
                  <a:lnTo>
                    <a:pt x="10" y="6671"/>
                  </a:lnTo>
                  <a:lnTo>
                    <a:pt x="19" y="6814"/>
                  </a:lnTo>
                  <a:lnTo>
                    <a:pt x="19" y="6948"/>
                  </a:lnTo>
                  <a:lnTo>
                    <a:pt x="28" y="6966"/>
                  </a:lnTo>
                  <a:lnTo>
                    <a:pt x="28" y="6983"/>
                  </a:lnTo>
                  <a:lnTo>
                    <a:pt x="28" y="7108"/>
                  </a:lnTo>
                  <a:lnTo>
                    <a:pt x="36" y="7233"/>
                  </a:lnTo>
                  <a:lnTo>
                    <a:pt x="36" y="7242"/>
                  </a:lnTo>
                  <a:lnTo>
                    <a:pt x="54" y="7358"/>
                  </a:lnTo>
                  <a:lnTo>
                    <a:pt x="63" y="7466"/>
                  </a:lnTo>
                  <a:lnTo>
                    <a:pt x="63" y="7483"/>
                  </a:lnTo>
                  <a:lnTo>
                    <a:pt x="63" y="7501"/>
                  </a:lnTo>
                  <a:lnTo>
                    <a:pt x="72" y="7608"/>
                  </a:lnTo>
                  <a:lnTo>
                    <a:pt x="81" y="7707"/>
                  </a:lnTo>
                  <a:lnTo>
                    <a:pt x="90" y="7725"/>
                  </a:lnTo>
                  <a:lnTo>
                    <a:pt x="90" y="7742"/>
                  </a:lnTo>
                  <a:lnTo>
                    <a:pt x="99" y="7841"/>
                  </a:lnTo>
                  <a:lnTo>
                    <a:pt x="117" y="7930"/>
                  </a:lnTo>
                  <a:lnTo>
                    <a:pt x="28068" y="7930"/>
                  </a:lnTo>
                  <a:lnTo>
                    <a:pt x="28086" y="7707"/>
                  </a:lnTo>
                  <a:lnTo>
                    <a:pt x="28103" y="7466"/>
                  </a:lnTo>
                  <a:lnTo>
                    <a:pt x="28103" y="7376"/>
                  </a:lnTo>
                  <a:lnTo>
                    <a:pt x="28103" y="7287"/>
                  </a:lnTo>
                  <a:lnTo>
                    <a:pt x="28112" y="7135"/>
                  </a:lnTo>
                  <a:lnTo>
                    <a:pt x="28112" y="6983"/>
                  </a:lnTo>
                  <a:lnTo>
                    <a:pt x="28112" y="6885"/>
                  </a:lnTo>
                  <a:lnTo>
                    <a:pt x="28112" y="6787"/>
                  </a:lnTo>
                  <a:lnTo>
                    <a:pt x="28112" y="6635"/>
                  </a:lnTo>
                  <a:lnTo>
                    <a:pt x="28112" y="6483"/>
                  </a:lnTo>
                  <a:lnTo>
                    <a:pt x="28112" y="6385"/>
                  </a:lnTo>
                  <a:lnTo>
                    <a:pt x="28103" y="6278"/>
                  </a:lnTo>
                  <a:lnTo>
                    <a:pt x="28103" y="6126"/>
                  </a:lnTo>
                  <a:lnTo>
                    <a:pt x="28094" y="5965"/>
                  </a:lnTo>
                  <a:lnTo>
                    <a:pt x="28086" y="5858"/>
                  </a:lnTo>
                  <a:lnTo>
                    <a:pt x="28086" y="5742"/>
                  </a:lnTo>
                  <a:lnTo>
                    <a:pt x="28077" y="5599"/>
                  </a:lnTo>
                  <a:lnTo>
                    <a:pt x="28068" y="5447"/>
                  </a:lnTo>
                  <a:lnTo>
                    <a:pt x="28059" y="5322"/>
                  </a:lnTo>
                  <a:lnTo>
                    <a:pt x="28041" y="5197"/>
                  </a:lnTo>
                  <a:lnTo>
                    <a:pt x="28032" y="5063"/>
                  </a:lnTo>
                  <a:lnTo>
                    <a:pt x="28023" y="4921"/>
                  </a:lnTo>
                  <a:lnTo>
                    <a:pt x="28014" y="4787"/>
                  </a:lnTo>
                  <a:lnTo>
                    <a:pt x="27996" y="4653"/>
                  </a:lnTo>
                  <a:lnTo>
                    <a:pt x="27987" y="4519"/>
                  </a:lnTo>
                  <a:lnTo>
                    <a:pt x="27969" y="4385"/>
                  </a:lnTo>
                  <a:lnTo>
                    <a:pt x="27952" y="4242"/>
                  </a:lnTo>
                  <a:lnTo>
                    <a:pt x="27934" y="4099"/>
                  </a:lnTo>
                  <a:lnTo>
                    <a:pt x="27925" y="3974"/>
                  </a:lnTo>
                  <a:lnTo>
                    <a:pt x="27907" y="3858"/>
                  </a:lnTo>
                  <a:lnTo>
                    <a:pt x="27889" y="3697"/>
                  </a:lnTo>
                  <a:lnTo>
                    <a:pt x="27862" y="3536"/>
                  </a:lnTo>
                  <a:lnTo>
                    <a:pt x="27853" y="3438"/>
                  </a:lnTo>
                  <a:lnTo>
                    <a:pt x="27835" y="3331"/>
                  </a:lnTo>
                  <a:lnTo>
                    <a:pt x="27809" y="3161"/>
                  </a:lnTo>
                  <a:lnTo>
                    <a:pt x="27782" y="2992"/>
                  </a:lnTo>
                  <a:lnTo>
                    <a:pt x="27773" y="2902"/>
                  </a:lnTo>
                  <a:lnTo>
                    <a:pt x="27755" y="2813"/>
                  </a:lnTo>
                  <a:lnTo>
                    <a:pt x="27728" y="2626"/>
                  </a:lnTo>
                  <a:lnTo>
                    <a:pt x="27702" y="2447"/>
                  </a:lnTo>
                  <a:lnTo>
                    <a:pt x="27684" y="2376"/>
                  </a:lnTo>
                  <a:lnTo>
                    <a:pt x="27675" y="2295"/>
                  </a:lnTo>
                  <a:lnTo>
                    <a:pt x="27639" y="2108"/>
                  </a:lnTo>
                  <a:lnTo>
                    <a:pt x="27612" y="1929"/>
                  </a:lnTo>
                  <a:lnTo>
                    <a:pt x="27603" y="1867"/>
                  </a:lnTo>
                  <a:lnTo>
                    <a:pt x="27585" y="1804"/>
                  </a:lnTo>
                  <a:lnTo>
                    <a:pt x="27550" y="1599"/>
                  </a:lnTo>
                  <a:lnTo>
                    <a:pt x="27514" y="1402"/>
                  </a:lnTo>
                  <a:lnTo>
                    <a:pt x="27505" y="1358"/>
                  </a:lnTo>
                  <a:lnTo>
                    <a:pt x="27496" y="1322"/>
                  </a:lnTo>
                  <a:lnTo>
                    <a:pt x="27451" y="1107"/>
                  </a:lnTo>
                  <a:lnTo>
                    <a:pt x="27416" y="902"/>
                  </a:lnTo>
                  <a:lnTo>
                    <a:pt x="27407" y="884"/>
                  </a:lnTo>
                  <a:lnTo>
                    <a:pt x="27407" y="857"/>
                  </a:lnTo>
                  <a:lnTo>
                    <a:pt x="27362" y="643"/>
                  </a:lnTo>
                  <a:lnTo>
                    <a:pt x="27318" y="438"/>
                  </a:lnTo>
                  <a:lnTo>
                    <a:pt x="27309" y="429"/>
                  </a:lnTo>
                  <a:lnTo>
                    <a:pt x="27309" y="420"/>
                  </a:lnTo>
                  <a:lnTo>
                    <a:pt x="27264" y="206"/>
                  </a:lnTo>
                  <a:lnTo>
                    <a:pt x="27219" y="0"/>
                  </a:lnTo>
                  <a:close/>
                </a:path>
              </a:pathLst>
            </a:custGeom>
            <a:solidFill>
              <a:srgbClr val="B81E21"/>
            </a:solidFill>
            <a:ln w="9525"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5"/>
            <p:cNvSpPr/>
            <p:nvPr/>
          </p:nvSpPr>
          <p:spPr>
            <a:xfrm>
              <a:off x="1101591" y="4579906"/>
              <a:ext cx="1997991" cy="563585"/>
            </a:xfrm>
            <a:custGeom>
              <a:avLst/>
              <a:gdLst/>
              <a:ahLst/>
              <a:cxnLst/>
              <a:rect l="l" t="t" r="r" b="b"/>
              <a:pathLst>
                <a:path w="28113" h="7930" extrusionOk="0">
                  <a:moveTo>
                    <a:pt x="27219" y="0"/>
                  </a:moveTo>
                  <a:lnTo>
                    <a:pt x="27121" y="634"/>
                  </a:lnTo>
                  <a:lnTo>
                    <a:pt x="26907" y="1572"/>
                  </a:lnTo>
                  <a:lnTo>
                    <a:pt x="26710" y="2179"/>
                  </a:lnTo>
                  <a:lnTo>
                    <a:pt x="26585" y="2483"/>
                  </a:lnTo>
                  <a:lnTo>
                    <a:pt x="26478" y="2742"/>
                  </a:lnTo>
                  <a:lnTo>
                    <a:pt x="26219" y="3233"/>
                  </a:lnTo>
                  <a:lnTo>
                    <a:pt x="25916" y="3706"/>
                  </a:lnTo>
                  <a:lnTo>
                    <a:pt x="25576" y="4144"/>
                  </a:lnTo>
                  <a:lnTo>
                    <a:pt x="25201" y="4563"/>
                  </a:lnTo>
                  <a:lnTo>
                    <a:pt x="24790" y="4938"/>
                  </a:lnTo>
                  <a:lnTo>
                    <a:pt x="24353" y="5278"/>
                  </a:lnTo>
                  <a:lnTo>
                    <a:pt x="23888" y="5590"/>
                  </a:lnTo>
                  <a:lnTo>
                    <a:pt x="23638" y="5724"/>
                  </a:lnTo>
                  <a:lnTo>
                    <a:pt x="23245" y="5939"/>
                  </a:lnTo>
                  <a:lnTo>
                    <a:pt x="22415" y="6287"/>
                  </a:lnTo>
                  <a:lnTo>
                    <a:pt x="21567" y="6564"/>
                  </a:lnTo>
                  <a:lnTo>
                    <a:pt x="20691" y="6778"/>
                  </a:lnTo>
                  <a:lnTo>
                    <a:pt x="19361" y="7028"/>
                  </a:lnTo>
                  <a:lnTo>
                    <a:pt x="17566" y="7251"/>
                  </a:lnTo>
                  <a:lnTo>
                    <a:pt x="16682" y="7358"/>
                  </a:lnTo>
                  <a:lnTo>
                    <a:pt x="16235" y="7394"/>
                  </a:lnTo>
                  <a:lnTo>
                    <a:pt x="15235" y="7358"/>
                  </a:lnTo>
                  <a:lnTo>
                    <a:pt x="14699" y="7287"/>
                  </a:lnTo>
                  <a:lnTo>
                    <a:pt x="14548" y="7251"/>
                  </a:lnTo>
                  <a:lnTo>
                    <a:pt x="14315" y="7117"/>
                  </a:lnTo>
                  <a:lnTo>
                    <a:pt x="14164" y="6921"/>
                  </a:lnTo>
                  <a:lnTo>
                    <a:pt x="14101" y="6689"/>
                  </a:lnTo>
                  <a:lnTo>
                    <a:pt x="14110" y="6439"/>
                  </a:lnTo>
                  <a:lnTo>
                    <a:pt x="14199" y="6206"/>
                  </a:lnTo>
                  <a:lnTo>
                    <a:pt x="14360" y="6028"/>
                  </a:lnTo>
                  <a:lnTo>
                    <a:pt x="14601" y="5912"/>
                  </a:lnTo>
                  <a:lnTo>
                    <a:pt x="14762" y="5894"/>
                  </a:lnTo>
                  <a:lnTo>
                    <a:pt x="14771" y="5894"/>
                  </a:lnTo>
                  <a:lnTo>
                    <a:pt x="14780" y="5885"/>
                  </a:lnTo>
                  <a:lnTo>
                    <a:pt x="14833" y="5885"/>
                  </a:lnTo>
                  <a:lnTo>
                    <a:pt x="14958" y="5876"/>
                  </a:lnTo>
                  <a:lnTo>
                    <a:pt x="15191" y="5814"/>
                  </a:lnTo>
                  <a:lnTo>
                    <a:pt x="15405" y="5715"/>
                  </a:lnTo>
                  <a:lnTo>
                    <a:pt x="15601" y="5572"/>
                  </a:lnTo>
                  <a:lnTo>
                    <a:pt x="15762" y="5403"/>
                  </a:lnTo>
                  <a:lnTo>
                    <a:pt x="15887" y="5206"/>
                  </a:lnTo>
                  <a:lnTo>
                    <a:pt x="15976" y="4983"/>
                  </a:lnTo>
                  <a:lnTo>
                    <a:pt x="16021" y="4742"/>
                  </a:lnTo>
                  <a:lnTo>
                    <a:pt x="16030" y="4617"/>
                  </a:lnTo>
                  <a:lnTo>
                    <a:pt x="16030" y="4278"/>
                  </a:lnTo>
                  <a:lnTo>
                    <a:pt x="15584" y="4322"/>
                  </a:lnTo>
                  <a:lnTo>
                    <a:pt x="13423" y="4420"/>
                  </a:lnTo>
                  <a:lnTo>
                    <a:pt x="11422" y="4420"/>
                  </a:lnTo>
                  <a:lnTo>
                    <a:pt x="9091" y="4304"/>
                  </a:lnTo>
                  <a:lnTo>
                    <a:pt x="7198" y="4099"/>
                  </a:lnTo>
                  <a:lnTo>
                    <a:pt x="5903" y="3894"/>
                  </a:lnTo>
                  <a:lnTo>
                    <a:pt x="4609" y="3635"/>
                  </a:lnTo>
                  <a:lnTo>
                    <a:pt x="3323" y="3304"/>
                  </a:lnTo>
                  <a:lnTo>
                    <a:pt x="2064" y="2902"/>
                  </a:lnTo>
                  <a:lnTo>
                    <a:pt x="858" y="2420"/>
                  </a:lnTo>
                  <a:lnTo>
                    <a:pt x="269" y="2134"/>
                  </a:lnTo>
                  <a:lnTo>
                    <a:pt x="260" y="2233"/>
                  </a:lnTo>
                  <a:lnTo>
                    <a:pt x="251" y="2331"/>
                  </a:lnTo>
                  <a:lnTo>
                    <a:pt x="188" y="2893"/>
                  </a:lnTo>
                  <a:lnTo>
                    <a:pt x="135" y="3411"/>
                  </a:lnTo>
                  <a:lnTo>
                    <a:pt x="135" y="3420"/>
                  </a:lnTo>
                  <a:lnTo>
                    <a:pt x="72" y="4162"/>
                  </a:lnTo>
                  <a:lnTo>
                    <a:pt x="36" y="4831"/>
                  </a:lnTo>
                  <a:lnTo>
                    <a:pt x="36" y="4840"/>
                  </a:lnTo>
                  <a:lnTo>
                    <a:pt x="10" y="5456"/>
                  </a:lnTo>
                  <a:lnTo>
                    <a:pt x="1" y="5992"/>
                  </a:lnTo>
                  <a:lnTo>
                    <a:pt x="1" y="6010"/>
                  </a:lnTo>
                  <a:lnTo>
                    <a:pt x="1" y="6019"/>
                  </a:lnTo>
                  <a:lnTo>
                    <a:pt x="1" y="6349"/>
                  </a:lnTo>
                  <a:lnTo>
                    <a:pt x="10" y="6653"/>
                  </a:lnTo>
                  <a:lnTo>
                    <a:pt x="10" y="6662"/>
                  </a:lnTo>
                  <a:lnTo>
                    <a:pt x="10" y="6671"/>
                  </a:lnTo>
                  <a:lnTo>
                    <a:pt x="19" y="6814"/>
                  </a:lnTo>
                  <a:lnTo>
                    <a:pt x="19" y="6948"/>
                  </a:lnTo>
                  <a:lnTo>
                    <a:pt x="28" y="6966"/>
                  </a:lnTo>
                  <a:lnTo>
                    <a:pt x="28" y="6983"/>
                  </a:lnTo>
                  <a:lnTo>
                    <a:pt x="28" y="7108"/>
                  </a:lnTo>
                  <a:lnTo>
                    <a:pt x="36" y="7233"/>
                  </a:lnTo>
                  <a:lnTo>
                    <a:pt x="36" y="7242"/>
                  </a:lnTo>
                  <a:lnTo>
                    <a:pt x="54" y="7358"/>
                  </a:lnTo>
                  <a:lnTo>
                    <a:pt x="63" y="7466"/>
                  </a:lnTo>
                  <a:lnTo>
                    <a:pt x="63" y="7483"/>
                  </a:lnTo>
                  <a:lnTo>
                    <a:pt x="63" y="7501"/>
                  </a:lnTo>
                  <a:lnTo>
                    <a:pt x="72" y="7608"/>
                  </a:lnTo>
                  <a:lnTo>
                    <a:pt x="81" y="7707"/>
                  </a:lnTo>
                  <a:lnTo>
                    <a:pt x="90" y="7725"/>
                  </a:lnTo>
                  <a:lnTo>
                    <a:pt x="90" y="7742"/>
                  </a:lnTo>
                  <a:lnTo>
                    <a:pt x="99" y="7841"/>
                  </a:lnTo>
                  <a:lnTo>
                    <a:pt x="117" y="7930"/>
                  </a:lnTo>
                  <a:lnTo>
                    <a:pt x="28068" y="7930"/>
                  </a:lnTo>
                  <a:lnTo>
                    <a:pt x="28086" y="7707"/>
                  </a:lnTo>
                  <a:lnTo>
                    <a:pt x="28103" y="7466"/>
                  </a:lnTo>
                  <a:lnTo>
                    <a:pt x="28103" y="7376"/>
                  </a:lnTo>
                  <a:lnTo>
                    <a:pt x="28103" y="7287"/>
                  </a:lnTo>
                  <a:lnTo>
                    <a:pt x="28112" y="7135"/>
                  </a:lnTo>
                  <a:lnTo>
                    <a:pt x="28112" y="6983"/>
                  </a:lnTo>
                  <a:lnTo>
                    <a:pt x="28112" y="6885"/>
                  </a:lnTo>
                  <a:lnTo>
                    <a:pt x="28112" y="6787"/>
                  </a:lnTo>
                  <a:lnTo>
                    <a:pt x="28112" y="6635"/>
                  </a:lnTo>
                  <a:lnTo>
                    <a:pt x="28112" y="6483"/>
                  </a:lnTo>
                  <a:lnTo>
                    <a:pt x="28112" y="6385"/>
                  </a:lnTo>
                  <a:lnTo>
                    <a:pt x="28103" y="6278"/>
                  </a:lnTo>
                  <a:lnTo>
                    <a:pt x="28103" y="6126"/>
                  </a:lnTo>
                  <a:lnTo>
                    <a:pt x="28094" y="5965"/>
                  </a:lnTo>
                  <a:lnTo>
                    <a:pt x="28086" y="5858"/>
                  </a:lnTo>
                  <a:lnTo>
                    <a:pt x="28086" y="5742"/>
                  </a:lnTo>
                  <a:lnTo>
                    <a:pt x="28077" y="5599"/>
                  </a:lnTo>
                  <a:lnTo>
                    <a:pt x="28068" y="5447"/>
                  </a:lnTo>
                  <a:lnTo>
                    <a:pt x="28059" y="5322"/>
                  </a:lnTo>
                  <a:lnTo>
                    <a:pt x="28041" y="5197"/>
                  </a:lnTo>
                  <a:lnTo>
                    <a:pt x="28032" y="5063"/>
                  </a:lnTo>
                  <a:lnTo>
                    <a:pt x="28023" y="4921"/>
                  </a:lnTo>
                  <a:lnTo>
                    <a:pt x="28014" y="4787"/>
                  </a:lnTo>
                  <a:lnTo>
                    <a:pt x="27996" y="4653"/>
                  </a:lnTo>
                  <a:lnTo>
                    <a:pt x="27987" y="4519"/>
                  </a:lnTo>
                  <a:lnTo>
                    <a:pt x="27969" y="4385"/>
                  </a:lnTo>
                  <a:lnTo>
                    <a:pt x="27952" y="4242"/>
                  </a:lnTo>
                  <a:lnTo>
                    <a:pt x="27934" y="4099"/>
                  </a:lnTo>
                  <a:lnTo>
                    <a:pt x="27925" y="3974"/>
                  </a:lnTo>
                  <a:lnTo>
                    <a:pt x="27907" y="3858"/>
                  </a:lnTo>
                  <a:lnTo>
                    <a:pt x="27889" y="3697"/>
                  </a:lnTo>
                  <a:lnTo>
                    <a:pt x="27862" y="3536"/>
                  </a:lnTo>
                  <a:lnTo>
                    <a:pt x="27853" y="3438"/>
                  </a:lnTo>
                  <a:lnTo>
                    <a:pt x="27835" y="3331"/>
                  </a:lnTo>
                  <a:lnTo>
                    <a:pt x="27809" y="3161"/>
                  </a:lnTo>
                  <a:lnTo>
                    <a:pt x="27782" y="2992"/>
                  </a:lnTo>
                  <a:lnTo>
                    <a:pt x="27773" y="2902"/>
                  </a:lnTo>
                  <a:lnTo>
                    <a:pt x="27755" y="2813"/>
                  </a:lnTo>
                  <a:lnTo>
                    <a:pt x="27728" y="2626"/>
                  </a:lnTo>
                  <a:lnTo>
                    <a:pt x="27702" y="2447"/>
                  </a:lnTo>
                  <a:lnTo>
                    <a:pt x="27684" y="2376"/>
                  </a:lnTo>
                  <a:lnTo>
                    <a:pt x="27675" y="2295"/>
                  </a:lnTo>
                  <a:lnTo>
                    <a:pt x="27639" y="2108"/>
                  </a:lnTo>
                  <a:lnTo>
                    <a:pt x="27612" y="1929"/>
                  </a:lnTo>
                  <a:lnTo>
                    <a:pt x="27603" y="1867"/>
                  </a:lnTo>
                  <a:lnTo>
                    <a:pt x="27585" y="1804"/>
                  </a:lnTo>
                  <a:lnTo>
                    <a:pt x="27550" y="1599"/>
                  </a:lnTo>
                  <a:lnTo>
                    <a:pt x="27514" y="1402"/>
                  </a:lnTo>
                  <a:lnTo>
                    <a:pt x="27505" y="1358"/>
                  </a:lnTo>
                  <a:lnTo>
                    <a:pt x="27496" y="1322"/>
                  </a:lnTo>
                  <a:lnTo>
                    <a:pt x="27451" y="1107"/>
                  </a:lnTo>
                  <a:lnTo>
                    <a:pt x="27416" y="902"/>
                  </a:lnTo>
                  <a:lnTo>
                    <a:pt x="27407" y="884"/>
                  </a:lnTo>
                  <a:lnTo>
                    <a:pt x="27407" y="857"/>
                  </a:lnTo>
                  <a:lnTo>
                    <a:pt x="27362" y="643"/>
                  </a:lnTo>
                  <a:lnTo>
                    <a:pt x="27318" y="438"/>
                  </a:lnTo>
                  <a:lnTo>
                    <a:pt x="27309" y="429"/>
                  </a:lnTo>
                  <a:lnTo>
                    <a:pt x="27309" y="420"/>
                  </a:lnTo>
                  <a:lnTo>
                    <a:pt x="27264" y="206"/>
                  </a:lnTo>
                  <a:lnTo>
                    <a:pt x="27219" y="0"/>
                  </a:lnTo>
                  <a:close/>
                </a:path>
              </a:pathLst>
            </a:custGeom>
            <a:solidFill>
              <a:srgbClr val="B81E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5"/>
            <p:cNvSpPr/>
            <p:nvPr/>
          </p:nvSpPr>
          <p:spPr>
            <a:xfrm>
              <a:off x="1120638" y="4703001"/>
              <a:ext cx="3909" cy="28641"/>
            </a:xfrm>
            <a:custGeom>
              <a:avLst/>
              <a:gdLst/>
              <a:ahLst/>
              <a:cxnLst/>
              <a:rect l="l" t="t" r="r" b="b"/>
              <a:pathLst>
                <a:path w="55" h="403" extrusionOk="0">
                  <a:moveTo>
                    <a:pt x="54" y="1"/>
                  </a:moveTo>
                  <a:lnTo>
                    <a:pt x="27" y="206"/>
                  </a:lnTo>
                  <a:lnTo>
                    <a:pt x="1" y="402"/>
                  </a:lnTo>
                  <a:lnTo>
                    <a:pt x="1" y="402"/>
                  </a:lnTo>
                  <a:lnTo>
                    <a:pt x="1" y="402"/>
                  </a:lnTo>
                  <a:lnTo>
                    <a:pt x="27" y="206"/>
                  </a:lnTo>
                  <a:lnTo>
                    <a:pt x="54"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5"/>
            <p:cNvSpPr/>
            <p:nvPr/>
          </p:nvSpPr>
          <p:spPr>
            <a:xfrm>
              <a:off x="1124476" y="4703001"/>
              <a:ext cx="71" cy="71"/>
            </a:xfrm>
            <a:custGeom>
              <a:avLst/>
              <a:gdLst/>
              <a:ahLst/>
              <a:cxnLst/>
              <a:rect l="l" t="t" r="r" b="b"/>
              <a:pathLst>
                <a:path w="1" h="1" extrusionOk="0">
                  <a:moveTo>
                    <a:pt x="0" y="1"/>
                  </a:moveTo>
                  <a:lnTo>
                    <a:pt x="0" y="1"/>
                  </a:lnTo>
                  <a:close/>
                </a:path>
              </a:pathLst>
            </a:custGeom>
            <a:solidFill>
              <a:srgbClr val="BD8C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5"/>
            <p:cNvSpPr/>
            <p:nvPr/>
          </p:nvSpPr>
          <p:spPr>
            <a:xfrm>
              <a:off x="1397389" y="2993243"/>
              <a:ext cx="888588" cy="1890675"/>
            </a:xfrm>
            <a:custGeom>
              <a:avLst/>
              <a:gdLst/>
              <a:ahLst/>
              <a:cxnLst/>
              <a:rect l="l" t="t" r="r" b="b"/>
              <a:pathLst>
                <a:path w="12503" h="26603" extrusionOk="0">
                  <a:moveTo>
                    <a:pt x="1063" y="0"/>
                  </a:moveTo>
                  <a:lnTo>
                    <a:pt x="822" y="1697"/>
                  </a:lnTo>
                  <a:lnTo>
                    <a:pt x="402" y="5081"/>
                  </a:lnTo>
                  <a:lnTo>
                    <a:pt x="214" y="6778"/>
                  </a:lnTo>
                  <a:lnTo>
                    <a:pt x="125" y="7626"/>
                  </a:lnTo>
                  <a:lnTo>
                    <a:pt x="54" y="8484"/>
                  </a:lnTo>
                  <a:lnTo>
                    <a:pt x="27" y="8912"/>
                  </a:lnTo>
                  <a:lnTo>
                    <a:pt x="9" y="9341"/>
                  </a:lnTo>
                  <a:lnTo>
                    <a:pt x="0" y="9770"/>
                  </a:lnTo>
                  <a:lnTo>
                    <a:pt x="9" y="10198"/>
                  </a:lnTo>
                  <a:lnTo>
                    <a:pt x="18" y="10636"/>
                  </a:lnTo>
                  <a:lnTo>
                    <a:pt x="80" y="11493"/>
                  </a:lnTo>
                  <a:lnTo>
                    <a:pt x="197" y="12350"/>
                  </a:lnTo>
                  <a:lnTo>
                    <a:pt x="384" y="13199"/>
                  </a:lnTo>
                  <a:lnTo>
                    <a:pt x="518" y="13618"/>
                  </a:lnTo>
                  <a:lnTo>
                    <a:pt x="661" y="14029"/>
                  </a:lnTo>
                  <a:lnTo>
                    <a:pt x="1036" y="14824"/>
                  </a:lnTo>
                  <a:lnTo>
                    <a:pt x="1259" y="15199"/>
                  </a:lnTo>
                  <a:lnTo>
                    <a:pt x="1500" y="15565"/>
                  </a:lnTo>
                  <a:lnTo>
                    <a:pt x="2081" y="16235"/>
                  </a:lnTo>
                  <a:lnTo>
                    <a:pt x="2402" y="16530"/>
                  </a:lnTo>
                  <a:lnTo>
                    <a:pt x="2733" y="16824"/>
                  </a:lnTo>
                  <a:lnTo>
                    <a:pt x="3456" y="17324"/>
                  </a:lnTo>
                  <a:lnTo>
                    <a:pt x="3840" y="17539"/>
                  </a:lnTo>
                  <a:lnTo>
                    <a:pt x="4090" y="17673"/>
                  </a:lnTo>
                  <a:lnTo>
                    <a:pt x="4358" y="17798"/>
                  </a:lnTo>
                  <a:lnTo>
                    <a:pt x="4885" y="18039"/>
                  </a:lnTo>
                  <a:lnTo>
                    <a:pt x="5430" y="18253"/>
                  </a:lnTo>
                  <a:lnTo>
                    <a:pt x="5840" y="18387"/>
                  </a:lnTo>
                  <a:lnTo>
                    <a:pt x="6671" y="18637"/>
                  </a:lnTo>
                  <a:lnTo>
                    <a:pt x="7930" y="18941"/>
                  </a:lnTo>
                  <a:lnTo>
                    <a:pt x="8778" y="19093"/>
                  </a:lnTo>
                  <a:lnTo>
                    <a:pt x="9573" y="19218"/>
                  </a:lnTo>
                  <a:lnTo>
                    <a:pt x="11180" y="19414"/>
                  </a:lnTo>
                  <a:lnTo>
                    <a:pt x="11975" y="19485"/>
                  </a:lnTo>
                  <a:lnTo>
                    <a:pt x="12038" y="20280"/>
                  </a:lnTo>
                  <a:lnTo>
                    <a:pt x="12056" y="21093"/>
                  </a:lnTo>
                  <a:lnTo>
                    <a:pt x="12065" y="22004"/>
                  </a:lnTo>
                  <a:lnTo>
                    <a:pt x="12038" y="22923"/>
                  </a:lnTo>
                  <a:lnTo>
                    <a:pt x="12011" y="23834"/>
                  </a:lnTo>
                  <a:lnTo>
                    <a:pt x="11966" y="24754"/>
                  </a:lnTo>
                  <a:lnTo>
                    <a:pt x="11913" y="25674"/>
                  </a:lnTo>
                  <a:lnTo>
                    <a:pt x="11859" y="26594"/>
                  </a:lnTo>
                  <a:lnTo>
                    <a:pt x="11886" y="26603"/>
                  </a:lnTo>
                  <a:lnTo>
                    <a:pt x="11913" y="26603"/>
                  </a:lnTo>
                  <a:lnTo>
                    <a:pt x="12065" y="25692"/>
                  </a:lnTo>
                  <a:lnTo>
                    <a:pt x="12181" y="24781"/>
                  </a:lnTo>
                  <a:lnTo>
                    <a:pt x="12297" y="23861"/>
                  </a:lnTo>
                  <a:lnTo>
                    <a:pt x="12386" y="22941"/>
                  </a:lnTo>
                  <a:lnTo>
                    <a:pt x="12457" y="22022"/>
                  </a:lnTo>
                  <a:lnTo>
                    <a:pt x="12493" y="21093"/>
                  </a:lnTo>
                  <a:lnTo>
                    <a:pt x="12502" y="20628"/>
                  </a:lnTo>
                  <a:lnTo>
                    <a:pt x="12493" y="19700"/>
                  </a:lnTo>
                  <a:lnTo>
                    <a:pt x="12457" y="19226"/>
                  </a:lnTo>
                  <a:lnTo>
                    <a:pt x="12440" y="19030"/>
                  </a:lnTo>
                  <a:lnTo>
                    <a:pt x="12234" y="19003"/>
                  </a:lnTo>
                  <a:lnTo>
                    <a:pt x="11386" y="18905"/>
                  </a:lnTo>
                  <a:lnTo>
                    <a:pt x="9707" y="18673"/>
                  </a:lnTo>
                  <a:lnTo>
                    <a:pt x="8868" y="18539"/>
                  </a:lnTo>
                  <a:lnTo>
                    <a:pt x="8037" y="18396"/>
                  </a:lnTo>
                  <a:lnTo>
                    <a:pt x="7216" y="18217"/>
                  </a:lnTo>
                  <a:lnTo>
                    <a:pt x="6394" y="18021"/>
                  </a:lnTo>
                  <a:lnTo>
                    <a:pt x="5590" y="17771"/>
                  </a:lnTo>
                  <a:lnTo>
                    <a:pt x="5099" y="17601"/>
                  </a:lnTo>
                  <a:lnTo>
                    <a:pt x="4617" y="17396"/>
                  </a:lnTo>
                  <a:lnTo>
                    <a:pt x="4331" y="17271"/>
                  </a:lnTo>
                  <a:lnTo>
                    <a:pt x="4054" y="17137"/>
                  </a:lnTo>
                  <a:lnTo>
                    <a:pt x="3688" y="16931"/>
                  </a:lnTo>
                  <a:lnTo>
                    <a:pt x="3001" y="16476"/>
                  </a:lnTo>
                  <a:lnTo>
                    <a:pt x="2679" y="16217"/>
                  </a:lnTo>
                  <a:lnTo>
                    <a:pt x="2375" y="15940"/>
                  </a:lnTo>
                  <a:lnTo>
                    <a:pt x="1822" y="15324"/>
                  </a:lnTo>
                  <a:lnTo>
                    <a:pt x="1590" y="14985"/>
                  </a:lnTo>
                  <a:lnTo>
                    <a:pt x="1366" y="14636"/>
                  </a:lnTo>
                  <a:lnTo>
                    <a:pt x="1009" y="13886"/>
                  </a:lnTo>
                  <a:lnTo>
                    <a:pt x="857" y="13493"/>
                  </a:lnTo>
                  <a:lnTo>
                    <a:pt x="732" y="13101"/>
                  </a:lnTo>
                  <a:lnTo>
                    <a:pt x="527" y="12288"/>
                  </a:lnTo>
                  <a:lnTo>
                    <a:pt x="402" y="11457"/>
                  </a:lnTo>
                  <a:lnTo>
                    <a:pt x="322" y="10618"/>
                  </a:lnTo>
                  <a:lnTo>
                    <a:pt x="304" y="10198"/>
                  </a:lnTo>
                  <a:lnTo>
                    <a:pt x="286" y="9350"/>
                  </a:lnTo>
                  <a:lnTo>
                    <a:pt x="366" y="7653"/>
                  </a:lnTo>
                  <a:lnTo>
                    <a:pt x="438" y="6805"/>
                  </a:lnTo>
                  <a:lnTo>
                    <a:pt x="581" y="5099"/>
                  </a:lnTo>
                  <a:lnTo>
                    <a:pt x="920" y="1706"/>
                  </a:lnTo>
                  <a:lnTo>
                    <a:pt x="1116" y="9"/>
                  </a:lnTo>
                  <a:lnTo>
                    <a:pt x="1090" y="9"/>
                  </a:lnTo>
                  <a:lnTo>
                    <a:pt x="1063" y="0"/>
                  </a:lnTo>
                  <a:close/>
                </a:path>
              </a:pathLst>
            </a:custGeom>
            <a:solidFill>
              <a:srgbClr val="B81E21"/>
            </a:solidFill>
            <a:ln w="9525"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5"/>
            <p:cNvSpPr/>
            <p:nvPr/>
          </p:nvSpPr>
          <p:spPr>
            <a:xfrm>
              <a:off x="2270002" y="4237201"/>
              <a:ext cx="509074" cy="520446"/>
            </a:xfrm>
            <a:custGeom>
              <a:avLst/>
              <a:gdLst/>
              <a:ahLst/>
              <a:cxnLst/>
              <a:rect l="l" t="t" r="r" b="b"/>
              <a:pathLst>
                <a:path w="7163" h="7323" extrusionOk="0">
                  <a:moveTo>
                    <a:pt x="5028" y="0"/>
                  </a:moveTo>
                  <a:lnTo>
                    <a:pt x="4984" y="9"/>
                  </a:lnTo>
                  <a:lnTo>
                    <a:pt x="3367" y="9"/>
                  </a:lnTo>
                  <a:lnTo>
                    <a:pt x="3153" y="45"/>
                  </a:lnTo>
                  <a:lnTo>
                    <a:pt x="2778" y="161"/>
                  </a:lnTo>
                  <a:lnTo>
                    <a:pt x="2457" y="321"/>
                  </a:lnTo>
                  <a:lnTo>
                    <a:pt x="2180" y="509"/>
                  </a:lnTo>
                  <a:lnTo>
                    <a:pt x="1840" y="830"/>
                  </a:lnTo>
                  <a:lnTo>
                    <a:pt x="1510" y="1322"/>
                  </a:lnTo>
                  <a:lnTo>
                    <a:pt x="1144" y="2063"/>
                  </a:lnTo>
                  <a:lnTo>
                    <a:pt x="805" y="2634"/>
                  </a:lnTo>
                  <a:lnTo>
                    <a:pt x="581" y="2795"/>
                  </a:lnTo>
                  <a:lnTo>
                    <a:pt x="403" y="2849"/>
                  </a:lnTo>
                  <a:lnTo>
                    <a:pt x="296" y="2858"/>
                  </a:lnTo>
                  <a:lnTo>
                    <a:pt x="72" y="5778"/>
                  </a:lnTo>
                  <a:lnTo>
                    <a:pt x="1" y="6617"/>
                  </a:lnTo>
                  <a:lnTo>
                    <a:pt x="778" y="6912"/>
                  </a:lnTo>
                  <a:lnTo>
                    <a:pt x="849" y="6983"/>
                  </a:lnTo>
                  <a:lnTo>
                    <a:pt x="1055" y="7117"/>
                  </a:lnTo>
                  <a:lnTo>
                    <a:pt x="1358" y="7215"/>
                  </a:lnTo>
                  <a:lnTo>
                    <a:pt x="1760" y="7287"/>
                  </a:lnTo>
                  <a:lnTo>
                    <a:pt x="2296" y="7323"/>
                  </a:lnTo>
                  <a:lnTo>
                    <a:pt x="2975" y="7314"/>
                  </a:lnTo>
                  <a:lnTo>
                    <a:pt x="4269" y="7215"/>
                  </a:lnTo>
                  <a:lnTo>
                    <a:pt x="5412" y="7055"/>
                  </a:lnTo>
                  <a:lnTo>
                    <a:pt x="5698" y="7010"/>
                  </a:lnTo>
                  <a:lnTo>
                    <a:pt x="6180" y="6831"/>
                  </a:lnTo>
                  <a:lnTo>
                    <a:pt x="6555" y="6590"/>
                  </a:lnTo>
                  <a:lnTo>
                    <a:pt x="6823" y="6287"/>
                  </a:lnTo>
                  <a:lnTo>
                    <a:pt x="7011" y="5921"/>
                  </a:lnTo>
                  <a:lnTo>
                    <a:pt x="7118" y="5519"/>
                  </a:lnTo>
                  <a:lnTo>
                    <a:pt x="7163" y="5081"/>
                  </a:lnTo>
                  <a:lnTo>
                    <a:pt x="7154" y="4617"/>
                  </a:lnTo>
                  <a:lnTo>
                    <a:pt x="7064" y="3902"/>
                  </a:lnTo>
                  <a:lnTo>
                    <a:pt x="6859" y="2956"/>
                  </a:lnTo>
                  <a:lnTo>
                    <a:pt x="6627" y="2081"/>
                  </a:lnTo>
                  <a:lnTo>
                    <a:pt x="6484" y="1366"/>
                  </a:lnTo>
                  <a:lnTo>
                    <a:pt x="6466" y="1107"/>
                  </a:lnTo>
                  <a:lnTo>
                    <a:pt x="6466" y="875"/>
                  </a:lnTo>
                  <a:lnTo>
                    <a:pt x="6350" y="527"/>
                  </a:lnTo>
                  <a:lnTo>
                    <a:pt x="6145" y="286"/>
                  </a:lnTo>
                  <a:lnTo>
                    <a:pt x="5886" y="125"/>
                  </a:lnTo>
                  <a:lnTo>
                    <a:pt x="5457" y="9"/>
                  </a:lnTo>
                  <a:lnTo>
                    <a:pt x="5028" y="0"/>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5"/>
            <p:cNvSpPr/>
            <p:nvPr/>
          </p:nvSpPr>
          <p:spPr>
            <a:xfrm>
              <a:off x="2270002" y="4470741"/>
              <a:ext cx="509074" cy="286910"/>
            </a:xfrm>
            <a:custGeom>
              <a:avLst/>
              <a:gdLst/>
              <a:ahLst/>
              <a:cxnLst/>
              <a:rect l="l" t="t" r="r" b="b"/>
              <a:pathLst>
                <a:path w="7163" h="4037" extrusionOk="0">
                  <a:moveTo>
                    <a:pt x="269" y="0"/>
                  </a:moveTo>
                  <a:lnTo>
                    <a:pt x="63" y="2608"/>
                  </a:lnTo>
                  <a:lnTo>
                    <a:pt x="1" y="3331"/>
                  </a:lnTo>
                  <a:lnTo>
                    <a:pt x="778" y="3626"/>
                  </a:lnTo>
                  <a:lnTo>
                    <a:pt x="849" y="3697"/>
                  </a:lnTo>
                  <a:lnTo>
                    <a:pt x="1055" y="3831"/>
                  </a:lnTo>
                  <a:lnTo>
                    <a:pt x="1358" y="3929"/>
                  </a:lnTo>
                  <a:lnTo>
                    <a:pt x="1760" y="4001"/>
                  </a:lnTo>
                  <a:lnTo>
                    <a:pt x="2296" y="4037"/>
                  </a:lnTo>
                  <a:lnTo>
                    <a:pt x="2975" y="4028"/>
                  </a:lnTo>
                  <a:lnTo>
                    <a:pt x="4269" y="3929"/>
                  </a:lnTo>
                  <a:lnTo>
                    <a:pt x="5412" y="3769"/>
                  </a:lnTo>
                  <a:lnTo>
                    <a:pt x="5734" y="3715"/>
                  </a:lnTo>
                  <a:lnTo>
                    <a:pt x="6270" y="3510"/>
                  </a:lnTo>
                  <a:lnTo>
                    <a:pt x="6654" y="3215"/>
                  </a:lnTo>
                  <a:lnTo>
                    <a:pt x="6922" y="2840"/>
                  </a:lnTo>
                  <a:lnTo>
                    <a:pt x="7082" y="2402"/>
                  </a:lnTo>
                  <a:lnTo>
                    <a:pt x="7163" y="1920"/>
                  </a:lnTo>
                  <a:lnTo>
                    <a:pt x="7163" y="1402"/>
                  </a:lnTo>
                  <a:lnTo>
                    <a:pt x="7100" y="866"/>
                  </a:lnTo>
                  <a:lnTo>
                    <a:pt x="7056" y="599"/>
                  </a:lnTo>
                  <a:lnTo>
                    <a:pt x="6966" y="777"/>
                  </a:lnTo>
                  <a:lnTo>
                    <a:pt x="6788" y="1054"/>
                  </a:lnTo>
                  <a:lnTo>
                    <a:pt x="6716" y="1241"/>
                  </a:lnTo>
                  <a:lnTo>
                    <a:pt x="6707" y="1331"/>
                  </a:lnTo>
                  <a:lnTo>
                    <a:pt x="6707" y="1402"/>
                  </a:lnTo>
                  <a:lnTo>
                    <a:pt x="6743" y="1465"/>
                  </a:lnTo>
                  <a:lnTo>
                    <a:pt x="6823" y="1509"/>
                  </a:lnTo>
                  <a:lnTo>
                    <a:pt x="6877" y="1599"/>
                  </a:lnTo>
                  <a:lnTo>
                    <a:pt x="6895" y="1679"/>
                  </a:lnTo>
                  <a:lnTo>
                    <a:pt x="6868" y="1840"/>
                  </a:lnTo>
                  <a:lnTo>
                    <a:pt x="6698" y="2090"/>
                  </a:lnTo>
                  <a:lnTo>
                    <a:pt x="6118" y="2527"/>
                  </a:lnTo>
                  <a:lnTo>
                    <a:pt x="5841" y="2697"/>
                  </a:lnTo>
                  <a:lnTo>
                    <a:pt x="5680" y="2795"/>
                  </a:lnTo>
                  <a:lnTo>
                    <a:pt x="5350" y="2947"/>
                  </a:lnTo>
                  <a:lnTo>
                    <a:pt x="4823" y="3108"/>
                  </a:lnTo>
                  <a:lnTo>
                    <a:pt x="4091" y="3188"/>
                  </a:lnTo>
                  <a:lnTo>
                    <a:pt x="3350" y="3188"/>
                  </a:lnTo>
                  <a:lnTo>
                    <a:pt x="2983" y="3161"/>
                  </a:lnTo>
                  <a:lnTo>
                    <a:pt x="2644" y="3135"/>
                  </a:lnTo>
                  <a:lnTo>
                    <a:pt x="2001" y="2974"/>
                  </a:lnTo>
                  <a:lnTo>
                    <a:pt x="1555" y="2760"/>
                  </a:lnTo>
                  <a:lnTo>
                    <a:pt x="1287" y="2572"/>
                  </a:lnTo>
                  <a:lnTo>
                    <a:pt x="1037" y="2358"/>
                  </a:lnTo>
                  <a:lnTo>
                    <a:pt x="822" y="2099"/>
                  </a:lnTo>
                  <a:lnTo>
                    <a:pt x="724" y="1956"/>
                  </a:lnTo>
                  <a:lnTo>
                    <a:pt x="599" y="1724"/>
                  </a:lnTo>
                  <a:lnTo>
                    <a:pt x="421" y="1250"/>
                  </a:lnTo>
                  <a:lnTo>
                    <a:pt x="296" y="509"/>
                  </a:lnTo>
                  <a:lnTo>
                    <a:pt x="269" y="0"/>
                  </a:lnTo>
                  <a:close/>
                </a:path>
              </a:pathLst>
            </a:custGeom>
            <a:solidFill>
              <a:srgbClr val="FFB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5"/>
            <p:cNvSpPr/>
            <p:nvPr/>
          </p:nvSpPr>
          <p:spPr>
            <a:xfrm>
              <a:off x="1786433" y="2137689"/>
              <a:ext cx="631528" cy="731239"/>
            </a:xfrm>
            <a:custGeom>
              <a:avLst/>
              <a:gdLst/>
              <a:ahLst/>
              <a:cxnLst/>
              <a:rect l="l" t="t" r="r" b="b"/>
              <a:pathLst>
                <a:path w="8886" h="10289" extrusionOk="0">
                  <a:moveTo>
                    <a:pt x="1152" y="1"/>
                  </a:moveTo>
                  <a:lnTo>
                    <a:pt x="1179" y="349"/>
                  </a:lnTo>
                  <a:lnTo>
                    <a:pt x="1179" y="1054"/>
                  </a:lnTo>
                  <a:lnTo>
                    <a:pt x="1143" y="1412"/>
                  </a:lnTo>
                  <a:lnTo>
                    <a:pt x="1116" y="1671"/>
                  </a:lnTo>
                  <a:lnTo>
                    <a:pt x="1000" y="2189"/>
                  </a:lnTo>
                  <a:lnTo>
                    <a:pt x="759" y="2992"/>
                  </a:lnTo>
                  <a:lnTo>
                    <a:pt x="393" y="4055"/>
                  </a:lnTo>
                  <a:lnTo>
                    <a:pt x="161" y="4841"/>
                  </a:lnTo>
                  <a:lnTo>
                    <a:pt x="54" y="5350"/>
                  </a:lnTo>
                  <a:lnTo>
                    <a:pt x="27" y="5600"/>
                  </a:lnTo>
                  <a:lnTo>
                    <a:pt x="0" y="5939"/>
                  </a:lnTo>
                  <a:lnTo>
                    <a:pt x="81" y="6537"/>
                  </a:lnTo>
                  <a:lnTo>
                    <a:pt x="170" y="6805"/>
                  </a:lnTo>
                  <a:lnTo>
                    <a:pt x="384" y="7216"/>
                  </a:lnTo>
                  <a:lnTo>
                    <a:pt x="866" y="7939"/>
                  </a:lnTo>
                  <a:lnTo>
                    <a:pt x="1384" y="8556"/>
                  </a:lnTo>
                  <a:lnTo>
                    <a:pt x="1929" y="9056"/>
                  </a:lnTo>
                  <a:lnTo>
                    <a:pt x="2501" y="9458"/>
                  </a:lnTo>
                  <a:lnTo>
                    <a:pt x="3099" y="9770"/>
                  </a:lnTo>
                  <a:lnTo>
                    <a:pt x="3697" y="10002"/>
                  </a:lnTo>
                  <a:lnTo>
                    <a:pt x="4296" y="10163"/>
                  </a:lnTo>
                  <a:lnTo>
                    <a:pt x="4885" y="10252"/>
                  </a:lnTo>
                  <a:lnTo>
                    <a:pt x="5456" y="10288"/>
                  </a:lnTo>
                  <a:lnTo>
                    <a:pt x="6010" y="10270"/>
                  </a:lnTo>
                  <a:lnTo>
                    <a:pt x="6519" y="10208"/>
                  </a:lnTo>
                  <a:lnTo>
                    <a:pt x="7225" y="10056"/>
                  </a:lnTo>
                  <a:lnTo>
                    <a:pt x="7957" y="9770"/>
                  </a:lnTo>
                  <a:lnTo>
                    <a:pt x="8207" y="9618"/>
                  </a:lnTo>
                  <a:lnTo>
                    <a:pt x="8368" y="9475"/>
                  </a:lnTo>
                  <a:lnTo>
                    <a:pt x="8609" y="9181"/>
                  </a:lnTo>
                  <a:lnTo>
                    <a:pt x="8769" y="8886"/>
                  </a:lnTo>
                  <a:lnTo>
                    <a:pt x="8859" y="8591"/>
                  </a:lnTo>
                  <a:lnTo>
                    <a:pt x="8886" y="8288"/>
                  </a:lnTo>
                  <a:lnTo>
                    <a:pt x="8859" y="7993"/>
                  </a:lnTo>
                  <a:lnTo>
                    <a:pt x="8734" y="7555"/>
                  </a:lnTo>
                  <a:lnTo>
                    <a:pt x="8439" y="6975"/>
                  </a:lnTo>
                  <a:lnTo>
                    <a:pt x="8073" y="6421"/>
                  </a:lnTo>
                  <a:lnTo>
                    <a:pt x="7707" y="5886"/>
                  </a:lnTo>
                  <a:lnTo>
                    <a:pt x="7403" y="5386"/>
                  </a:lnTo>
                  <a:lnTo>
                    <a:pt x="7296" y="5144"/>
                  </a:lnTo>
                  <a:lnTo>
                    <a:pt x="7189" y="4921"/>
                  </a:lnTo>
                  <a:lnTo>
                    <a:pt x="7064" y="4448"/>
                  </a:lnTo>
                  <a:lnTo>
                    <a:pt x="7055" y="4207"/>
                  </a:lnTo>
                  <a:lnTo>
                    <a:pt x="6983" y="3921"/>
                  </a:lnTo>
                  <a:lnTo>
                    <a:pt x="6894" y="3323"/>
                  </a:lnTo>
                  <a:lnTo>
                    <a:pt x="6876" y="3019"/>
                  </a:lnTo>
                  <a:lnTo>
                    <a:pt x="6858" y="2733"/>
                  </a:lnTo>
                  <a:lnTo>
                    <a:pt x="6849" y="2519"/>
                  </a:lnTo>
                  <a:lnTo>
                    <a:pt x="6796" y="2403"/>
                  </a:lnTo>
                  <a:lnTo>
                    <a:pt x="6769" y="2126"/>
                  </a:lnTo>
                  <a:lnTo>
                    <a:pt x="6832" y="1644"/>
                  </a:lnTo>
                  <a:lnTo>
                    <a:pt x="7010" y="1010"/>
                  </a:lnTo>
                  <a:lnTo>
                    <a:pt x="7073" y="688"/>
                  </a:lnTo>
                  <a:lnTo>
                    <a:pt x="7046" y="581"/>
                  </a:lnTo>
                  <a:lnTo>
                    <a:pt x="6992" y="572"/>
                  </a:lnTo>
                  <a:lnTo>
                    <a:pt x="6796" y="483"/>
                  </a:lnTo>
                  <a:lnTo>
                    <a:pt x="6385" y="403"/>
                  </a:lnTo>
                  <a:lnTo>
                    <a:pt x="5965" y="412"/>
                  </a:lnTo>
                  <a:lnTo>
                    <a:pt x="5528" y="483"/>
                  </a:lnTo>
                  <a:lnTo>
                    <a:pt x="4858" y="662"/>
                  </a:lnTo>
                  <a:lnTo>
                    <a:pt x="4162" y="849"/>
                  </a:lnTo>
                  <a:lnTo>
                    <a:pt x="3688" y="929"/>
                  </a:lnTo>
                  <a:lnTo>
                    <a:pt x="3447" y="947"/>
                  </a:lnTo>
                  <a:lnTo>
                    <a:pt x="3161" y="894"/>
                  </a:lnTo>
                  <a:lnTo>
                    <a:pt x="2876" y="813"/>
                  </a:lnTo>
                  <a:lnTo>
                    <a:pt x="2438" y="679"/>
                  </a:lnTo>
                  <a:lnTo>
                    <a:pt x="1581" y="269"/>
                  </a:lnTo>
                  <a:lnTo>
                    <a:pt x="1152" y="1"/>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5"/>
            <p:cNvSpPr/>
            <p:nvPr/>
          </p:nvSpPr>
          <p:spPr>
            <a:xfrm>
              <a:off x="1406273" y="822660"/>
              <a:ext cx="1522604" cy="1644489"/>
            </a:xfrm>
            <a:custGeom>
              <a:avLst/>
              <a:gdLst/>
              <a:ahLst/>
              <a:cxnLst/>
              <a:rect l="l" t="t" r="r" b="b"/>
              <a:pathLst>
                <a:path w="21424" h="23139" extrusionOk="0">
                  <a:moveTo>
                    <a:pt x="10154" y="1"/>
                  </a:moveTo>
                  <a:lnTo>
                    <a:pt x="9189" y="63"/>
                  </a:lnTo>
                  <a:lnTo>
                    <a:pt x="8243" y="215"/>
                  </a:lnTo>
                  <a:lnTo>
                    <a:pt x="7332" y="483"/>
                  </a:lnTo>
                  <a:lnTo>
                    <a:pt x="6680" y="778"/>
                  </a:lnTo>
                  <a:lnTo>
                    <a:pt x="6269" y="1019"/>
                  </a:lnTo>
                  <a:lnTo>
                    <a:pt x="5867" y="1305"/>
                  </a:lnTo>
                  <a:lnTo>
                    <a:pt x="5483" y="1635"/>
                  </a:lnTo>
                  <a:lnTo>
                    <a:pt x="5296" y="1823"/>
                  </a:lnTo>
                  <a:lnTo>
                    <a:pt x="5019" y="2135"/>
                  </a:lnTo>
                  <a:lnTo>
                    <a:pt x="4554" y="2760"/>
                  </a:lnTo>
                  <a:lnTo>
                    <a:pt x="4206" y="3412"/>
                  </a:lnTo>
                  <a:lnTo>
                    <a:pt x="3947" y="4082"/>
                  </a:lnTo>
                  <a:lnTo>
                    <a:pt x="3849" y="4430"/>
                  </a:lnTo>
                  <a:lnTo>
                    <a:pt x="3760" y="4537"/>
                  </a:lnTo>
                  <a:lnTo>
                    <a:pt x="3617" y="4787"/>
                  </a:lnTo>
                  <a:lnTo>
                    <a:pt x="3519" y="5073"/>
                  </a:lnTo>
                  <a:lnTo>
                    <a:pt x="3465" y="5404"/>
                  </a:lnTo>
                  <a:lnTo>
                    <a:pt x="3456" y="5573"/>
                  </a:lnTo>
                  <a:lnTo>
                    <a:pt x="3465" y="6868"/>
                  </a:lnTo>
                  <a:lnTo>
                    <a:pt x="3527" y="10565"/>
                  </a:lnTo>
                  <a:lnTo>
                    <a:pt x="3510" y="11896"/>
                  </a:lnTo>
                  <a:lnTo>
                    <a:pt x="3376" y="11646"/>
                  </a:lnTo>
                  <a:lnTo>
                    <a:pt x="3090" y="11217"/>
                  </a:lnTo>
                  <a:lnTo>
                    <a:pt x="2795" y="10895"/>
                  </a:lnTo>
                  <a:lnTo>
                    <a:pt x="2492" y="10654"/>
                  </a:lnTo>
                  <a:lnTo>
                    <a:pt x="2179" y="10503"/>
                  </a:lnTo>
                  <a:lnTo>
                    <a:pt x="1875" y="10422"/>
                  </a:lnTo>
                  <a:lnTo>
                    <a:pt x="1572" y="10404"/>
                  </a:lnTo>
                  <a:lnTo>
                    <a:pt x="1295" y="10440"/>
                  </a:lnTo>
                  <a:lnTo>
                    <a:pt x="1152" y="10485"/>
                  </a:lnTo>
                  <a:lnTo>
                    <a:pt x="1018" y="10538"/>
                  </a:lnTo>
                  <a:lnTo>
                    <a:pt x="777" y="10681"/>
                  </a:lnTo>
                  <a:lnTo>
                    <a:pt x="572" y="10878"/>
                  </a:lnTo>
                  <a:lnTo>
                    <a:pt x="402" y="11110"/>
                  </a:lnTo>
                  <a:lnTo>
                    <a:pt x="206" y="11529"/>
                  </a:lnTo>
                  <a:lnTo>
                    <a:pt x="54" y="12190"/>
                  </a:lnTo>
                  <a:lnTo>
                    <a:pt x="0" y="12923"/>
                  </a:lnTo>
                  <a:lnTo>
                    <a:pt x="45" y="13682"/>
                  </a:lnTo>
                  <a:lnTo>
                    <a:pt x="161" y="14432"/>
                  </a:lnTo>
                  <a:lnTo>
                    <a:pt x="339" y="15128"/>
                  </a:lnTo>
                  <a:lnTo>
                    <a:pt x="447" y="15432"/>
                  </a:lnTo>
                  <a:lnTo>
                    <a:pt x="581" y="15762"/>
                  </a:lnTo>
                  <a:lnTo>
                    <a:pt x="902" y="16280"/>
                  </a:lnTo>
                  <a:lnTo>
                    <a:pt x="1268" y="16655"/>
                  </a:lnTo>
                  <a:lnTo>
                    <a:pt x="1670" y="16896"/>
                  </a:lnTo>
                  <a:lnTo>
                    <a:pt x="2090" y="17012"/>
                  </a:lnTo>
                  <a:lnTo>
                    <a:pt x="2518" y="17021"/>
                  </a:lnTo>
                  <a:lnTo>
                    <a:pt x="2938" y="16923"/>
                  </a:lnTo>
                  <a:lnTo>
                    <a:pt x="3331" y="16736"/>
                  </a:lnTo>
                  <a:lnTo>
                    <a:pt x="3510" y="16611"/>
                  </a:lnTo>
                  <a:lnTo>
                    <a:pt x="3590" y="16870"/>
                  </a:lnTo>
                  <a:lnTo>
                    <a:pt x="3795" y="17379"/>
                  </a:lnTo>
                  <a:lnTo>
                    <a:pt x="4188" y="18111"/>
                  </a:lnTo>
                  <a:lnTo>
                    <a:pt x="4822" y="18995"/>
                  </a:lnTo>
                  <a:lnTo>
                    <a:pt x="5528" y="19781"/>
                  </a:lnTo>
                  <a:lnTo>
                    <a:pt x="6233" y="20450"/>
                  </a:lnTo>
                  <a:lnTo>
                    <a:pt x="6894" y="20986"/>
                  </a:lnTo>
                  <a:lnTo>
                    <a:pt x="7662" y="21549"/>
                  </a:lnTo>
                  <a:lnTo>
                    <a:pt x="7867" y="21674"/>
                  </a:lnTo>
                  <a:lnTo>
                    <a:pt x="8314" y="21942"/>
                  </a:lnTo>
                  <a:lnTo>
                    <a:pt x="8769" y="22174"/>
                  </a:lnTo>
                  <a:lnTo>
                    <a:pt x="9377" y="22415"/>
                  </a:lnTo>
                  <a:lnTo>
                    <a:pt x="10663" y="22799"/>
                  </a:lnTo>
                  <a:lnTo>
                    <a:pt x="11984" y="23040"/>
                  </a:lnTo>
                  <a:lnTo>
                    <a:pt x="13333" y="23138"/>
                  </a:lnTo>
                  <a:lnTo>
                    <a:pt x="14333" y="23094"/>
                  </a:lnTo>
                  <a:lnTo>
                    <a:pt x="14994" y="23022"/>
                  </a:lnTo>
                  <a:lnTo>
                    <a:pt x="15645" y="22897"/>
                  </a:lnTo>
                  <a:lnTo>
                    <a:pt x="16288" y="22728"/>
                  </a:lnTo>
                  <a:lnTo>
                    <a:pt x="16905" y="22504"/>
                  </a:lnTo>
                  <a:lnTo>
                    <a:pt x="17512" y="22236"/>
                  </a:lnTo>
                  <a:lnTo>
                    <a:pt x="18083" y="21906"/>
                  </a:lnTo>
                  <a:lnTo>
                    <a:pt x="18637" y="21531"/>
                  </a:lnTo>
                  <a:lnTo>
                    <a:pt x="18896" y="21317"/>
                  </a:lnTo>
                  <a:lnTo>
                    <a:pt x="19128" y="21120"/>
                  </a:lnTo>
                  <a:lnTo>
                    <a:pt x="19557" y="20683"/>
                  </a:lnTo>
                  <a:lnTo>
                    <a:pt x="19762" y="20442"/>
                  </a:lnTo>
                  <a:lnTo>
                    <a:pt x="20066" y="20129"/>
                  </a:lnTo>
                  <a:lnTo>
                    <a:pt x="20316" y="19799"/>
                  </a:lnTo>
                  <a:lnTo>
                    <a:pt x="20548" y="19459"/>
                  </a:lnTo>
                  <a:lnTo>
                    <a:pt x="20736" y="19102"/>
                  </a:lnTo>
                  <a:lnTo>
                    <a:pt x="20896" y="18709"/>
                  </a:lnTo>
                  <a:lnTo>
                    <a:pt x="21137" y="17914"/>
                  </a:lnTo>
                  <a:lnTo>
                    <a:pt x="21289" y="17102"/>
                  </a:lnTo>
                  <a:lnTo>
                    <a:pt x="21378" y="16289"/>
                  </a:lnTo>
                  <a:lnTo>
                    <a:pt x="21405" y="15869"/>
                  </a:lnTo>
                  <a:lnTo>
                    <a:pt x="21423" y="15325"/>
                  </a:lnTo>
                  <a:lnTo>
                    <a:pt x="21423" y="14762"/>
                  </a:lnTo>
                  <a:lnTo>
                    <a:pt x="21361" y="14137"/>
                  </a:lnTo>
                  <a:lnTo>
                    <a:pt x="21298" y="12905"/>
                  </a:lnTo>
                  <a:lnTo>
                    <a:pt x="21280" y="11074"/>
                  </a:lnTo>
                  <a:lnTo>
                    <a:pt x="21325" y="8663"/>
                  </a:lnTo>
                  <a:lnTo>
                    <a:pt x="21316" y="6841"/>
                  </a:lnTo>
                  <a:lnTo>
                    <a:pt x="21262" y="5600"/>
                  </a:lnTo>
                  <a:lnTo>
                    <a:pt x="21200" y="4966"/>
                  </a:lnTo>
                  <a:lnTo>
                    <a:pt x="21120" y="4511"/>
                  </a:lnTo>
                  <a:lnTo>
                    <a:pt x="20986" y="4064"/>
                  </a:lnTo>
                  <a:lnTo>
                    <a:pt x="20905" y="3841"/>
                  </a:lnTo>
                  <a:lnTo>
                    <a:pt x="20727" y="3403"/>
                  </a:lnTo>
                  <a:lnTo>
                    <a:pt x="20494" y="2975"/>
                  </a:lnTo>
                  <a:lnTo>
                    <a:pt x="20227" y="2564"/>
                  </a:lnTo>
                  <a:lnTo>
                    <a:pt x="20066" y="2358"/>
                  </a:lnTo>
                  <a:lnTo>
                    <a:pt x="19807" y="2108"/>
                  </a:lnTo>
                  <a:lnTo>
                    <a:pt x="19512" y="1858"/>
                  </a:lnTo>
                  <a:lnTo>
                    <a:pt x="19128" y="1582"/>
                  </a:lnTo>
                  <a:lnTo>
                    <a:pt x="18735" y="1340"/>
                  </a:lnTo>
                  <a:lnTo>
                    <a:pt x="18396" y="1144"/>
                  </a:lnTo>
                  <a:lnTo>
                    <a:pt x="17673" y="822"/>
                  </a:lnTo>
                  <a:lnTo>
                    <a:pt x="16940" y="564"/>
                  </a:lnTo>
                  <a:lnTo>
                    <a:pt x="16181" y="376"/>
                  </a:lnTo>
                  <a:lnTo>
                    <a:pt x="15020" y="180"/>
                  </a:lnTo>
                  <a:lnTo>
                    <a:pt x="13431" y="55"/>
                  </a:lnTo>
                  <a:lnTo>
                    <a:pt x="12627" y="28"/>
                  </a:lnTo>
                  <a:lnTo>
                    <a:pt x="11636" y="1"/>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5"/>
            <p:cNvSpPr/>
            <p:nvPr/>
          </p:nvSpPr>
          <p:spPr>
            <a:xfrm>
              <a:off x="1647418" y="822660"/>
              <a:ext cx="1274427" cy="928601"/>
            </a:xfrm>
            <a:custGeom>
              <a:avLst/>
              <a:gdLst/>
              <a:ahLst/>
              <a:cxnLst/>
              <a:rect l="l" t="t" r="r" b="b"/>
              <a:pathLst>
                <a:path w="17932" h="13066" extrusionOk="0">
                  <a:moveTo>
                    <a:pt x="6761" y="1"/>
                  </a:moveTo>
                  <a:lnTo>
                    <a:pt x="5796" y="63"/>
                  </a:lnTo>
                  <a:lnTo>
                    <a:pt x="4850" y="215"/>
                  </a:lnTo>
                  <a:lnTo>
                    <a:pt x="3939" y="483"/>
                  </a:lnTo>
                  <a:lnTo>
                    <a:pt x="3287" y="778"/>
                  </a:lnTo>
                  <a:lnTo>
                    <a:pt x="2876" y="1019"/>
                  </a:lnTo>
                  <a:lnTo>
                    <a:pt x="2474" y="1305"/>
                  </a:lnTo>
                  <a:lnTo>
                    <a:pt x="2090" y="1635"/>
                  </a:lnTo>
                  <a:lnTo>
                    <a:pt x="1903" y="1832"/>
                  </a:lnTo>
                  <a:lnTo>
                    <a:pt x="1626" y="2135"/>
                  </a:lnTo>
                  <a:lnTo>
                    <a:pt x="1161" y="2760"/>
                  </a:lnTo>
                  <a:lnTo>
                    <a:pt x="813" y="3412"/>
                  </a:lnTo>
                  <a:lnTo>
                    <a:pt x="554" y="4082"/>
                  </a:lnTo>
                  <a:lnTo>
                    <a:pt x="456" y="4430"/>
                  </a:lnTo>
                  <a:lnTo>
                    <a:pt x="367" y="4537"/>
                  </a:lnTo>
                  <a:lnTo>
                    <a:pt x="224" y="4787"/>
                  </a:lnTo>
                  <a:lnTo>
                    <a:pt x="126" y="5073"/>
                  </a:lnTo>
                  <a:lnTo>
                    <a:pt x="72" y="5404"/>
                  </a:lnTo>
                  <a:lnTo>
                    <a:pt x="63" y="5573"/>
                  </a:lnTo>
                  <a:lnTo>
                    <a:pt x="72" y="6868"/>
                  </a:lnTo>
                  <a:lnTo>
                    <a:pt x="134" y="10565"/>
                  </a:lnTo>
                  <a:lnTo>
                    <a:pt x="117" y="11896"/>
                  </a:lnTo>
                  <a:lnTo>
                    <a:pt x="63" y="11788"/>
                  </a:lnTo>
                  <a:lnTo>
                    <a:pt x="1" y="11681"/>
                  </a:lnTo>
                  <a:lnTo>
                    <a:pt x="72" y="12047"/>
                  </a:lnTo>
                  <a:lnTo>
                    <a:pt x="251" y="12565"/>
                  </a:lnTo>
                  <a:lnTo>
                    <a:pt x="465" y="12851"/>
                  </a:lnTo>
                  <a:lnTo>
                    <a:pt x="617" y="12976"/>
                  </a:lnTo>
                  <a:lnTo>
                    <a:pt x="742" y="13048"/>
                  </a:lnTo>
                  <a:lnTo>
                    <a:pt x="956" y="13065"/>
                  </a:lnTo>
                  <a:lnTo>
                    <a:pt x="1117" y="12958"/>
                  </a:lnTo>
                  <a:lnTo>
                    <a:pt x="1233" y="12762"/>
                  </a:lnTo>
                  <a:lnTo>
                    <a:pt x="1349" y="12369"/>
                  </a:lnTo>
                  <a:lnTo>
                    <a:pt x="1411" y="11842"/>
                  </a:lnTo>
                  <a:lnTo>
                    <a:pt x="1420" y="11672"/>
                  </a:lnTo>
                  <a:lnTo>
                    <a:pt x="1429" y="11297"/>
                  </a:lnTo>
                  <a:lnTo>
                    <a:pt x="1367" y="10556"/>
                  </a:lnTo>
                  <a:lnTo>
                    <a:pt x="1286" y="9824"/>
                  </a:lnTo>
                  <a:lnTo>
                    <a:pt x="1242" y="9083"/>
                  </a:lnTo>
                  <a:lnTo>
                    <a:pt x="1251" y="8708"/>
                  </a:lnTo>
                  <a:lnTo>
                    <a:pt x="1278" y="8449"/>
                  </a:lnTo>
                  <a:lnTo>
                    <a:pt x="1376" y="7958"/>
                  </a:lnTo>
                  <a:lnTo>
                    <a:pt x="1536" y="7493"/>
                  </a:lnTo>
                  <a:lnTo>
                    <a:pt x="1760" y="7073"/>
                  </a:lnTo>
                  <a:lnTo>
                    <a:pt x="2045" y="6707"/>
                  </a:lnTo>
                  <a:lnTo>
                    <a:pt x="2394" y="6395"/>
                  </a:lnTo>
                  <a:lnTo>
                    <a:pt x="2805" y="6154"/>
                  </a:lnTo>
                  <a:lnTo>
                    <a:pt x="3287" y="5993"/>
                  </a:lnTo>
                  <a:lnTo>
                    <a:pt x="3555" y="5948"/>
                  </a:lnTo>
                  <a:lnTo>
                    <a:pt x="3921" y="5895"/>
                  </a:lnTo>
                  <a:lnTo>
                    <a:pt x="4680" y="5868"/>
                  </a:lnTo>
                  <a:lnTo>
                    <a:pt x="5823" y="5904"/>
                  </a:lnTo>
                  <a:lnTo>
                    <a:pt x="6564" y="5957"/>
                  </a:lnTo>
                  <a:lnTo>
                    <a:pt x="7323" y="6011"/>
                  </a:lnTo>
                  <a:lnTo>
                    <a:pt x="8841" y="6198"/>
                  </a:lnTo>
                  <a:lnTo>
                    <a:pt x="9600" y="6314"/>
                  </a:lnTo>
                  <a:lnTo>
                    <a:pt x="10868" y="6556"/>
                  </a:lnTo>
                  <a:lnTo>
                    <a:pt x="13395" y="7145"/>
                  </a:lnTo>
                  <a:lnTo>
                    <a:pt x="14664" y="7395"/>
                  </a:lnTo>
                  <a:lnTo>
                    <a:pt x="15065" y="7466"/>
                  </a:lnTo>
                  <a:lnTo>
                    <a:pt x="15878" y="7574"/>
                  </a:lnTo>
                  <a:lnTo>
                    <a:pt x="16709" y="7636"/>
                  </a:lnTo>
                  <a:lnTo>
                    <a:pt x="17530" y="7618"/>
                  </a:lnTo>
                  <a:lnTo>
                    <a:pt x="17932" y="7582"/>
                  </a:lnTo>
                  <a:lnTo>
                    <a:pt x="17932" y="6939"/>
                  </a:lnTo>
                  <a:lnTo>
                    <a:pt x="17869" y="5636"/>
                  </a:lnTo>
                  <a:lnTo>
                    <a:pt x="17807" y="4966"/>
                  </a:lnTo>
                  <a:lnTo>
                    <a:pt x="17727" y="4511"/>
                  </a:lnTo>
                  <a:lnTo>
                    <a:pt x="17593" y="4064"/>
                  </a:lnTo>
                  <a:lnTo>
                    <a:pt x="17512" y="3841"/>
                  </a:lnTo>
                  <a:lnTo>
                    <a:pt x="17334" y="3403"/>
                  </a:lnTo>
                  <a:lnTo>
                    <a:pt x="17101" y="2975"/>
                  </a:lnTo>
                  <a:lnTo>
                    <a:pt x="16834" y="2564"/>
                  </a:lnTo>
                  <a:lnTo>
                    <a:pt x="16673" y="2358"/>
                  </a:lnTo>
                  <a:lnTo>
                    <a:pt x="16414" y="2099"/>
                  </a:lnTo>
                  <a:lnTo>
                    <a:pt x="16119" y="1858"/>
                  </a:lnTo>
                  <a:lnTo>
                    <a:pt x="15735" y="1582"/>
                  </a:lnTo>
                  <a:lnTo>
                    <a:pt x="15342" y="1340"/>
                  </a:lnTo>
                  <a:lnTo>
                    <a:pt x="14994" y="1144"/>
                  </a:lnTo>
                  <a:lnTo>
                    <a:pt x="14280" y="822"/>
                  </a:lnTo>
                  <a:lnTo>
                    <a:pt x="13547" y="564"/>
                  </a:lnTo>
                  <a:lnTo>
                    <a:pt x="12788" y="376"/>
                  </a:lnTo>
                  <a:lnTo>
                    <a:pt x="11627" y="180"/>
                  </a:lnTo>
                  <a:lnTo>
                    <a:pt x="10038" y="55"/>
                  </a:lnTo>
                  <a:lnTo>
                    <a:pt x="9234" y="28"/>
                  </a:lnTo>
                  <a:lnTo>
                    <a:pt x="8243" y="1"/>
                  </a:lnTo>
                  <a:close/>
                </a:path>
              </a:pathLst>
            </a:custGeom>
            <a:solidFill>
              <a:srgbClr val="FED2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5"/>
            <p:cNvSpPr/>
            <p:nvPr/>
          </p:nvSpPr>
          <p:spPr>
            <a:xfrm>
              <a:off x="1201872" y="339732"/>
              <a:ext cx="2041770" cy="1433695"/>
            </a:xfrm>
            <a:custGeom>
              <a:avLst/>
              <a:gdLst/>
              <a:ahLst/>
              <a:cxnLst/>
              <a:rect l="l" t="t" r="r" b="b"/>
              <a:pathLst>
                <a:path w="28729" h="20173" extrusionOk="0">
                  <a:moveTo>
                    <a:pt x="14155" y="0"/>
                  </a:moveTo>
                  <a:lnTo>
                    <a:pt x="13199" y="27"/>
                  </a:lnTo>
                  <a:lnTo>
                    <a:pt x="12253" y="107"/>
                  </a:lnTo>
                  <a:lnTo>
                    <a:pt x="11779" y="170"/>
                  </a:lnTo>
                  <a:lnTo>
                    <a:pt x="11315" y="232"/>
                  </a:lnTo>
                  <a:lnTo>
                    <a:pt x="10395" y="420"/>
                  </a:lnTo>
                  <a:lnTo>
                    <a:pt x="9484" y="643"/>
                  </a:lnTo>
                  <a:lnTo>
                    <a:pt x="8582" y="929"/>
                  </a:lnTo>
                  <a:lnTo>
                    <a:pt x="7689" y="1250"/>
                  </a:lnTo>
                  <a:lnTo>
                    <a:pt x="6823" y="1625"/>
                  </a:lnTo>
                  <a:lnTo>
                    <a:pt x="5984" y="2036"/>
                  </a:lnTo>
                  <a:lnTo>
                    <a:pt x="5162" y="2501"/>
                  </a:lnTo>
                  <a:lnTo>
                    <a:pt x="4760" y="2751"/>
                  </a:lnTo>
                  <a:lnTo>
                    <a:pt x="4251" y="3099"/>
                  </a:lnTo>
                  <a:lnTo>
                    <a:pt x="3296" y="3885"/>
                  </a:lnTo>
                  <a:lnTo>
                    <a:pt x="2448" y="4769"/>
                  </a:lnTo>
                  <a:lnTo>
                    <a:pt x="1706" y="5760"/>
                  </a:lnTo>
                  <a:lnTo>
                    <a:pt x="1403" y="6296"/>
                  </a:lnTo>
                  <a:lnTo>
                    <a:pt x="1251" y="6582"/>
                  </a:lnTo>
                  <a:lnTo>
                    <a:pt x="1010" y="7153"/>
                  </a:lnTo>
                  <a:lnTo>
                    <a:pt x="822" y="7734"/>
                  </a:lnTo>
                  <a:lnTo>
                    <a:pt x="688" y="8323"/>
                  </a:lnTo>
                  <a:lnTo>
                    <a:pt x="554" y="9234"/>
                  </a:lnTo>
                  <a:lnTo>
                    <a:pt x="492" y="10466"/>
                  </a:lnTo>
                  <a:lnTo>
                    <a:pt x="483" y="11091"/>
                  </a:lnTo>
                  <a:lnTo>
                    <a:pt x="465" y="12458"/>
                  </a:lnTo>
                  <a:lnTo>
                    <a:pt x="358" y="15208"/>
                  </a:lnTo>
                  <a:lnTo>
                    <a:pt x="233" y="16574"/>
                  </a:lnTo>
                  <a:lnTo>
                    <a:pt x="161" y="17235"/>
                  </a:lnTo>
                  <a:lnTo>
                    <a:pt x="63" y="17887"/>
                  </a:lnTo>
                  <a:lnTo>
                    <a:pt x="27" y="18048"/>
                  </a:lnTo>
                  <a:lnTo>
                    <a:pt x="1" y="18271"/>
                  </a:lnTo>
                  <a:lnTo>
                    <a:pt x="36" y="18396"/>
                  </a:lnTo>
                  <a:lnTo>
                    <a:pt x="99" y="18449"/>
                  </a:lnTo>
                  <a:lnTo>
                    <a:pt x="206" y="18521"/>
                  </a:lnTo>
                  <a:lnTo>
                    <a:pt x="492" y="18583"/>
                  </a:lnTo>
                  <a:lnTo>
                    <a:pt x="617" y="18628"/>
                  </a:lnTo>
                  <a:lnTo>
                    <a:pt x="760" y="18700"/>
                  </a:lnTo>
                  <a:lnTo>
                    <a:pt x="1046" y="18896"/>
                  </a:lnTo>
                  <a:lnTo>
                    <a:pt x="1447" y="19235"/>
                  </a:lnTo>
                  <a:lnTo>
                    <a:pt x="1715" y="19441"/>
                  </a:lnTo>
                  <a:lnTo>
                    <a:pt x="2287" y="19834"/>
                  </a:lnTo>
                  <a:lnTo>
                    <a:pt x="2894" y="20173"/>
                  </a:lnTo>
                  <a:lnTo>
                    <a:pt x="2876" y="19753"/>
                  </a:lnTo>
                  <a:lnTo>
                    <a:pt x="2921" y="19048"/>
                  </a:lnTo>
                  <a:lnTo>
                    <a:pt x="3010" y="18583"/>
                  </a:lnTo>
                  <a:lnTo>
                    <a:pt x="3153" y="18146"/>
                  </a:lnTo>
                  <a:lnTo>
                    <a:pt x="3367" y="17762"/>
                  </a:lnTo>
                  <a:lnTo>
                    <a:pt x="3671" y="17458"/>
                  </a:lnTo>
                  <a:lnTo>
                    <a:pt x="4073" y="17262"/>
                  </a:lnTo>
                  <a:lnTo>
                    <a:pt x="4323" y="17217"/>
                  </a:lnTo>
                  <a:lnTo>
                    <a:pt x="4510" y="17199"/>
                  </a:lnTo>
                  <a:lnTo>
                    <a:pt x="4894" y="17244"/>
                  </a:lnTo>
                  <a:lnTo>
                    <a:pt x="5243" y="17387"/>
                  </a:lnTo>
                  <a:lnTo>
                    <a:pt x="5564" y="17592"/>
                  </a:lnTo>
                  <a:lnTo>
                    <a:pt x="5707" y="17726"/>
                  </a:lnTo>
                  <a:lnTo>
                    <a:pt x="5868" y="17887"/>
                  </a:lnTo>
                  <a:lnTo>
                    <a:pt x="6180" y="18271"/>
                  </a:lnTo>
                  <a:lnTo>
                    <a:pt x="6270" y="18476"/>
                  </a:lnTo>
                  <a:lnTo>
                    <a:pt x="6341" y="18708"/>
                  </a:lnTo>
                  <a:lnTo>
                    <a:pt x="6412" y="19066"/>
                  </a:lnTo>
                  <a:lnTo>
                    <a:pt x="6493" y="19298"/>
                  </a:lnTo>
                  <a:lnTo>
                    <a:pt x="6546" y="19405"/>
                  </a:lnTo>
                  <a:lnTo>
                    <a:pt x="6645" y="19548"/>
                  </a:lnTo>
                  <a:lnTo>
                    <a:pt x="6886" y="19762"/>
                  </a:lnTo>
                  <a:lnTo>
                    <a:pt x="7082" y="19834"/>
                  </a:lnTo>
                  <a:lnTo>
                    <a:pt x="7207" y="19834"/>
                  </a:lnTo>
                  <a:lnTo>
                    <a:pt x="7332" y="19780"/>
                  </a:lnTo>
                  <a:lnTo>
                    <a:pt x="7448" y="19664"/>
                  </a:lnTo>
                  <a:lnTo>
                    <a:pt x="7493" y="19575"/>
                  </a:lnTo>
                  <a:lnTo>
                    <a:pt x="7547" y="19450"/>
                  </a:lnTo>
                  <a:lnTo>
                    <a:pt x="7627" y="19173"/>
                  </a:lnTo>
                  <a:lnTo>
                    <a:pt x="7680" y="18744"/>
                  </a:lnTo>
                  <a:lnTo>
                    <a:pt x="7689" y="18467"/>
                  </a:lnTo>
                  <a:lnTo>
                    <a:pt x="7761" y="17289"/>
                  </a:lnTo>
                  <a:lnTo>
                    <a:pt x="7841" y="16110"/>
                  </a:lnTo>
                  <a:lnTo>
                    <a:pt x="7868" y="15672"/>
                  </a:lnTo>
                  <a:lnTo>
                    <a:pt x="7931" y="14779"/>
                  </a:lnTo>
                  <a:lnTo>
                    <a:pt x="8011" y="14342"/>
                  </a:lnTo>
                  <a:lnTo>
                    <a:pt x="8056" y="14172"/>
                  </a:lnTo>
                  <a:lnTo>
                    <a:pt x="8216" y="13868"/>
                  </a:lnTo>
                  <a:lnTo>
                    <a:pt x="8448" y="13592"/>
                  </a:lnTo>
                  <a:lnTo>
                    <a:pt x="8734" y="13351"/>
                  </a:lnTo>
                  <a:lnTo>
                    <a:pt x="9216" y="13047"/>
                  </a:lnTo>
                  <a:lnTo>
                    <a:pt x="9913" y="12779"/>
                  </a:lnTo>
                  <a:lnTo>
                    <a:pt x="10226" y="12708"/>
                  </a:lnTo>
                  <a:lnTo>
                    <a:pt x="10484" y="12663"/>
                  </a:lnTo>
                  <a:lnTo>
                    <a:pt x="10993" y="12636"/>
                  </a:lnTo>
                  <a:lnTo>
                    <a:pt x="11770" y="12663"/>
                  </a:lnTo>
                  <a:lnTo>
                    <a:pt x="12279" y="12708"/>
                  </a:lnTo>
                  <a:lnTo>
                    <a:pt x="13449" y="12797"/>
                  </a:lnTo>
                  <a:lnTo>
                    <a:pt x="14610" y="12922"/>
                  </a:lnTo>
                  <a:lnTo>
                    <a:pt x="15262" y="13011"/>
                  </a:lnTo>
                  <a:lnTo>
                    <a:pt x="16566" y="13252"/>
                  </a:lnTo>
                  <a:lnTo>
                    <a:pt x="18495" y="13672"/>
                  </a:lnTo>
                  <a:lnTo>
                    <a:pt x="19790" y="13958"/>
                  </a:lnTo>
                  <a:lnTo>
                    <a:pt x="20406" y="14092"/>
                  </a:lnTo>
                  <a:lnTo>
                    <a:pt x="21656" y="14315"/>
                  </a:lnTo>
                  <a:lnTo>
                    <a:pt x="22924" y="14431"/>
                  </a:lnTo>
                  <a:lnTo>
                    <a:pt x="23870" y="14413"/>
                  </a:lnTo>
                  <a:lnTo>
                    <a:pt x="24496" y="14342"/>
                  </a:lnTo>
                  <a:lnTo>
                    <a:pt x="24817" y="14279"/>
                  </a:lnTo>
                  <a:lnTo>
                    <a:pt x="25094" y="14217"/>
                  </a:lnTo>
                  <a:lnTo>
                    <a:pt x="25648" y="14047"/>
                  </a:lnTo>
                  <a:lnTo>
                    <a:pt x="26183" y="13815"/>
                  </a:lnTo>
                  <a:lnTo>
                    <a:pt x="26701" y="13529"/>
                  </a:lnTo>
                  <a:lnTo>
                    <a:pt x="27175" y="13190"/>
                  </a:lnTo>
                  <a:lnTo>
                    <a:pt x="27603" y="12797"/>
                  </a:lnTo>
                  <a:lnTo>
                    <a:pt x="27978" y="12350"/>
                  </a:lnTo>
                  <a:lnTo>
                    <a:pt x="28282" y="11859"/>
                  </a:lnTo>
                  <a:lnTo>
                    <a:pt x="28407" y="11591"/>
                  </a:lnTo>
                  <a:lnTo>
                    <a:pt x="28496" y="11350"/>
                  </a:lnTo>
                  <a:lnTo>
                    <a:pt x="28639" y="10841"/>
                  </a:lnTo>
                  <a:lnTo>
                    <a:pt x="28711" y="10314"/>
                  </a:lnTo>
                  <a:lnTo>
                    <a:pt x="28728" y="9779"/>
                  </a:lnTo>
                  <a:lnTo>
                    <a:pt x="28675" y="9234"/>
                  </a:lnTo>
                  <a:lnTo>
                    <a:pt x="28550" y="8716"/>
                  </a:lnTo>
                  <a:lnTo>
                    <a:pt x="28353" y="8225"/>
                  </a:lnTo>
                  <a:lnTo>
                    <a:pt x="28077" y="7787"/>
                  </a:lnTo>
                  <a:lnTo>
                    <a:pt x="27898" y="7591"/>
                  </a:lnTo>
                  <a:lnTo>
                    <a:pt x="27755" y="7439"/>
                  </a:lnTo>
                  <a:lnTo>
                    <a:pt x="27425" y="7225"/>
                  </a:lnTo>
                  <a:lnTo>
                    <a:pt x="27067" y="7091"/>
                  </a:lnTo>
                  <a:lnTo>
                    <a:pt x="26692" y="7028"/>
                  </a:lnTo>
                  <a:lnTo>
                    <a:pt x="26299" y="7037"/>
                  </a:lnTo>
                  <a:lnTo>
                    <a:pt x="25907" y="7100"/>
                  </a:lnTo>
                  <a:lnTo>
                    <a:pt x="25531" y="7225"/>
                  </a:lnTo>
                  <a:lnTo>
                    <a:pt x="25174" y="7385"/>
                  </a:lnTo>
                  <a:lnTo>
                    <a:pt x="25014" y="7484"/>
                  </a:lnTo>
                  <a:lnTo>
                    <a:pt x="24772" y="6912"/>
                  </a:lnTo>
                  <a:lnTo>
                    <a:pt x="24219" y="5769"/>
                  </a:lnTo>
                  <a:lnTo>
                    <a:pt x="23567" y="4671"/>
                  </a:lnTo>
                  <a:lnTo>
                    <a:pt x="23004" y="3903"/>
                  </a:lnTo>
                  <a:lnTo>
                    <a:pt x="22602" y="3429"/>
                  </a:lnTo>
                  <a:lnTo>
                    <a:pt x="22379" y="3206"/>
                  </a:lnTo>
                  <a:lnTo>
                    <a:pt x="22040" y="2876"/>
                  </a:lnTo>
                  <a:lnTo>
                    <a:pt x="21299" y="2268"/>
                  </a:lnTo>
                  <a:lnTo>
                    <a:pt x="20513" y="1724"/>
                  </a:lnTo>
                  <a:lnTo>
                    <a:pt x="19673" y="1259"/>
                  </a:lnTo>
                  <a:lnTo>
                    <a:pt x="19236" y="1054"/>
                  </a:lnTo>
                  <a:lnTo>
                    <a:pt x="18798" y="866"/>
                  </a:lnTo>
                  <a:lnTo>
                    <a:pt x="17905" y="554"/>
                  </a:lnTo>
                  <a:lnTo>
                    <a:pt x="16985" y="313"/>
                  </a:lnTo>
                  <a:lnTo>
                    <a:pt x="16048" y="143"/>
                  </a:lnTo>
                  <a:lnTo>
                    <a:pt x="15101" y="45"/>
                  </a:lnTo>
                  <a:lnTo>
                    <a:pt x="1415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5"/>
            <p:cNvSpPr/>
            <p:nvPr/>
          </p:nvSpPr>
          <p:spPr>
            <a:xfrm>
              <a:off x="1908250" y="1928882"/>
              <a:ext cx="335806" cy="264096"/>
            </a:xfrm>
            <a:custGeom>
              <a:avLst/>
              <a:gdLst/>
              <a:ahLst/>
              <a:cxnLst/>
              <a:rect l="l" t="t" r="r" b="b"/>
              <a:pathLst>
                <a:path w="4725" h="3716" extrusionOk="0">
                  <a:moveTo>
                    <a:pt x="1867" y="1"/>
                  </a:moveTo>
                  <a:lnTo>
                    <a:pt x="974" y="135"/>
                  </a:lnTo>
                  <a:lnTo>
                    <a:pt x="537" y="242"/>
                  </a:lnTo>
                  <a:lnTo>
                    <a:pt x="403" y="287"/>
                  </a:lnTo>
                  <a:lnTo>
                    <a:pt x="233" y="456"/>
                  </a:lnTo>
                  <a:lnTo>
                    <a:pt x="188" y="572"/>
                  </a:lnTo>
                  <a:lnTo>
                    <a:pt x="135" y="644"/>
                  </a:lnTo>
                  <a:lnTo>
                    <a:pt x="45" y="805"/>
                  </a:lnTo>
                  <a:lnTo>
                    <a:pt x="1" y="1010"/>
                  </a:lnTo>
                  <a:lnTo>
                    <a:pt x="1" y="1233"/>
                  </a:lnTo>
                  <a:lnTo>
                    <a:pt x="19" y="1349"/>
                  </a:lnTo>
                  <a:lnTo>
                    <a:pt x="54" y="1546"/>
                  </a:lnTo>
                  <a:lnTo>
                    <a:pt x="179" y="1903"/>
                  </a:lnTo>
                  <a:lnTo>
                    <a:pt x="340" y="2242"/>
                  </a:lnTo>
                  <a:lnTo>
                    <a:pt x="537" y="2546"/>
                  </a:lnTo>
                  <a:lnTo>
                    <a:pt x="885" y="2939"/>
                  </a:lnTo>
                  <a:lnTo>
                    <a:pt x="1438" y="3350"/>
                  </a:lnTo>
                  <a:lnTo>
                    <a:pt x="2055" y="3609"/>
                  </a:lnTo>
                  <a:lnTo>
                    <a:pt x="2689" y="3716"/>
                  </a:lnTo>
                  <a:lnTo>
                    <a:pt x="3153" y="3680"/>
                  </a:lnTo>
                  <a:lnTo>
                    <a:pt x="3457" y="3609"/>
                  </a:lnTo>
                  <a:lnTo>
                    <a:pt x="3742" y="3483"/>
                  </a:lnTo>
                  <a:lnTo>
                    <a:pt x="4010" y="3314"/>
                  </a:lnTo>
                  <a:lnTo>
                    <a:pt x="4135" y="3216"/>
                  </a:lnTo>
                  <a:lnTo>
                    <a:pt x="4278" y="3073"/>
                  </a:lnTo>
                  <a:lnTo>
                    <a:pt x="4510" y="2760"/>
                  </a:lnTo>
                  <a:lnTo>
                    <a:pt x="4653" y="2412"/>
                  </a:lnTo>
                  <a:lnTo>
                    <a:pt x="4725" y="2055"/>
                  </a:lnTo>
                  <a:lnTo>
                    <a:pt x="4707" y="1689"/>
                  </a:lnTo>
                  <a:lnTo>
                    <a:pt x="4618" y="1331"/>
                  </a:lnTo>
                  <a:lnTo>
                    <a:pt x="4448" y="1001"/>
                  </a:lnTo>
                  <a:lnTo>
                    <a:pt x="4198" y="706"/>
                  </a:lnTo>
                  <a:lnTo>
                    <a:pt x="4037" y="572"/>
                  </a:lnTo>
                  <a:lnTo>
                    <a:pt x="3832" y="429"/>
                  </a:lnTo>
                  <a:lnTo>
                    <a:pt x="3412" y="215"/>
                  </a:lnTo>
                  <a:lnTo>
                    <a:pt x="2983" y="72"/>
                  </a:lnTo>
                  <a:lnTo>
                    <a:pt x="2537" y="1"/>
                  </a:lnTo>
                  <a:close/>
                </a:path>
              </a:pathLst>
            </a:custGeom>
            <a:solidFill>
              <a:srgbClr val="FC8C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5"/>
            <p:cNvSpPr/>
            <p:nvPr/>
          </p:nvSpPr>
          <p:spPr>
            <a:xfrm>
              <a:off x="2622231" y="1881904"/>
              <a:ext cx="234957" cy="189899"/>
            </a:xfrm>
            <a:custGeom>
              <a:avLst/>
              <a:gdLst/>
              <a:ahLst/>
              <a:cxnLst/>
              <a:rect l="l" t="t" r="r" b="b"/>
              <a:pathLst>
                <a:path w="3306" h="2672" extrusionOk="0">
                  <a:moveTo>
                    <a:pt x="1653" y="1"/>
                  </a:moveTo>
                  <a:lnTo>
                    <a:pt x="1340" y="46"/>
                  </a:lnTo>
                  <a:lnTo>
                    <a:pt x="1064" y="144"/>
                  </a:lnTo>
                  <a:lnTo>
                    <a:pt x="831" y="287"/>
                  </a:lnTo>
                  <a:lnTo>
                    <a:pt x="519" y="555"/>
                  </a:lnTo>
                  <a:lnTo>
                    <a:pt x="180" y="1001"/>
                  </a:lnTo>
                  <a:lnTo>
                    <a:pt x="37" y="1242"/>
                  </a:lnTo>
                  <a:lnTo>
                    <a:pt x="1" y="1314"/>
                  </a:lnTo>
                  <a:lnTo>
                    <a:pt x="19" y="1483"/>
                  </a:lnTo>
                  <a:lnTo>
                    <a:pt x="63" y="1573"/>
                  </a:lnTo>
                  <a:lnTo>
                    <a:pt x="90" y="1698"/>
                  </a:lnTo>
                  <a:lnTo>
                    <a:pt x="269" y="1966"/>
                  </a:lnTo>
                  <a:lnTo>
                    <a:pt x="403" y="2091"/>
                  </a:lnTo>
                  <a:lnTo>
                    <a:pt x="653" y="2278"/>
                  </a:lnTo>
                  <a:lnTo>
                    <a:pt x="1171" y="2528"/>
                  </a:lnTo>
                  <a:lnTo>
                    <a:pt x="1671" y="2662"/>
                  </a:lnTo>
                  <a:lnTo>
                    <a:pt x="2144" y="2671"/>
                  </a:lnTo>
                  <a:lnTo>
                    <a:pt x="2573" y="2573"/>
                  </a:lnTo>
                  <a:lnTo>
                    <a:pt x="2921" y="2367"/>
                  </a:lnTo>
                  <a:lnTo>
                    <a:pt x="3171" y="2082"/>
                  </a:lnTo>
                  <a:lnTo>
                    <a:pt x="3296" y="1707"/>
                  </a:lnTo>
                  <a:lnTo>
                    <a:pt x="3305" y="1492"/>
                  </a:lnTo>
                  <a:lnTo>
                    <a:pt x="3296" y="1349"/>
                  </a:lnTo>
                  <a:lnTo>
                    <a:pt x="3225" y="1073"/>
                  </a:lnTo>
                  <a:lnTo>
                    <a:pt x="3109" y="814"/>
                  </a:lnTo>
                  <a:lnTo>
                    <a:pt x="2939" y="581"/>
                  </a:lnTo>
                  <a:lnTo>
                    <a:pt x="2734" y="376"/>
                  </a:lnTo>
                  <a:lnTo>
                    <a:pt x="2501" y="206"/>
                  </a:lnTo>
                  <a:lnTo>
                    <a:pt x="2242" y="81"/>
                  </a:lnTo>
                  <a:lnTo>
                    <a:pt x="1966" y="10"/>
                  </a:lnTo>
                  <a:lnTo>
                    <a:pt x="1823" y="1"/>
                  </a:lnTo>
                  <a:close/>
                </a:path>
              </a:pathLst>
            </a:custGeom>
            <a:solidFill>
              <a:srgbClr val="FC8C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5"/>
            <p:cNvSpPr/>
            <p:nvPr/>
          </p:nvSpPr>
          <p:spPr>
            <a:xfrm>
              <a:off x="2032695" y="1534793"/>
              <a:ext cx="210723" cy="155572"/>
            </a:xfrm>
            <a:custGeom>
              <a:avLst/>
              <a:gdLst/>
              <a:ahLst/>
              <a:cxnLst/>
              <a:rect l="l" t="t" r="r" b="b"/>
              <a:pathLst>
                <a:path w="2965" h="2189" fill="none" extrusionOk="0">
                  <a:moveTo>
                    <a:pt x="0" y="2188"/>
                  </a:moveTo>
                  <a:lnTo>
                    <a:pt x="304" y="2081"/>
                  </a:lnTo>
                  <a:lnTo>
                    <a:pt x="1009" y="1885"/>
                  </a:lnTo>
                  <a:lnTo>
                    <a:pt x="1795" y="1768"/>
                  </a:lnTo>
                  <a:lnTo>
                    <a:pt x="2384" y="1768"/>
                  </a:lnTo>
                  <a:lnTo>
                    <a:pt x="2777" y="1822"/>
                  </a:lnTo>
                  <a:lnTo>
                    <a:pt x="2965" y="1876"/>
                  </a:lnTo>
                  <a:lnTo>
                    <a:pt x="2956" y="1840"/>
                  </a:lnTo>
                  <a:lnTo>
                    <a:pt x="2768" y="1501"/>
                  </a:lnTo>
                  <a:lnTo>
                    <a:pt x="2429" y="1090"/>
                  </a:lnTo>
                  <a:lnTo>
                    <a:pt x="2099" y="786"/>
                  </a:lnTo>
                  <a:lnTo>
                    <a:pt x="1670" y="465"/>
                  </a:lnTo>
                  <a:lnTo>
                    <a:pt x="1125" y="152"/>
                  </a:lnTo>
                  <a:lnTo>
                    <a:pt x="804" y="0"/>
                  </a:lnTo>
                </a:path>
              </a:pathLst>
            </a:custGeom>
            <a:solidFill>
              <a:srgbClr val="000000"/>
            </a:solid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5"/>
            <p:cNvSpPr/>
            <p:nvPr/>
          </p:nvSpPr>
          <p:spPr>
            <a:xfrm>
              <a:off x="2046625" y="1597620"/>
              <a:ext cx="196793" cy="70501"/>
            </a:xfrm>
            <a:custGeom>
              <a:avLst/>
              <a:gdLst/>
              <a:ahLst/>
              <a:cxnLst/>
              <a:rect l="l" t="t" r="r" b="b"/>
              <a:pathLst>
                <a:path w="2769" h="992" fill="none" extrusionOk="0">
                  <a:moveTo>
                    <a:pt x="0" y="0"/>
                  </a:moveTo>
                  <a:lnTo>
                    <a:pt x="215" y="9"/>
                  </a:lnTo>
                  <a:lnTo>
                    <a:pt x="1206" y="206"/>
                  </a:lnTo>
                  <a:lnTo>
                    <a:pt x="1661" y="358"/>
                  </a:lnTo>
                  <a:lnTo>
                    <a:pt x="2126" y="563"/>
                  </a:lnTo>
                  <a:lnTo>
                    <a:pt x="2572" y="831"/>
                  </a:lnTo>
                  <a:lnTo>
                    <a:pt x="2769" y="992"/>
                  </a:lnTo>
                </a:path>
              </a:pathLst>
            </a:custGeom>
            <a:solidFill>
              <a:srgbClr val="000000"/>
            </a:solid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5"/>
            <p:cNvSpPr/>
            <p:nvPr/>
          </p:nvSpPr>
          <p:spPr>
            <a:xfrm>
              <a:off x="2417902" y="2073583"/>
              <a:ext cx="151095" cy="148607"/>
            </a:xfrm>
            <a:custGeom>
              <a:avLst/>
              <a:gdLst/>
              <a:ahLst/>
              <a:cxnLst/>
              <a:rect l="l" t="t" r="r" b="b"/>
              <a:pathLst>
                <a:path w="2126" h="2091" extrusionOk="0">
                  <a:moveTo>
                    <a:pt x="938" y="1"/>
                  </a:moveTo>
                  <a:lnTo>
                    <a:pt x="643" y="72"/>
                  </a:lnTo>
                  <a:lnTo>
                    <a:pt x="304" y="296"/>
                  </a:lnTo>
                  <a:lnTo>
                    <a:pt x="126" y="546"/>
                  </a:lnTo>
                  <a:lnTo>
                    <a:pt x="45" y="742"/>
                  </a:lnTo>
                  <a:lnTo>
                    <a:pt x="18" y="840"/>
                  </a:lnTo>
                  <a:lnTo>
                    <a:pt x="1" y="947"/>
                  </a:lnTo>
                  <a:lnTo>
                    <a:pt x="1" y="1162"/>
                  </a:lnTo>
                  <a:lnTo>
                    <a:pt x="81" y="1456"/>
                  </a:lnTo>
                  <a:lnTo>
                    <a:pt x="313" y="1787"/>
                  </a:lnTo>
                  <a:lnTo>
                    <a:pt x="563" y="1965"/>
                  </a:lnTo>
                  <a:lnTo>
                    <a:pt x="760" y="2046"/>
                  </a:lnTo>
                  <a:lnTo>
                    <a:pt x="867" y="2073"/>
                  </a:lnTo>
                  <a:lnTo>
                    <a:pt x="974" y="2090"/>
                  </a:lnTo>
                  <a:lnTo>
                    <a:pt x="1188" y="2090"/>
                  </a:lnTo>
                  <a:lnTo>
                    <a:pt x="1492" y="2019"/>
                  </a:lnTo>
                  <a:lnTo>
                    <a:pt x="1822" y="1787"/>
                  </a:lnTo>
                  <a:lnTo>
                    <a:pt x="2010" y="1546"/>
                  </a:lnTo>
                  <a:lnTo>
                    <a:pt x="2090" y="1349"/>
                  </a:lnTo>
                  <a:lnTo>
                    <a:pt x="2108" y="1242"/>
                  </a:lnTo>
                  <a:lnTo>
                    <a:pt x="2126" y="1135"/>
                  </a:lnTo>
                  <a:lnTo>
                    <a:pt x="2126" y="930"/>
                  </a:lnTo>
                  <a:lnTo>
                    <a:pt x="2045" y="635"/>
                  </a:lnTo>
                  <a:lnTo>
                    <a:pt x="1813" y="296"/>
                  </a:lnTo>
                  <a:lnTo>
                    <a:pt x="1563" y="117"/>
                  </a:lnTo>
                  <a:lnTo>
                    <a:pt x="1367" y="37"/>
                  </a:lnTo>
                  <a:lnTo>
                    <a:pt x="1260" y="19"/>
                  </a:lnTo>
                  <a:lnTo>
                    <a:pt x="1152" y="1"/>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5"/>
            <p:cNvSpPr/>
            <p:nvPr/>
          </p:nvSpPr>
          <p:spPr>
            <a:xfrm>
              <a:off x="2594371" y="1577933"/>
              <a:ext cx="168223" cy="136525"/>
            </a:xfrm>
            <a:custGeom>
              <a:avLst/>
              <a:gdLst/>
              <a:ahLst/>
              <a:cxnLst/>
              <a:rect l="l" t="t" r="r" b="b"/>
              <a:pathLst>
                <a:path w="2367" h="1921" fill="none" extrusionOk="0">
                  <a:moveTo>
                    <a:pt x="2366" y="1920"/>
                  </a:moveTo>
                  <a:lnTo>
                    <a:pt x="2125" y="1813"/>
                  </a:lnTo>
                  <a:lnTo>
                    <a:pt x="1563" y="1608"/>
                  </a:lnTo>
                  <a:lnTo>
                    <a:pt x="938" y="1465"/>
                  </a:lnTo>
                  <a:lnTo>
                    <a:pt x="455" y="1447"/>
                  </a:lnTo>
                  <a:lnTo>
                    <a:pt x="152" y="1474"/>
                  </a:lnTo>
                  <a:lnTo>
                    <a:pt x="0" y="1510"/>
                  </a:lnTo>
                  <a:lnTo>
                    <a:pt x="36" y="1394"/>
                  </a:lnTo>
                  <a:lnTo>
                    <a:pt x="393" y="867"/>
                  </a:lnTo>
                  <a:lnTo>
                    <a:pt x="643" y="617"/>
                  </a:lnTo>
                  <a:lnTo>
                    <a:pt x="973" y="358"/>
                  </a:lnTo>
                  <a:lnTo>
                    <a:pt x="1384" y="117"/>
                  </a:lnTo>
                  <a:lnTo>
                    <a:pt x="1634" y="1"/>
                  </a:lnTo>
                </a:path>
              </a:pathLst>
            </a:custGeom>
            <a:solidFill>
              <a:srgbClr val="000000"/>
            </a:solid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5"/>
            <p:cNvSpPr/>
            <p:nvPr/>
          </p:nvSpPr>
          <p:spPr>
            <a:xfrm>
              <a:off x="2594371" y="1633155"/>
              <a:ext cx="151095" cy="52094"/>
            </a:xfrm>
            <a:custGeom>
              <a:avLst/>
              <a:gdLst/>
              <a:ahLst/>
              <a:cxnLst/>
              <a:rect l="l" t="t" r="r" b="b"/>
              <a:pathLst>
                <a:path w="2126" h="733" fill="none" extrusionOk="0">
                  <a:moveTo>
                    <a:pt x="2125" y="0"/>
                  </a:moveTo>
                  <a:lnTo>
                    <a:pt x="1965" y="0"/>
                  </a:lnTo>
                  <a:lnTo>
                    <a:pt x="1018" y="170"/>
                  </a:lnTo>
                  <a:lnTo>
                    <a:pt x="482" y="393"/>
                  </a:lnTo>
                  <a:lnTo>
                    <a:pt x="152" y="599"/>
                  </a:lnTo>
                  <a:lnTo>
                    <a:pt x="0" y="733"/>
                  </a:lnTo>
                </a:path>
              </a:pathLst>
            </a:custGeom>
            <a:solidFill>
              <a:srgbClr val="000000"/>
            </a:solid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5"/>
            <p:cNvSpPr/>
            <p:nvPr/>
          </p:nvSpPr>
          <p:spPr>
            <a:xfrm>
              <a:off x="2580370" y="1392651"/>
              <a:ext cx="267934" cy="135246"/>
            </a:xfrm>
            <a:custGeom>
              <a:avLst/>
              <a:gdLst/>
              <a:ahLst/>
              <a:cxnLst/>
              <a:rect l="l" t="t" r="r" b="b"/>
              <a:pathLst>
                <a:path w="3770" h="1903" extrusionOk="0">
                  <a:moveTo>
                    <a:pt x="170" y="0"/>
                  </a:moveTo>
                  <a:lnTo>
                    <a:pt x="108" y="27"/>
                  </a:lnTo>
                  <a:lnTo>
                    <a:pt x="36" y="54"/>
                  </a:lnTo>
                  <a:lnTo>
                    <a:pt x="1" y="188"/>
                  </a:lnTo>
                  <a:lnTo>
                    <a:pt x="54" y="375"/>
                  </a:lnTo>
                  <a:lnTo>
                    <a:pt x="206" y="598"/>
                  </a:lnTo>
                  <a:lnTo>
                    <a:pt x="420" y="857"/>
                  </a:lnTo>
                  <a:lnTo>
                    <a:pt x="706" y="1107"/>
                  </a:lnTo>
                  <a:lnTo>
                    <a:pt x="1036" y="1340"/>
                  </a:lnTo>
                  <a:lnTo>
                    <a:pt x="1412" y="1536"/>
                  </a:lnTo>
                  <a:lnTo>
                    <a:pt x="1608" y="1616"/>
                  </a:lnTo>
                  <a:lnTo>
                    <a:pt x="1804" y="1706"/>
                  </a:lnTo>
                  <a:lnTo>
                    <a:pt x="2206" y="1822"/>
                  </a:lnTo>
                  <a:lnTo>
                    <a:pt x="2787" y="1902"/>
                  </a:lnTo>
                  <a:lnTo>
                    <a:pt x="3421" y="1866"/>
                  </a:lnTo>
                  <a:lnTo>
                    <a:pt x="3707" y="1768"/>
                  </a:lnTo>
                  <a:lnTo>
                    <a:pt x="3769" y="1688"/>
                  </a:lnTo>
                  <a:lnTo>
                    <a:pt x="3751" y="1643"/>
                  </a:lnTo>
                  <a:lnTo>
                    <a:pt x="3733" y="1607"/>
                  </a:lnTo>
                  <a:lnTo>
                    <a:pt x="3626" y="1536"/>
                  </a:lnTo>
                  <a:lnTo>
                    <a:pt x="3358" y="1429"/>
                  </a:lnTo>
                  <a:lnTo>
                    <a:pt x="2831" y="1259"/>
                  </a:lnTo>
                  <a:lnTo>
                    <a:pt x="2215" y="1027"/>
                  </a:lnTo>
                  <a:lnTo>
                    <a:pt x="1912" y="875"/>
                  </a:lnTo>
                  <a:lnTo>
                    <a:pt x="1608" y="732"/>
                  </a:lnTo>
                  <a:lnTo>
                    <a:pt x="1054" y="402"/>
                  </a:lnTo>
                  <a:lnTo>
                    <a:pt x="590" y="116"/>
                  </a:lnTo>
                  <a:lnTo>
                    <a:pt x="313" y="9"/>
                  </a:lnTo>
                  <a:lnTo>
                    <a:pt x="17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5"/>
            <p:cNvSpPr/>
            <p:nvPr/>
          </p:nvSpPr>
          <p:spPr>
            <a:xfrm>
              <a:off x="1922890" y="1346312"/>
              <a:ext cx="320526" cy="123804"/>
            </a:xfrm>
            <a:custGeom>
              <a:avLst/>
              <a:gdLst/>
              <a:ahLst/>
              <a:cxnLst/>
              <a:rect l="l" t="t" r="r" b="b"/>
              <a:pathLst>
                <a:path w="4510" h="1742" extrusionOk="0">
                  <a:moveTo>
                    <a:pt x="4233" y="0"/>
                  </a:moveTo>
                  <a:lnTo>
                    <a:pt x="3903" y="72"/>
                  </a:lnTo>
                  <a:lnTo>
                    <a:pt x="3322" y="304"/>
                  </a:lnTo>
                  <a:lnTo>
                    <a:pt x="2617" y="572"/>
                  </a:lnTo>
                  <a:lnTo>
                    <a:pt x="2242" y="679"/>
                  </a:lnTo>
                  <a:lnTo>
                    <a:pt x="1867" y="795"/>
                  </a:lnTo>
                  <a:lnTo>
                    <a:pt x="1143" y="929"/>
                  </a:lnTo>
                  <a:lnTo>
                    <a:pt x="518" y="1018"/>
                  </a:lnTo>
                  <a:lnTo>
                    <a:pt x="197" y="1081"/>
                  </a:lnTo>
                  <a:lnTo>
                    <a:pt x="63" y="1143"/>
                  </a:lnTo>
                  <a:lnTo>
                    <a:pt x="36" y="1179"/>
                  </a:lnTo>
                  <a:lnTo>
                    <a:pt x="0" y="1232"/>
                  </a:lnTo>
                  <a:lnTo>
                    <a:pt x="45" y="1340"/>
                  </a:lnTo>
                  <a:lnTo>
                    <a:pt x="206" y="1465"/>
                  </a:lnTo>
                  <a:lnTo>
                    <a:pt x="456" y="1572"/>
                  </a:lnTo>
                  <a:lnTo>
                    <a:pt x="795" y="1670"/>
                  </a:lnTo>
                  <a:lnTo>
                    <a:pt x="1188" y="1724"/>
                  </a:lnTo>
                  <a:lnTo>
                    <a:pt x="1625" y="1741"/>
                  </a:lnTo>
                  <a:lnTo>
                    <a:pt x="2090" y="1688"/>
                  </a:lnTo>
                  <a:lnTo>
                    <a:pt x="2331" y="1634"/>
                  </a:lnTo>
                  <a:lnTo>
                    <a:pt x="2563" y="1581"/>
                  </a:lnTo>
                  <a:lnTo>
                    <a:pt x="3027" y="1429"/>
                  </a:lnTo>
                  <a:lnTo>
                    <a:pt x="3456" y="1224"/>
                  </a:lnTo>
                  <a:lnTo>
                    <a:pt x="3840" y="982"/>
                  </a:lnTo>
                  <a:lnTo>
                    <a:pt x="4162" y="732"/>
                  </a:lnTo>
                  <a:lnTo>
                    <a:pt x="4385" y="491"/>
                  </a:lnTo>
                  <a:lnTo>
                    <a:pt x="4510" y="286"/>
                  </a:lnTo>
                  <a:lnTo>
                    <a:pt x="4510" y="125"/>
                  </a:lnTo>
                  <a:lnTo>
                    <a:pt x="4456" y="72"/>
                  </a:lnTo>
                  <a:lnTo>
                    <a:pt x="4394" y="27"/>
                  </a:lnTo>
                  <a:lnTo>
                    <a:pt x="4233"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5"/>
            <p:cNvSpPr/>
            <p:nvPr/>
          </p:nvSpPr>
          <p:spPr>
            <a:xfrm>
              <a:off x="2337307" y="1663005"/>
              <a:ext cx="196153" cy="320526"/>
            </a:xfrm>
            <a:custGeom>
              <a:avLst/>
              <a:gdLst/>
              <a:ahLst/>
              <a:cxnLst/>
              <a:rect l="l" t="t" r="r" b="b"/>
              <a:pathLst>
                <a:path w="2760" h="4510" extrusionOk="0">
                  <a:moveTo>
                    <a:pt x="1117" y="0"/>
                  </a:moveTo>
                  <a:lnTo>
                    <a:pt x="1108" y="402"/>
                  </a:lnTo>
                  <a:lnTo>
                    <a:pt x="1197" y="1295"/>
                  </a:lnTo>
                  <a:lnTo>
                    <a:pt x="1376" y="2009"/>
                  </a:lnTo>
                  <a:lnTo>
                    <a:pt x="1554" y="2492"/>
                  </a:lnTo>
                  <a:lnTo>
                    <a:pt x="1786" y="2965"/>
                  </a:lnTo>
                  <a:lnTo>
                    <a:pt x="2090" y="3438"/>
                  </a:lnTo>
                  <a:lnTo>
                    <a:pt x="2260" y="3661"/>
                  </a:lnTo>
                  <a:lnTo>
                    <a:pt x="1742" y="3778"/>
                  </a:lnTo>
                  <a:lnTo>
                    <a:pt x="1135" y="3885"/>
                  </a:lnTo>
                  <a:lnTo>
                    <a:pt x="634" y="3894"/>
                  </a:lnTo>
                  <a:lnTo>
                    <a:pt x="152" y="3867"/>
                  </a:lnTo>
                  <a:lnTo>
                    <a:pt x="27" y="3911"/>
                  </a:lnTo>
                  <a:lnTo>
                    <a:pt x="0" y="3992"/>
                  </a:lnTo>
                  <a:lnTo>
                    <a:pt x="0" y="4045"/>
                  </a:lnTo>
                  <a:lnTo>
                    <a:pt x="9" y="4108"/>
                  </a:lnTo>
                  <a:lnTo>
                    <a:pt x="108" y="4224"/>
                  </a:lnTo>
                  <a:lnTo>
                    <a:pt x="349" y="4358"/>
                  </a:lnTo>
                  <a:lnTo>
                    <a:pt x="849" y="4474"/>
                  </a:lnTo>
                  <a:lnTo>
                    <a:pt x="1411" y="4510"/>
                  </a:lnTo>
                  <a:lnTo>
                    <a:pt x="1688" y="4492"/>
                  </a:lnTo>
                  <a:lnTo>
                    <a:pt x="1947" y="4456"/>
                  </a:lnTo>
                  <a:lnTo>
                    <a:pt x="2358" y="4322"/>
                  </a:lnTo>
                  <a:lnTo>
                    <a:pt x="2635" y="4135"/>
                  </a:lnTo>
                  <a:lnTo>
                    <a:pt x="2760" y="3903"/>
                  </a:lnTo>
                  <a:lnTo>
                    <a:pt x="2760" y="3778"/>
                  </a:lnTo>
                  <a:lnTo>
                    <a:pt x="2742" y="3697"/>
                  </a:lnTo>
                  <a:lnTo>
                    <a:pt x="2688" y="3653"/>
                  </a:lnTo>
                  <a:lnTo>
                    <a:pt x="2492" y="3429"/>
                  </a:lnTo>
                  <a:lnTo>
                    <a:pt x="2170" y="2974"/>
                  </a:lnTo>
                  <a:lnTo>
                    <a:pt x="1920" y="2501"/>
                  </a:lnTo>
                  <a:lnTo>
                    <a:pt x="1733" y="2018"/>
                  </a:lnTo>
                  <a:lnTo>
                    <a:pt x="1545" y="1304"/>
                  </a:lnTo>
                  <a:lnTo>
                    <a:pt x="1447" y="402"/>
                  </a:lnTo>
                  <a:lnTo>
                    <a:pt x="1456" y="0"/>
                  </a:lnTo>
                  <a:close/>
                </a:path>
              </a:pathLst>
            </a:custGeom>
            <a:solidFill>
              <a:srgbClr val="FEC4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5"/>
            <p:cNvSpPr/>
            <p:nvPr/>
          </p:nvSpPr>
          <p:spPr>
            <a:xfrm>
              <a:off x="3030962" y="2210679"/>
              <a:ext cx="281224" cy="98432"/>
            </a:xfrm>
            <a:custGeom>
              <a:avLst/>
              <a:gdLst/>
              <a:ahLst/>
              <a:cxnLst/>
              <a:rect l="l" t="t" r="r" b="b"/>
              <a:pathLst>
                <a:path w="3957" h="1385" extrusionOk="0">
                  <a:moveTo>
                    <a:pt x="2760" y="1"/>
                  </a:moveTo>
                  <a:lnTo>
                    <a:pt x="2528" y="19"/>
                  </a:lnTo>
                  <a:lnTo>
                    <a:pt x="1733" y="126"/>
                  </a:lnTo>
                  <a:lnTo>
                    <a:pt x="1260" y="153"/>
                  </a:lnTo>
                  <a:lnTo>
                    <a:pt x="787" y="153"/>
                  </a:lnTo>
                  <a:lnTo>
                    <a:pt x="72" y="90"/>
                  </a:lnTo>
                  <a:lnTo>
                    <a:pt x="1" y="81"/>
                  </a:lnTo>
                  <a:lnTo>
                    <a:pt x="46" y="126"/>
                  </a:lnTo>
                  <a:lnTo>
                    <a:pt x="421" y="429"/>
                  </a:lnTo>
                  <a:lnTo>
                    <a:pt x="805" y="679"/>
                  </a:lnTo>
                  <a:lnTo>
                    <a:pt x="1037" y="804"/>
                  </a:lnTo>
                  <a:lnTo>
                    <a:pt x="1269" y="929"/>
                  </a:lnTo>
                  <a:lnTo>
                    <a:pt x="1787" y="1144"/>
                  </a:lnTo>
                  <a:lnTo>
                    <a:pt x="2296" y="1304"/>
                  </a:lnTo>
                  <a:lnTo>
                    <a:pt x="2725" y="1385"/>
                  </a:lnTo>
                  <a:lnTo>
                    <a:pt x="2876" y="1385"/>
                  </a:lnTo>
                  <a:lnTo>
                    <a:pt x="3144" y="1376"/>
                  </a:lnTo>
                  <a:lnTo>
                    <a:pt x="3582" y="1251"/>
                  </a:lnTo>
                  <a:lnTo>
                    <a:pt x="3814" y="1090"/>
                  </a:lnTo>
                  <a:lnTo>
                    <a:pt x="3912" y="965"/>
                  </a:lnTo>
                  <a:lnTo>
                    <a:pt x="3957" y="822"/>
                  </a:lnTo>
                  <a:lnTo>
                    <a:pt x="3957" y="688"/>
                  </a:lnTo>
                  <a:lnTo>
                    <a:pt x="3930" y="617"/>
                  </a:lnTo>
                  <a:lnTo>
                    <a:pt x="3859" y="483"/>
                  </a:lnTo>
                  <a:lnTo>
                    <a:pt x="3626" y="260"/>
                  </a:lnTo>
                  <a:lnTo>
                    <a:pt x="3305" y="99"/>
                  </a:lnTo>
                  <a:lnTo>
                    <a:pt x="2939" y="10"/>
                  </a:lnTo>
                  <a:lnTo>
                    <a:pt x="2760" y="1"/>
                  </a:lnTo>
                  <a:close/>
                </a:path>
              </a:pathLst>
            </a:custGeom>
            <a:solidFill>
              <a:srgbClr val="6FC4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5"/>
            <p:cNvSpPr/>
            <p:nvPr/>
          </p:nvSpPr>
          <p:spPr>
            <a:xfrm>
              <a:off x="2984624" y="2049490"/>
              <a:ext cx="229840" cy="96513"/>
            </a:xfrm>
            <a:custGeom>
              <a:avLst/>
              <a:gdLst/>
              <a:ahLst/>
              <a:cxnLst/>
              <a:rect l="l" t="t" r="r" b="b"/>
              <a:pathLst>
                <a:path w="3234" h="1358" extrusionOk="0">
                  <a:moveTo>
                    <a:pt x="2519" y="1"/>
                  </a:moveTo>
                  <a:lnTo>
                    <a:pt x="2216" y="27"/>
                  </a:lnTo>
                  <a:lnTo>
                    <a:pt x="2073" y="72"/>
                  </a:lnTo>
                  <a:lnTo>
                    <a:pt x="1903" y="152"/>
                  </a:lnTo>
                  <a:lnTo>
                    <a:pt x="1332" y="483"/>
                  </a:lnTo>
                  <a:lnTo>
                    <a:pt x="974" y="635"/>
                  </a:lnTo>
                  <a:lnTo>
                    <a:pt x="617" y="777"/>
                  </a:lnTo>
                  <a:lnTo>
                    <a:pt x="63" y="929"/>
                  </a:lnTo>
                  <a:lnTo>
                    <a:pt x="1" y="947"/>
                  </a:lnTo>
                  <a:lnTo>
                    <a:pt x="55" y="965"/>
                  </a:lnTo>
                  <a:lnTo>
                    <a:pt x="590" y="1188"/>
                  </a:lnTo>
                  <a:lnTo>
                    <a:pt x="1001" y="1286"/>
                  </a:lnTo>
                  <a:lnTo>
                    <a:pt x="1224" y="1322"/>
                  </a:lnTo>
                  <a:lnTo>
                    <a:pt x="1680" y="1358"/>
                  </a:lnTo>
                  <a:lnTo>
                    <a:pt x="2108" y="1349"/>
                  </a:lnTo>
                  <a:lnTo>
                    <a:pt x="2457" y="1304"/>
                  </a:lnTo>
                  <a:lnTo>
                    <a:pt x="2582" y="1260"/>
                  </a:lnTo>
                  <a:lnTo>
                    <a:pt x="2778" y="1170"/>
                  </a:lnTo>
                  <a:lnTo>
                    <a:pt x="3073" y="929"/>
                  </a:lnTo>
                  <a:lnTo>
                    <a:pt x="3225" y="652"/>
                  </a:lnTo>
                  <a:lnTo>
                    <a:pt x="3234" y="456"/>
                  </a:lnTo>
                  <a:lnTo>
                    <a:pt x="3189" y="331"/>
                  </a:lnTo>
                  <a:lnTo>
                    <a:pt x="3153" y="277"/>
                  </a:lnTo>
                  <a:lnTo>
                    <a:pt x="3055" y="179"/>
                  </a:lnTo>
                  <a:lnTo>
                    <a:pt x="2814" y="45"/>
                  </a:lnTo>
                  <a:lnTo>
                    <a:pt x="2519" y="1"/>
                  </a:lnTo>
                  <a:close/>
                </a:path>
              </a:pathLst>
            </a:custGeom>
            <a:solidFill>
              <a:srgbClr val="6FC4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5"/>
            <p:cNvSpPr/>
            <p:nvPr/>
          </p:nvSpPr>
          <p:spPr>
            <a:xfrm>
              <a:off x="2895785" y="2215796"/>
              <a:ext cx="158770" cy="198072"/>
            </a:xfrm>
            <a:custGeom>
              <a:avLst/>
              <a:gdLst/>
              <a:ahLst/>
              <a:cxnLst/>
              <a:rect l="l" t="t" r="r" b="b"/>
              <a:pathLst>
                <a:path w="2234" h="2787" extrusionOk="0">
                  <a:moveTo>
                    <a:pt x="1" y="0"/>
                  </a:moveTo>
                  <a:lnTo>
                    <a:pt x="36" y="45"/>
                  </a:lnTo>
                  <a:lnTo>
                    <a:pt x="340" y="572"/>
                  </a:lnTo>
                  <a:lnTo>
                    <a:pt x="501" y="929"/>
                  </a:lnTo>
                  <a:lnTo>
                    <a:pt x="644" y="1304"/>
                  </a:lnTo>
                  <a:lnTo>
                    <a:pt x="831" y="1956"/>
                  </a:lnTo>
                  <a:lnTo>
                    <a:pt x="903" y="2143"/>
                  </a:lnTo>
                  <a:lnTo>
                    <a:pt x="974" y="2277"/>
                  </a:lnTo>
                  <a:lnTo>
                    <a:pt x="1171" y="2518"/>
                  </a:lnTo>
                  <a:lnTo>
                    <a:pt x="1421" y="2697"/>
                  </a:lnTo>
                  <a:lnTo>
                    <a:pt x="1689" y="2786"/>
                  </a:lnTo>
                  <a:lnTo>
                    <a:pt x="1822" y="2786"/>
                  </a:lnTo>
                  <a:lnTo>
                    <a:pt x="1894" y="2777"/>
                  </a:lnTo>
                  <a:lnTo>
                    <a:pt x="2010" y="2724"/>
                  </a:lnTo>
                  <a:lnTo>
                    <a:pt x="2144" y="2572"/>
                  </a:lnTo>
                  <a:lnTo>
                    <a:pt x="2233" y="2259"/>
                  </a:lnTo>
                  <a:lnTo>
                    <a:pt x="2189" y="1875"/>
                  </a:lnTo>
                  <a:lnTo>
                    <a:pt x="2099" y="1661"/>
                  </a:lnTo>
                  <a:lnTo>
                    <a:pt x="2046" y="1545"/>
                  </a:lnTo>
                  <a:lnTo>
                    <a:pt x="1822" y="1250"/>
                  </a:lnTo>
                  <a:lnTo>
                    <a:pt x="1519" y="929"/>
                  </a:lnTo>
                  <a:lnTo>
                    <a:pt x="1153" y="625"/>
                  </a:lnTo>
                  <a:lnTo>
                    <a:pt x="965" y="491"/>
                  </a:lnTo>
                  <a:lnTo>
                    <a:pt x="599" y="250"/>
                  </a:lnTo>
                  <a:lnTo>
                    <a:pt x="54" y="18"/>
                  </a:lnTo>
                  <a:lnTo>
                    <a:pt x="1" y="0"/>
                  </a:lnTo>
                  <a:close/>
                </a:path>
              </a:pathLst>
            </a:custGeom>
            <a:solidFill>
              <a:srgbClr val="6FC4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5"/>
            <p:cNvSpPr/>
            <p:nvPr/>
          </p:nvSpPr>
          <p:spPr>
            <a:xfrm>
              <a:off x="1471019" y="1652842"/>
              <a:ext cx="182152" cy="304037"/>
            </a:xfrm>
            <a:custGeom>
              <a:avLst/>
              <a:gdLst/>
              <a:ahLst/>
              <a:cxnLst/>
              <a:rect l="l" t="t" r="r" b="b"/>
              <a:pathLst>
                <a:path w="2563" h="4278" extrusionOk="0">
                  <a:moveTo>
                    <a:pt x="956" y="0"/>
                  </a:moveTo>
                  <a:lnTo>
                    <a:pt x="634" y="36"/>
                  </a:lnTo>
                  <a:lnTo>
                    <a:pt x="313" y="125"/>
                  </a:lnTo>
                  <a:lnTo>
                    <a:pt x="152" y="188"/>
                  </a:lnTo>
                  <a:lnTo>
                    <a:pt x="116" y="197"/>
                  </a:lnTo>
                  <a:lnTo>
                    <a:pt x="89" y="206"/>
                  </a:lnTo>
                  <a:lnTo>
                    <a:pt x="54" y="215"/>
                  </a:lnTo>
                  <a:lnTo>
                    <a:pt x="36" y="241"/>
                  </a:lnTo>
                  <a:lnTo>
                    <a:pt x="9" y="259"/>
                  </a:lnTo>
                  <a:lnTo>
                    <a:pt x="0" y="304"/>
                  </a:lnTo>
                  <a:lnTo>
                    <a:pt x="54" y="375"/>
                  </a:lnTo>
                  <a:lnTo>
                    <a:pt x="116" y="366"/>
                  </a:lnTo>
                  <a:lnTo>
                    <a:pt x="161" y="349"/>
                  </a:lnTo>
                  <a:lnTo>
                    <a:pt x="196" y="331"/>
                  </a:lnTo>
                  <a:lnTo>
                    <a:pt x="411" y="304"/>
                  </a:lnTo>
                  <a:lnTo>
                    <a:pt x="795" y="384"/>
                  </a:lnTo>
                  <a:lnTo>
                    <a:pt x="1134" y="572"/>
                  </a:lnTo>
                  <a:lnTo>
                    <a:pt x="1429" y="849"/>
                  </a:lnTo>
                  <a:lnTo>
                    <a:pt x="1572" y="1009"/>
                  </a:lnTo>
                  <a:lnTo>
                    <a:pt x="1679" y="1143"/>
                  </a:lnTo>
                  <a:lnTo>
                    <a:pt x="1849" y="1438"/>
                  </a:lnTo>
                  <a:lnTo>
                    <a:pt x="1929" y="1590"/>
                  </a:lnTo>
                  <a:lnTo>
                    <a:pt x="1982" y="1733"/>
                  </a:lnTo>
                  <a:lnTo>
                    <a:pt x="1965" y="1947"/>
                  </a:lnTo>
                  <a:lnTo>
                    <a:pt x="1777" y="2206"/>
                  </a:lnTo>
                  <a:lnTo>
                    <a:pt x="1643" y="2394"/>
                  </a:lnTo>
                  <a:lnTo>
                    <a:pt x="1581" y="2510"/>
                  </a:lnTo>
                  <a:lnTo>
                    <a:pt x="1491" y="2751"/>
                  </a:lnTo>
                  <a:lnTo>
                    <a:pt x="1447" y="3010"/>
                  </a:lnTo>
                  <a:lnTo>
                    <a:pt x="1473" y="3260"/>
                  </a:lnTo>
                  <a:lnTo>
                    <a:pt x="1518" y="3376"/>
                  </a:lnTo>
                  <a:lnTo>
                    <a:pt x="1590" y="3519"/>
                  </a:lnTo>
                  <a:lnTo>
                    <a:pt x="1795" y="3769"/>
                  </a:lnTo>
                  <a:lnTo>
                    <a:pt x="2188" y="4090"/>
                  </a:lnTo>
                  <a:lnTo>
                    <a:pt x="2456" y="4260"/>
                  </a:lnTo>
                  <a:lnTo>
                    <a:pt x="2483" y="4278"/>
                  </a:lnTo>
                  <a:lnTo>
                    <a:pt x="2536" y="4260"/>
                  </a:lnTo>
                  <a:lnTo>
                    <a:pt x="2563" y="4215"/>
                  </a:lnTo>
                  <a:lnTo>
                    <a:pt x="2554" y="4162"/>
                  </a:lnTo>
                  <a:lnTo>
                    <a:pt x="2527" y="4135"/>
                  </a:lnTo>
                  <a:lnTo>
                    <a:pt x="2402" y="4054"/>
                  </a:lnTo>
                  <a:lnTo>
                    <a:pt x="2188" y="3858"/>
                  </a:lnTo>
                  <a:lnTo>
                    <a:pt x="2009" y="3626"/>
                  </a:lnTo>
                  <a:lnTo>
                    <a:pt x="1902" y="3349"/>
                  </a:lnTo>
                  <a:lnTo>
                    <a:pt x="1884" y="3197"/>
                  </a:lnTo>
                  <a:lnTo>
                    <a:pt x="1884" y="3054"/>
                  </a:lnTo>
                  <a:lnTo>
                    <a:pt x="1947" y="2849"/>
                  </a:lnTo>
                  <a:lnTo>
                    <a:pt x="2143" y="2644"/>
                  </a:lnTo>
                  <a:lnTo>
                    <a:pt x="2331" y="2483"/>
                  </a:lnTo>
                  <a:lnTo>
                    <a:pt x="2411" y="2394"/>
                  </a:lnTo>
                  <a:lnTo>
                    <a:pt x="2465" y="2215"/>
                  </a:lnTo>
                  <a:lnTo>
                    <a:pt x="2456" y="2099"/>
                  </a:lnTo>
                  <a:lnTo>
                    <a:pt x="2402" y="1652"/>
                  </a:lnTo>
                  <a:lnTo>
                    <a:pt x="2322" y="1206"/>
                  </a:lnTo>
                  <a:lnTo>
                    <a:pt x="2277" y="1027"/>
                  </a:lnTo>
                  <a:lnTo>
                    <a:pt x="2125" y="688"/>
                  </a:lnTo>
                  <a:lnTo>
                    <a:pt x="1911" y="411"/>
                  </a:lnTo>
                  <a:lnTo>
                    <a:pt x="1625" y="188"/>
                  </a:lnTo>
                  <a:lnTo>
                    <a:pt x="1447" y="107"/>
                  </a:lnTo>
                  <a:lnTo>
                    <a:pt x="1286" y="45"/>
                  </a:lnTo>
                  <a:lnTo>
                    <a:pt x="956" y="0"/>
                  </a:lnTo>
                  <a:close/>
                </a:path>
              </a:pathLst>
            </a:custGeom>
            <a:solidFill>
              <a:srgbClr val="FEC4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5"/>
            <p:cNvSpPr/>
            <p:nvPr/>
          </p:nvSpPr>
          <p:spPr>
            <a:xfrm>
              <a:off x="3390227" y="1934639"/>
              <a:ext cx="441771" cy="345898"/>
            </a:xfrm>
            <a:custGeom>
              <a:avLst/>
              <a:gdLst/>
              <a:ahLst/>
              <a:cxnLst/>
              <a:rect l="l" t="t" r="r" b="b"/>
              <a:pathLst>
                <a:path w="6216" h="4867" extrusionOk="0">
                  <a:moveTo>
                    <a:pt x="2894" y="0"/>
                  </a:moveTo>
                  <a:lnTo>
                    <a:pt x="2420" y="27"/>
                  </a:lnTo>
                  <a:lnTo>
                    <a:pt x="1992" y="98"/>
                  </a:lnTo>
                  <a:lnTo>
                    <a:pt x="1608" y="223"/>
                  </a:lnTo>
                  <a:lnTo>
                    <a:pt x="1259" y="384"/>
                  </a:lnTo>
                  <a:lnTo>
                    <a:pt x="965" y="598"/>
                  </a:lnTo>
                  <a:lnTo>
                    <a:pt x="706" y="840"/>
                  </a:lnTo>
                  <a:lnTo>
                    <a:pt x="482" y="1134"/>
                  </a:lnTo>
                  <a:lnTo>
                    <a:pt x="304" y="1456"/>
                  </a:lnTo>
                  <a:lnTo>
                    <a:pt x="170" y="1822"/>
                  </a:lnTo>
                  <a:lnTo>
                    <a:pt x="72" y="2215"/>
                  </a:lnTo>
                  <a:lnTo>
                    <a:pt x="0" y="2876"/>
                  </a:lnTo>
                  <a:lnTo>
                    <a:pt x="54" y="3858"/>
                  </a:lnTo>
                  <a:lnTo>
                    <a:pt x="143" y="4394"/>
                  </a:lnTo>
                  <a:lnTo>
                    <a:pt x="179" y="4376"/>
                  </a:lnTo>
                  <a:lnTo>
                    <a:pt x="545" y="4233"/>
                  </a:lnTo>
                  <a:lnTo>
                    <a:pt x="1027" y="4197"/>
                  </a:lnTo>
                  <a:lnTo>
                    <a:pt x="1411" y="4242"/>
                  </a:lnTo>
                  <a:lnTo>
                    <a:pt x="1858" y="4394"/>
                  </a:lnTo>
                  <a:lnTo>
                    <a:pt x="2340" y="4671"/>
                  </a:lnTo>
                  <a:lnTo>
                    <a:pt x="2599" y="4867"/>
                  </a:lnTo>
                  <a:lnTo>
                    <a:pt x="2599" y="4867"/>
                  </a:lnTo>
                  <a:lnTo>
                    <a:pt x="2590" y="4822"/>
                  </a:lnTo>
                  <a:lnTo>
                    <a:pt x="2572" y="4340"/>
                  </a:lnTo>
                  <a:lnTo>
                    <a:pt x="2670" y="3813"/>
                  </a:lnTo>
                  <a:lnTo>
                    <a:pt x="2813" y="3447"/>
                  </a:lnTo>
                  <a:lnTo>
                    <a:pt x="3045" y="3108"/>
                  </a:lnTo>
                  <a:lnTo>
                    <a:pt x="3394" y="2822"/>
                  </a:lnTo>
                  <a:lnTo>
                    <a:pt x="3626" y="2715"/>
                  </a:lnTo>
                  <a:lnTo>
                    <a:pt x="3679" y="2715"/>
                  </a:lnTo>
                  <a:lnTo>
                    <a:pt x="3983" y="2938"/>
                  </a:lnTo>
                  <a:lnTo>
                    <a:pt x="4188" y="3340"/>
                  </a:lnTo>
                  <a:lnTo>
                    <a:pt x="4269" y="3661"/>
                  </a:lnTo>
                  <a:lnTo>
                    <a:pt x="4304" y="3644"/>
                  </a:lnTo>
                  <a:lnTo>
                    <a:pt x="4510" y="3545"/>
                  </a:lnTo>
                  <a:lnTo>
                    <a:pt x="4715" y="3510"/>
                  </a:lnTo>
                  <a:lnTo>
                    <a:pt x="4947" y="3536"/>
                  </a:lnTo>
                  <a:lnTo>
                    <a:pt x="5189" y="3661"/>
                  </a:lnTo>
                  <a:lnTo>
                    <a:pt x="5421" y="3929"/>
                  </a:lnTo>
                  <a:lnTo>
                    <a:pt x="5635" y="4385"/>
                  </a:lnTo>
                  <a:lnTo>
                    <a:pt x="5724" y="4697"/>
                  </a:lnTo>
                  <a:lnTo>
                    <a:pt x="5751" y="4679"/>
                  </a:lnTo>
                  <a:lnTo>
                    <a:pt x="5992" y="4429"/>
                  </a:lnTo>
                  <a:lnTo>
                    <a:pt x="6162" y="4072"/>
                  </a:lnTo>
                  <a:lnTo>
                    <a:pt x="6215" y="3751"/>
                  </a:lnTo>
                  <a:lnTo>
                    <a:pt x="6180" y="3367"/>
                  </a:lnTo>
                  <a:lnTo>
                    <a:pt x="6019" y="2911"/>
                  </a:lnTo>
                  <a:lnTo>
                    <a:pt x="5876" y="2652"/>
                  </a:lnTo>
                  <a:lnTo>
                    <a:pt x="5903" y="2581"/>
                  </a:lnTo>
                  <a:lnTo>
                    <a:pt x="5965" y="2126"/>
                  </a:lnTo>
                  <a:lnTo>
                    <a:pt x="5948" y="1715"/>
                  </a:lnTo>
                  <a:lnTo>
                    <a:pt x="5814" y="1268"/>
                  </a:lnTo>
                  <a:lnTo>
                    <a:pt x="5599" y="929"/>
                  </a:lnTo>
                  <a:lnTo>
                    <a:pt x="5394" y="715"/>
                  </a:lnTo>
                  <a:lnTo>
                    <a:pt x="5135" y="518"/>
                  </a:lnTo>
                  <a:lnTo>
                    <a:pt x="4813" y="348"/>
                  </a:lnTo>
                  <a:lnTo>
                    <a:pt x="4421" y="206"/>
                  </a:lnTo>
                  <a:lnTo>
                    <a:pt x="3947" y="89"/>
                  </a:lnTo>
                  <a:lnTo>
                    <a:pt x="3679" y="54"/>
                  </a:lnTo>
                  <a:lnTo>
                    <a:pt x="3403" y="18"/>
                  </a:lnTo>
                  <a:lnTo>
                    <a:pt x="2894"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5"/>
            <p:cNvSpPr/>
            <p:nvPr/>
          </p:nvSpPr>
          <p:spPr>
            <a:xfrm>
              <a:off x="3418158" y="2430929"/>
              <a:ext cx="300200" cy="390388"/>
            </a:xfrm>
            <a:custGeom>
              <a:avLst/>
              <a:gdLst/>
              <a:ahLst/>
              <a:cxnLst/>
              <a:rect l="l" t="t" r="r" b="b"/>
              <a:pathLst>
                <a:path w="4224" h="5493" extrusionOk="0">
                  <a:moveTo>
                    <a:pt x="572" y="0"/>
                  </a:moveTo>
                  <a:lnTo>
                    <a:pt x="616" y="465"/>
                  </a:lnTo>
                  <a:lnTo>
                    <a:pt x="634" y="1313"/>
                  </a:lnTo>
                  <a:lnTo>
                    <a:pt x="563" y="2054"/>
                  </a:lnTo>
                  <a:lnTo>
                    <a:pt x="438" y="2688"/>
                  </a:lnTo>
                  <a:lnTo>
                    <a:pt x="223" y="3456"/>
                  </a:lnTo>
                  <a:lnTo>
                    <a:pt x="45" y="3947"/>
                  </a:lnTo>
                  <a:lnTo>
                    <a:pt x="0" y="4144"/>
                  </a:lnTo>
                  <a:lnTo>
                    <a:pt x="9" y="4189"/>
                  </a:lnTo>
                  <a:lnTo>
                    <a:pt x="72" y="4278"/>
                  </a:lnTo>
                  <a:lnTo>
                    <a:pt x="375" y="4537"/>
                  </a:lnTo>
                  <a:lnTo>
                    <a:pt x="822" y="4805"/>
                  </a:lnTo>
                  <a:lnTo>
                    <a:pt x="1224" y="4939"/>
                  </a:lnTo>
                  <a:lnTo>
                    <a:pt x="1500" y="4974"/>
                  </a:lnTo>
                  <a:lnTo>
                    <a:pt x="1643" y="4974"/>
                  </a:lnTo>
                  <a:lnTo>
                    <a:pt x="1652" y="4992"/>
                  </a:lnTo>
                  <a:lnTo>
                    <a:pt x="1750" y="5144"/>
                  </a:lnTo>
                  <a:lnTo>
                    <a:pt x="2045" y="5349"/>
                  </a:lnTo>
                  <a:lnTo>
                    <a:pt x="2456" y="5457"/>
                  </a:lnTo>
                  <a:lnTo>
                    <a:pt x="2822" y="5492"/>
                  </a:lnTo>
                  <a:lnTo>
                    <a:pt x="3045" y="5492"/>
                  </a:lnTo>
                  <a:lnTo>
                    <a:pt x="3269" y="5483"/>
                  </a:lnTo>
                  <a:lnTo>
                    <a:pt x="3626" y="5421"/>
                  </a:lnTo>
                  <a:lnTo>
                    <a:pt x="3876" y="5323"/>
                  </a:lnTo>
                  <a:lnTo>
                    <a:pt x="4045" y="5207"/>
                  </a:lnTo>
                  <a:lnTo>
                    <a:pt x="4188" y="5028"/>
                  </a:lnTo>
                  <a:lnTo>
                    <a:pt x="4224" y="4849"/>
                  </a:lnTo>
                  <a:lnTo>
                    <a:pt x="4224" y="4831"/>
                  </a:lnTo>
                  <a:lnTo>
                    <a:pt x="4215" y="4751"/>
                  </a:lnTo>
                  <a:lnTo>
                    <a:pt x="4135" y="3947"/>
                  </a:lnTo>
                  <a:lnTo>
                    <a:pt x="3947" y="3028"/>
                  </a:lnTo>
                  <a:lnTo>
                    <a:pt x="3751" y="2376"/>
                  </a:lnTo>
                  <a:lnTo>
                    <a:pt x="3492" y="1733"/>
                  </a:lnTo>
                  <a:lnTo>
                    <a:pt x="3135" y="1143"/>
                  </a:lnTo>
                  <a:lnTo>
                    <a:pt x="2920" y="884"/>
                  </a:lnTo>
                  <a:lnTo>
                    <a:pt x="2840" y="884"/>
                  </a:lnTo>
                  <a:lnTo>
                    <a:pt x="2063" y="652"/>
                  </a:lnTo>
                  <a:lnTo>
                    <a:pt x="1170" y="286"/>
                  </a:lnTo>
                  <a:lnTo>
                    <a:pt x="572"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5"/>
            <p:cNvSpPr/>
            <p:nvPr/>
          </p:nvSpPr>
          <p:spPr>
            <a:xfrm>
              <a:off x="3564139" y="2121201"/>
              <a:ext cx="154222" cy="161258"/>
            </a:xfrm>
            <a:custGeom>
              <a:avLst/>
              <a:gdLst/>
              <a:ahLst/>
              <a:cxnLst/>
              <a:rect l="l" t="t" r="r" b="b"/>
              <a:pathLst>
                <a:path w="2170" h="2269" extrusionOk="0">
                  <a:moveTo>
                    <a:pt x="1500" y="1"/>
                  </a:moveTo>
                  <a:lnTo>
                    <a:pt x="1277" y="36"/>
                  </a:lnTo>
                  <a:lnTo>
                    <a:pt x="1054" y="99"/>
                  </a:lnTo>
                  <a:lnTo>
                    <a:pt x="848" y="206"/>
                  </a:lnTo>
                  <a:lnTo>
                    <a:pt x="661" y="340"/>
                  </a:lnTo>
                  <a:lnTo>
                    <a:pt x="500" y="510"/>
                  </a:lnTo>
                  <a:lnTo>
                    <a:pt x="357" y="697"/>
                  </a:lnTo>
                  <a:lnTo>
                    <a:pt x="161" y="1117"/>
                  </a:lnTo>
                  <a:lnTo>
                    <a:pt x="98" y="1340"/>
                  </a:lnTo>
                  <a:lnTo>
                    <a:pt x="45" y="1545"/>
                  </a:lnTo>
                  <a:lnTo>
                    <a:pt x="0" y="1912"/>
                  </a:lnTo>
                  <a:lnTo>
                    <a:pt x="9" y="2135"/>
                  </a:lnTo>
                  <a:lnTo>
                    <a:pt x="196" y="2269"/>
                  </a:lnTo>
                  <a:lnTo>
                    <a:pt x="179" y="2054"/>
                  </a:lnTo>
                  <a:lnTo>
                    <a:pt x="232" y="1590"/>
                  </a:lnTo>
                  <a:lnTo>
                    <a:pt x="268" y="1367"/>
                  </a:lnTo>
                  <a:lnTo>
                    <a:pt x="330" y="1144"/>
                  </a:lnTo>
                  <a:lnTo>
                    <a:pt x="491" y="769"/>
                  </a:lnTo>
                  <a:lnTo>
                    <a:pt x="607" y="599"/>
                  </a:lnTo>
                  <a:lnTo>
                    <a:pt x="741" y="429"/>
                  </a:lnTo>
                  <a:lnTo>
                    <a:pt x="911" y="295"/>
                  </a:lnTo>
                  <a:lnTo>
                    <a:pt x="1089" y="179"/>
                  </a:lnTo>
                  <a:lnTo>
                    <a:pt x="1295" y="108"/>
                  </a:lnTo>
                  <a:lnTo>
                    <a:pt x="1509" y="54"/>
                  </a:lnTo>
                  <a:lnTo>
                    <a:pt x="1947" y="18"/>
                  </a:lnTo>
                  <a:lnTo>
                    <a:pt x="2170" y="36"/>
                  </a:lnTo>
                  <a:lnTo>
                    <a:pt x="1947" y="1"/>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5"/>
            <p:cNvSpPr/>
            <p:nvPr/>
          </p:nvSpPr>
          <p:spPr>
            <a:xfrm>
              <a:off x="3517161" y="2511523"/>
              <a:ext cx="26083" cy="272980"/>
            </a:xfrm>
            <a:custGeom>
              <a:avLst/>
              <a:gdLst/>
              <a:ahLst/>
              <a:cxnLst/>
              <a:rect l="l" t="t" r="r" b="b"/>
              <a:pathLst>
                <a:path w="367" h="3841" extrusionOk="0">
                  <a:moveTo>
                    <a:pt x="0" y="0"/>
                  </a:moveTo>
                  <a:lnTo>
                    <a:pt x="36" y="242"/>
                  </a:lnTo>
                  <a:lnTo>
                    <a:pt x="72" y="474"/>
                  </a:lnTo>
                  <a:lnTo>
                    <a:pt x="107" y="715"/>
                  </a:lnTo>
                  <a:lnTo>
                    <a:pt x="134" y="956"/>
                  </a:lnTo>
                  <a:lnTo>
                    <a:pt x="179" y="1429"/>
                  </a:lnTo>
                  <a:lnTo>
                    <a:pt x="206" y="1912"/>
                  </a:lnTo>
                  <a:lnTo>
                    <a:pt x="232" y="2394"/>
                  </a:lnTo>
                  <a:lnTo>
                    <a:pt x="241" y="2876"/>
                  </a:lnTo>
                  <a:lnTo>
                    <a:pt x="250" y="3117"/>
                  </a:lnTo>
                  <a:lnTo>
                    <a:pt x="250" y="3358"/>
                  </a:lnTo>
                  <a:lnTo>
                    <a:pt x="250" y="3599"/>
                  </a:lnTo>
                  <a:lnTo>
                    <a:pt x="250" y="3840"/>
                  </a:lnTo>
                  <a:lnTo>
                    <a:pt x="322" y="3358"/>
                  </a:lnTo>
                  <a:lnTo>
                    <a:pt x="348" y="2876"/>
                  </a:lnTo>
                  <a:lnTo>
                    <a:pt x="366" y="2394"/>
                  </a:lnTo>
                  <a:lnTo>
                    <a:pt x="348" y="1903"/>
                  </a:lnTo>
                  <a:lnTo>
                    <a:pt x="313" y="1420"/>
                  </a:lnTo>
                  <a:lnTo>
                    <a:pt x="241" y="938"/>
                  </a:lnTo>
                  <a:lnTo>
                    <a:pt x="197" y="697"/>
                  </a:lnTo>
                  <a:lnTo>
                    <a:pt x="81" y="233"/>
                  </a:lnTo>
                  <a:lnTo>
                    <a:pt x="0" y="0"/>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5"/>
            <p:cNvSpPr/>
            <p:nvPr/>
          </p:nvSpPr>
          <p:spPr>
            <a:xfrm>
              <a:off x="3582546" y="2540094"/>
              <a:ext cx="61618" cy="215840"/>
            </a:xfrm>
            <a:custGeom>
              <a:avLst/>
              <a:gdLst/>
              <a:ahLst/>
              <a:cxnLst/>
              <a:rect l="l" t="t" r="r" b="b"/>
              <a:pathLst>
                <a:path w="867" h="3037" extrusionOk="0">
                  <a:moveTo>
                    <a:pt x="0" y="0"/>
                  </a:moveTo>
                  <a:lnTo>
                    <a:pt x="170" y="358"/>
                  </a:lnTo>
                  <a:lnTo>
                    <a:pt x="313" y="733"/>
                  </a:lnTo>
                  <a:lnTo>
                    <a:pt x="455" y="1099"/>
                  </a:lnTo>
                  <a:lnTo>
                    <a:pt x="563" y="1474"/>
                  </a:lnTo>
                  <a:lnTo>
                    <a:pt x="670" y="1858"/>
                  </a:lnTo>
                  <a:lnTo>
                    <a:pt x="741" y="2251"/>
                  </a:lnTo>
                  <a:lnTo>
                    <a:pt x="795" y="2635"/>
                  </a:lnTo>
                  <a:lnTo>
                    <a:pt x="830" y="3037"/>
                  </a:lnTo>
                  <a:lnTo>
                    <a:pt x="848" y="2840"/>
                  </a:lnTo>
                  <a:lnTo>
                    <a:pt x="866" y="2438"/>
                  </a:lnTo>
                  <a:lnTo>
                    <a:pt x="848" y="2233"/>
                  </a:lnTo>
                  <a:lnTo>
                    <a:pt x="804" y="1831"/>
                  </a:lnTo>
                  <a:lnTo>
                    <a:pt x="705" y="1438"/>
                  </a:lnTo>
                  <a:lnTo>
                    <a:pt x="580" y="1054"/>
                  </a:lnTo>
                  <a:lnTo>
                    <a:pt x="232" y="331"/>
                  </a:lnTo>
                  <a:lnTo>
                    <a:pt x="0" y="0"/>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5"/>
            <p:cNvSpPr/>
            <p:nvPr/>
          </p:nvSpPr>
          <p:spPr>
            <a:xfrm>
              <a:off x="3522846" y="2097747"/>
              <a:ext cx="58491" cy="149176"/>
            </a:xfrm>
            <a:custGeom>
              <a:avLst/>
              <a:gdLst/>
              <a:ahLst/>
              <a:cxnLst/>
              <a:rect l="l" t="t" r="r" b="b"/>
              <a:pathLst>
                <a:path w="823" h="2099" extrusionOk="0">
                  <a:moveTo>
                    <a:pt x="822" y="0"/>
                  </a:moveTo>
                  <a:lnTo>
                    <a:pt x="715" y="89"/>
                  </a:lnTo>
                  <a:lnTo>
                    <a:pt x="510" y="277"/>
                  </a:lnTo>
                  <a:lnTo>
                    <a:pt x="429" y="393"/>
                  </a:lnTo>
                  <a:lnTo>
                    <a:pt x="277" y="625"/>
                  </a:lnTo>
                  <a:lnTo>
                    <a:pt x="170" y="893"/>
                  </a:lnTo>
                  <a:lnTo>
                    <a:pt x="81" y="1170"/>
                  </a:lnTo>
                  <a:lnTo>
                    <a:pt x="1" y="1777"/>
                  </a:lnTo>
                  <a:lnTo>
                    <a:pt x="18" y="2099"/>
                  </a:lnTo>
                  <a:lnTo>
                    <a:pt x="63" y="1795"/>
                  </a:lnTo>
                  <a:lnTo>
                    <a:pt x="126" y="1509"/>
                  </a:lnTo>
                  <a:lnTo>
                    <a:pt x="197" y="1233"/>
                  </a:lnTo>
                  <a:lnTo>
                    <a:pt x="286" y="965"/>
                  </a:lnTo>
                  <a:lnTo>
                    <a:pt x="394" y="706"/>
                  </a:lnTo>
                  <a:lnTo>
                    <a:pt x="519" y="456"/>
                  </a:lnTo>
                  <a:lnTo>
                    <a:pt x="661" y="223"/>
                  </a:lnTo>
                  <a:lnTo>
                    <a:pt x="822" y="0"/>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5"/>
            <p:cNvSpPr/>
            <p:nvPr/>
          </p:nvSpPr>
          <p:spPr>
            <a:xfrm>
              <a:off x="3471462" y="2031722"/>
              <a:ext cx="29849" cy="196793"/>
            </a:xfrm>
            <a:custGeom>
              <a:avLst/>
              <a:gdLst/>
              <a:ahLst/>
              <a:cxnLst/>
              <a:rect l="l" t="t" r="r" b="b"/>
              <a:pathLst>
                <a:path w="420" h="2769" extrusionOk="0">
                  <a:moveTo>
                    <a:pt x="420" y="0"/>
                  </a:moveTo>
                  <a:lnTo>
                    <a:pt x="322" y="143"/>
                  </a:lnTo>
                  <a:lnTo>
                    <a:pt x="170" y="447"/>
                  </a:lnTo>
                  <a:lnTo>
                    <a:pt x="116" y="608"/>
                  </a:lnTo>
                  <a:lnTo>
                    <a:pt x="63" y="777"/>
                  </a:lnTo>
                  <a:lnTo>
                    <a:pt x="9" y="1117"/>
                  </a:lnTo>
                  <a:lnTo>
                    <a:pt x="0" y="1295"/>
                  </a:lnTo>
                  <a:lnTo>
                    <a:pt x="0" y="1653"/>
                  </a:lnTo>
                  <a:lnTo>
                    <a:pt x="90" y="2206"/>
                  </a:lnTo>
                  <a:lnTo>
                    <a:pt x="206" y="2581"/>
                  </a:lnTo>
                  <a:lnTo>
                    <a:pt x="286" y="2769"/>
                  </a:lnTo>
                  <a:lnTo>
                    <a:pt x="224" y="2403"/>
                  </a:lnTo>
                  <a:lnTo>
                    <a:pt x="179" y="2045"/>
                  </a:lnTo>
                  <a:lnTo>
                    <a:pt x="161" y="1688"/>
                  </a:lnTo>
                  <a:lnTo>
                    <a:pt x="161" y="1340"/>
                  </a:lnTo>
                  <a:lnTo>
                    <a:pt x="188" y="992"/>
                  </a:lnTo>
                  <a:lnTo>
                    <a:pt x="241" y="652"/>
                  </a:lnTo>
                  <a:lnTo>
                    <a:pt x="313" y="322"/>
                  </a:lnTo>
                  <a:lnTo>
                    <a:pt x="420" y="0"/>
                  </a:lnTo>
                  <a:close/>
                </a:path>
              </a:pathLst>
            </a:cu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6"/>
          <p:cNvSpPr txBox="1">
            <a:spLocks noGrp="1"/>
          </p:cNvSpPr>
          <p:nvPr>
            <p:ph type="title"/>
          </p:nvPr>
        </p:nvSpPr>
        <p:spPr>
          <a:xfrm>
            <a:off x="1039050" y="35770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Previous Research</a:t>
            </a:r>
            <a:endParaRPr/>
          </a:p>
        </p:txBody>
      </p:sp>
      <p:sp>
        <p:nvSpPr>
          <p:cNvPr id="286" name="Google Shape;286;p26"/>
          <p:cNvSpPr txBox="1">
            <a:spLocks noGrp="1"/>
          </p:cNvSpPr>
          <p:nvPr>
            <p:ph type="body" idx="2"/>
          </p:nvPr>
        </p:nvSpPr>
        <p:spPr>
          <a:xfrm>
            <a:off x="1597636" y="1241400"/>
            <a:ext cx="7065900" cy="2660700"/>
          </a:xfrm>
          <a:prstGeom prst="rect">
            <a:avLst/>
          </a:prstGeom>
        </p:spPr>
        <p:txBody>
          <a:bodyPr spcFirstLastPara="1" wrap="square" lIns="0" tIns="0" rIns="0" bIns="0" anchor="t" anchorCtr="0">
            <a:noAutofit/>
          </a:bodyPr>
          <a:lstStyle/>
          <a:p>
            <a:pPr marL="0" lvl="0" indent="0" algn="l" rtl="0">
              <a:lnSpc>
                <a:spcPct val="100000"/>
              </a:lnSpc>
              <a:spcBef>
                <a:spcPts val="600"/>
              </a:spcBef>
              <a:spcAft>
                <a:spcPts val="0"/>
              </a:spcAft>
              <a:buNone/>
            </a:pPr>
            <a:r>
              <a:rPr lang="en"/>
              <a:t>Masks decrease the number of allergy symptoms </a:t>
            </a:r>
            <a:endParaRPr/>
          </a:p>
        </p:txBody>
      </p:sp>
      <p:sp>
        <p:nvSpPr>
          <p:cNvPr id="287" name="Google Shape;287;p2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12</a:t>
            </a:fld>
            <a:endParaRPr/>
          </a:p>
        </p:txBody>
      </p:sp>
      <p:grpSp>
        <p:nvGrpSpPr>
          <p:cNvPr id="288" name="Google Shape;288;p26"/>
          <p:cNvGrpSpPr/>
          <p:nvPr/>
        </p:nvGrpSpPr>
        <p:grpSpPr>
          <a:xfrm>
            <a:off x="5354541" y="159555"/>
            <a:ext cx="836768" cy="987103"/>
            <a:chOff x="1232155" y="3557599"/>
            <a:chExt cx="579359" cy="646433"/>
          </a:xfrm>
        </p:grpSpPr>
        <p:sp>
          <p:nvSpPr>
            <p:cNvPr id="289" name="Google Shape;289;p26"/>
            <p:cNvSpPr/>
            <p:nvPr/>
          </p:nvSpPr>
          <p:spPr>
            <a:xfrm>
              <a:off x="1292561" y="3557599"/>
              <a:ext cx="518954" cy="646433"/>
            </a:xfrm>
            <a:custGeom>
              <a:avLst/>
              <a:gdLst/>
              <a:ahLst/>
              <a:cxnLst/>
              <a:rect l="l" t="t" r="r" b="b"/>
              <a:pathLst>
                <a:path w="17656" h="21995" extrusionOk="0">
                  <a:moveTo>
                    <a:pt x="9815" y="0"/>
                  </a:moveTo>
                  <a:lnTo>
                    <a:pt x="8948" y="36"/>
                  </a:lnTo>
                  <a:lnTo>
                    <a:pt x="8136" y="134"/>
                  </a:lnTo>
                  <a:lnTo>
                    <a:pt x="7377" y="277"/>
                  </a:lnTo>
                  <a:lnTo>
                    <a:pt x="6662" y="482"/>
                  </a:lnTo>
                  <a:lnTo>
                    <a:pt x="6002" y="724"/>
                  </a:lnTo>
                  <a:lnTo>
                    <a:pt x="5394" y="1009"/>
                  </a:lnTo>
                  <a:lnTo>
                    <a:pt x="4841" y="1322"/>
                  </a:lnTo>
                  <a:lnTo>
                    <a:pt x="4332" y="1679"/>
                  </a:lnTo>
                  <a:lnTo>
                    <a:pt x="3885" y="2054"/>
                  </a:lnTo>
                  <a:lnTo>
                    <a:pt x="3474" y="2447"/>
                  </a:lnTo>
                  <a:lnTo>
                    <a:pt x="3126" y="2858"/>
                  </a:lnTo>
                  <a:lnTo>
                    <a:pt x="2814" y="3278"/>
                  </a:lnTo>
                  <a:lnTo>
                    <a:pt x="2564" y="3715"/>
                  </a:lnTo>
                  <a:lnTo>
                    <a:pt x="2358" y="4144"/>
                  </a:lnTo>
                  <a:lnTo>
                    <a:pt x="2197" y="4572"/>
                  </a:lnTo>
                  <a:lnTo>
                    <a:pt x="2144" y="4778"/>
                  </a:lnTo>
                  <a:lnTo>
                    <a:pt x="1769" y="6135"/>
                  </a:lnTo>
                  <a:lnTo>
                    <a:pt x="1599" y="6930"/>
                  </a:lnTo>
                  <a:lnTo>
                    <a:pt x="1679" y="7394"/>
                  </a:lnTo>
                  <a:lnTo>
                    <a:pt x="1787" y="7760"/>
                  </a:lnTo>
                  <a:lnTo>
                    <a:pt x="1813" y="7859"/>
                  </a:lnTo>
                  <a:lnTo>
                    <a:pt x="1822" y="8082"/>
                  </a:lnTo>
                  <a:lnTo>
                    <a:pt x="1760" y="8421"/>
                  </a:lnTo>
                  <a:lnTo>
                    <a:pt x="1546" y="8921"/>
                  </a:lnTo>
                  <a:lnTo>
                    <a:pt x="1233" y="9439"/>
                  </a:lnTo>
                  <a:lnTo>
                    <a:pt x="697" y="10234"/>
                  </a:lnTo>
                  <a:lnTo>
                    <a:pt x="224" y="11011"/>
                  </a:lnTo>
                  <a:lnTo>
                    <a:pt x="36" y="11502"/>
                  </a:lnTo>
                  <a:lnTo>
                    <a:pt x="1" y="11725"/>
                  </a:lnTo>
                  <a:lnTo>
                    <a:pt x="1" y="11832"/>
                  </a:lnTo>
                  <a:lnTo>
                    <a:pt x="99" y="12020"/>
                  </a:lnTo>
                  <a:lnTo>
                    <a:pt x="277" y="12172"/>
                  </a:lnTo>
                  <a:lnTo>
                    <a:pt x="519" y="12288"/>
                  </a:lnTo>
                  <a:lnTo>
                    <a:pt x="1162" y="12475"/>
                  </a:lnTo>
                  <a:lnTo>
                    <a:pt x="1340" y="12493"/>
                  </a:lnTo>
                  <a:lnTo>
                    <a:pt x="1313" y="12609"/>
                  </a:lnTo>
                  <a:lnTo>
                    <a:pt x="1224" y="13342"/>
                  </a:lnTo>
                  <a:lnTo>
                    <a:pt x="1197" y="14011"/>
                  </a:lnTo>
                  <a:lnTo>
                    <a:pt x="1242" y="14735"/>
                  </a:lnTo>
                  <a:lnTo>
                    <a:pt x="1349" y="15262"/>
                  </a:lnTo>
                  <a:lnTo>
                    <a:pt x="1465" y="15601"/>
                  </a:lnTo>
                  <a:lnTo>
                    <a:pt x="1617" y="15905"/>
                  </a:lnTo>
                  <a:lnTo>
                    <a:pt x="1822" y="16163"/>
                  </a:lnTo>
                  <a:lnTo>
                    <a:pt x="2072" y="16387"/>
                  </a:lnTo>
                  <a:lnTo>
                    <a:pt x="2376" y="16539"/>
                  </a:lnTo>
                  <a:lnTo>
                    <a:pt x="2555" y="16592"/>
                  </a:lnTo>
                  <a:lnTo>
                    <a:pt x="3894" y="16896"/>
                  </a:lnTo>
                  <a:lnTo>
                    <a:pt x="5189" y="17289"/>
                  </a:lnTo>
                  <a:lnTo>
                    <a:pt x="5618" y="17539"/>
                  </a:lnTo>
                  <a:lnTo>
                    <a:pt x="5841" y="17735"/>
                  </a:lnTo>
                  <a:lnTo>
                    <a:pt x="6019" y="17976"/>
                  </a:lnTo>
                  <a:lnTo>
                    <a:pt x="6144" y="18262"/>
                  </a:lnTo>
                  <a:lnTo>
                    <a:pt x="6269" y="18807"/>
                  </a:lnTo>
                  <a:lnTo>
                    <a:pt x="6323" y="19789"/>
                  </a:lnTo>
                  <a:lnTo>
                    <a:pt x="6296" y="21146"/>
                  </a:lnTo>
                  <a:lnTo>
                    <a:pt x="6269" y="21995"/>
                  </a:lnTo>
                  <a:lnTo>
                    <a:pt x="15324" y="21995"/>
                  </a:lnTo>
                  <a:lnTo>
                    <a:pt x="15244" y="21325"/>
                  </a:lnTo>
                  <a:lnTo>
                    <a:pt x="14967" y="18021"/>
                  </a:lnTo>
                  <a:lnTo>
                    <a:pt x="14932" y="16476"/>
                  </a:lnTo>
                  <a:lnTo>
                    <a:pt x="14976" y="15690"/>
                  </a:lnTo>
                  <a:lnTo>
                    <a:pt x="15039" y="15440"/>
                  </a:lnTo>
                  <a:lnTo>
                    <a:pt x="15119" y="15199"/>
                  </a:lnTo>
                  <a:lnTo>
                    <a:pt x="15432" y="14565"/>
                  </a:lnTo>
                  <a:lnTo>
                    <a:pt x="16092" y="13297"/>
                  </a:lnTo>
                  <a:lnTo>
                    <a:pt x="16825" y="11681"/>
                  </a:lnTo>
                  <a:lnTo>
                    <a:pt x="17244" y="10466"/>
                  </a:lnTo>
                  <a:lnTo>
                    <a:pt x="17477" y="9484"/>
                  </a:lnTo>
                  <a:lnTo>
                    <a:pt x="17593" y="8814"/>
                  </a:lnTo>
                  <a:lnTo>
                    <a:pt x="17646" y="8118"/>
                  </a:lnTo>
                  <a:lnTo>
                    <a:pt x="17655" y="7412"/>
                  </a:lnTo>
                  <a:lnTo>
                    <a:pt x="17628" y="7055"/>
                  </a:lnTo>
                  <a:lnTo>
                    <a:pt x="17593" y="6698"/>
                  </a:lnTo>
                  <a:lnTo>
                    <a:pt x="17494" y="5992"/>
                  </a:lnTo>
                  <a:lnTo>
                    <a:pt x="17343" y="5323"/>
                  </a:lnTo>
                  <a:lnTo>
                    <a:pt x="17146" y="4671"/>
                  </a:lnTo>
                  <a:lnTo>
                    <a:pt x="16905" y="4046"/>
                  </a:lnTo>
                  <a:lnTo>
                    <a:pt x="16619" y="3456"/>
                  </a:lnTo>
                  <a:lnTo>
                    <a:pt x="16271" y="2911"/>
                  </a:lnTo>
                  <a:lnTo>
                    <a:pt x="15887" y="2394"/>
                  </a:lnTo>
                  <a:lnTo>
                    <a:pt x="15441" y="1920"/>
                  </a:lnTo>
                  <a:lnTo>
                    <a:pt x="14940" y="1492"/>
                  </a:lnTo>
                  <a:lnTo>
                    <a:pt x="14378" y="1117"/>
                  </a:lnTo>
                  <a:lnTo>
                    <a:pt x="13771" y="786"/>
                  </a:lnTo>
                  <a:lnTo>
                    <a:pt x="13101" y="509"/>
                  </a:lnTo>
                  <a:lnTo>
                    <a:pt x="12369" y="286"/>
                  </a:lnTo>
                  <a:lnTo>
                    <a:pt x="11574" y="134"/>
                  </a:lnTo>
                  <a:lnTo>
                    <a:pt x="10726" y="36"/>
                  </a:lnTo>
                  <a:lnTo>
                    <a:pt x="10270" y="18"/>
                  </a:lnTo>
                  <a:lnTo>
                    <a:pt x="9815" y="0"/>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0" name="Google Shape;290;p26"/>
            <p:cNvGrpSpPr/>
            <p:nvPr/>
          </p:nvGrpSpPr>
          <p:grpSpPr>
            <a:xfrm>
              <a:off x="1232155" y="3927996"/>
              <a:ext cx="131882" cy="236048"/>
              <a:chOff x="1232155" y="3927996"/>
              <a:chExt cx="131882" cy="236048"/>
            </a:xfrm>
          </p:grpSpPr>
          <p:sp>
            <p:nvSpPr>
              <p:cNvPr id="291" name="Google Shape;291;p26"/>
              <p:cNvSpPr/>
              <p:nvPr/>
            </p:nvSpPr>
            <p:spPr>
              <a:xfrm>
                <a:off x="1232155" y="3969551"/>
                <a:ext cx="131882" cy="194493"/>
              </a:xfrm>
              <a:custGeom>
                <a:avLst/>
                <a:gdLst/>
                <a:ahLst/>
                <a:cxnLst/>
                <a:rect l="l" t="t" r="r" b="b"/>
                <a:pathLst>
                  <a:path w="3288" h="4849" extrusionOk="0">
                    <a:moveTo>
                      <a:pt x="1644" y="0"/>
                    </a:moveTo>
                    <a:lnTo>
                      <a:pt x="1439" y="286"/>
                    </a:lnTo>
                    <a:lnTo>
                      <a:pt x="510" y="1795"/>
                    </a:lnTo>
                    <a:lnTo>
                      <a:pt x="144" y="2572"/>
                    </a:lnTo>
                    <a:lnTo>
                      <a:pt x="10" y="3018"/>
                    </a:lnTo>
                    <a:lnTo>
                      <a:pt x="1" y="3206"/>
                    </a:lnTo>
                    <a:lnTo>
                      <a:pt x="1" y="3376"/>
                    </a:lnTo>
                    <a:lnTo>
                      <a:pt x="72" y="3697"/>
                    </a:lnTo>
                    <a:lnTo>
                      <a:pt x="197" y="3992"/>
                    </a:lnTo>
                    <a:lnTo>
                      <a:pt x="376" y="4251"/>
                    </a:lnTo>
                    <a:lnTo>
                      <a:pt x="599" y="4474"/>
                    </a:lnTo>
                    <a:lnTo>
                      <a:pt x="858" y="4653"/>
                    </a:lnTo>
                    <a:lnTo>
                      <a:pt x="1153" y="4778"/>
                    </a:lnTo>
                    <a:lnTo>
                      <a:pt x="1474" y="4840"/>
                    </a:lnTo>
                    <a:lnTo>
                      <a:pt x="1644" y="4849"/>
                    </a:lnTo>
                    <a:lnTo>
                      <a:pt x="1814" y="4840"/>
                    </a:lnTo>
                    <a:lnTo>
                      <a:pt x="2135" y="4778"/>
                    </a:lnTo>
                    <a:lnTo>
                      <a:pt x="2430" y="4653"/>
                    </a:lnTo>
                    <a:lnTo>
                      <a:pt x="2689" y="4474"/>
                    </a:lnTo>
                    <a:lnTo>
                      <a:pt x="2912" y="4251"/>
                    </a:lnTo>
                    <a:lnTo>
                      <a:pt x="3091" y="3992"/>
                    </a:lnTo>
                    <a:lnTo>
                      <a:pt x="3216" y="3697"/>
                    </a:lnTo>
                    <a:lnTo>
                      <a:pt x="3278" y="3376"/>
                    </a:lnTo>
                    <a:lnTo>
                      <a:pt x="3287" y="3206"/>
                    </a:lnTo>
                    <a:lnTo>
                      <a:pt x="3278" y="3018"/>
                    </a:lnTo>
                    <a:lnTo>
                      <a:pt x="3144" y="2572"/>
                    </a:lnTo>
                    <a:lnTo>
                      <a:pt x="2778" y="1795"/>
                    </a:lnTo>
                    <a:lnTo>
                      <a:pt x="1849" y="286"/>
                    </a:lnTo>
                    <a:lnTo>
                      <a:pt x="1644" y="0"/>
                    </a:lnTo>
                    <a:close/>
                  </a:path>
                </a:pathLst>
              </a:custGeom>
              <a:solidFill>
                <a:srgbClr val="7ECE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6"/>
              <p:cNvSpPr/>
              <p:nvPr/>
            </p:nvSpPr>
            <p:spPr>
              <a:xfrm>
                <a:off x="1284460" y="3927996"/>
                <a:ext cx="26914" cy="26874"/>
              </a:xfrm>
              <a:custGeom>
                <a:avLst/>
                <a:gdLst/>
                <a:ahLst/>
                <a:cxnLst/>
                <a:rect l="l" t="t" r="r" b="b"/>
                <a:pathLst>
                  <a:path w="671" h="670" extrusionOk="0">
                    <a:moveTo>
                      <a:pt x="340" y="0"/>
                    </a:moveTo>
                    <a:lnTo>
                      <a:pt x="269" y="9"/>
                    </a:lnTo>
                    <a:lnTo>
                      <a:pt x="152" y="54"/>
                    </a:lnTo>
                    <a:lnTo>
                      <a:pt x="63" y="143"/>
                    </a:lnTo>
                    <a:lnTo>
                      <a:pt x="10" y="268"/>
                    </a:lnTo>
                    <a:lnTo>
                      <a:pt x="1" y="339"/>
                    </a:lnTo>
                    <a:lnTo>
                      <a:pt x="10" y="402"/>
                    </a:lnTo>
                    <a:lnTo>
                      <a:pt x="63" y="527"/>
                    </a:lnTo>
                    <a:lnTo>
                      <a:pt x="152" y="616"/>
                    </a:lnTo>
                    <a:lnTo>
                      <a:pt x="269" y="670"/>
                    </a:lnTo>
                    <a:lnTo>
                      <a:pt x="411" y="670"/>
                    </a:lnTo>
                    <a:lnTo>
                      <a:pt x="528" y="616"/>
                    </a:lnTo>
                    <a:lnTo>
                      <a:pt x="617" y="527"/>
                    </a:lnTo>
                    <a:lnTo>
                      <a:pt x="670" y="402"/>
                    </a:lnTo>
                    <a:lnTo>
                      <a:pt x="670" y="339"/>
                    </a:lnTo>
                    <a:lnTo>
                      <a:pt x="670" y="268"/>
                    </a:lnTo>
                    <a:lnTo>
                      <a:pt x="617" y="143"/>
                    </a:lnTo>
                    <a:lnTo>
                      <a:pt x="528" y="54"/>
                    </a:lnTo>
                    <a:lnTo>
                      <a:pt x="411" y="9"/>
                    </a:lnTo>
                    <a:lnTo>
                      <a:pt x="340" y="0"/>
                    </a:lnTo>
                    <a:close/>
                  </a:path>
                </a:pathLst>
              </a:custGeom>
              <a:solidFill>
                <a:srgbClr val="7ECE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93" name="Google Shape;293;p26"/>
          <p:cNvSpPr txBox="1">
            <a:spLocks noGrp="1"/>
          </p:cNvSpPr>
          <p:nvPr>
            <p:ph type="body" idx="1"/>
          </p:nvPr>
        </p:nvSpPr>
        <p:spPr>
          <a:xfrm>
            <a:off x="620075" y="2015250"/>
            <a:ext cx="24591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Dust</a:t>
            </a:r>
            <a:endParaRPr sz="1500" b="1"/>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Mild reductions in AR for mild, moderate and severe AR degrees during the Spring of COVID-19</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Alternating between surgical or KN95 masks</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The KN95 masks alone led to a significant reduction of AR symptoms</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No change in reported mild symptoms was found in only surgical mask wearers</a:t>
            </a:r>
            <a:endParaRPr sz="1500">
              <a:solidFill>
                <a:srgbClr val="595959"/>
              </a:solidFill>
            </a:endParaRPr>
          </a:p>
        </p:txBody>
      </p:sp>
      <p:sp>
        <p:nvSpPr>
          <p:cNvPr id="294" name="Google Shape;294;p26"/>
          <p:cNvSpPr txBox="1">
            <a:spLocks noGrp="1"/>
          </p:cNvSpPr>
          <p:nvPr>
            <p:ph type="body" idx="2"/>
          </p:nvPr>
        </p:nvSpPr>
        <p:spPr>
          <a:xfrm>
            <a:off x="3351175" y="2015250"/>
            <a:ext cx="25497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Pollen</a:t>
            </a:r>
            <a:r>
              <a:rPr lang="en" sz="1200" b="1"/>
              <a:t> </a:t>
            </a:r>
            <a:endParaRPr sz="1200" b="1"/>
          </a:p>
          <a:p>
            <a:pPr marL="457200" lvl="0" indent="-304800" algn="l" rtl="0">
              <a:lnSpc>
                <a:spcPct val="100000"/>
              </a:lnSpc>
              <a:spcBef>
                <a:spcPts val="0"/>
              </a:spcBef>
              <a:spcAft>
                <a:spcPts val="0"/>
              </a:spcAft>
              <a:buClr>
                <a:srgbClr val="222222"/>
              </a:buClr>
              <a:buSzPts val="1200"/>
              <a:buFont typeface="Raleway"/>
              <a:buChar char="●"/>
            </a:pPr>
            <a:r>
              <a:rPr lang="en" sz="1200">
                <a:solidFill>
                  <a:srgbClr val="222222"/>
                </a:solidFill>
              </a:rPr>
              <a:t>March to April 2020</a:t>
            </a:r>
            <a:endParaRPr sz="1200">
              <a:solidFill>
                <a:srgbClr val="222222"/>
              </a:solidFill>
            </a:endParaRPr>
          </a:p>
          <a:p>
            <a:pPr marL="457200" lvl="0" indent="-304800" algn="l" rtl="0">
              <a:lnSpc>
                <a:spcPct val="100000"/>
              </a:lnSpc>
              <a:spcBef>
                <a:spcPts val="0"/>
              </a:spcBef>
              <a:spcAft>
                <a:spcPts val="0"/>
              </a:spcAft>
              <a:buClr>
                <a:srgbClr val="222222"/>
              </a:buClr>
              <a:buSzPts val="1200"/>
              <a:buFont typeface="Raleway"/>
              <a:buChar char="●"/>
            </a:pPr>
            <a:r>
              <a:rPr lang="en" sz="1200">
                <a:solidFill>
                  <a:srgbClr val="222222"/>
                </a:solidFill>
              </a:rPr>
              <a:t>No mask, mask, filtering facepiece 2 (FFP2)</a:t>
            </a:r>
            <a:endParaRPr sz="1200">
              <a:solidFill>
                <a:srgbClr val="222222"/>
              </a:solidFill>
            </a:endParaRPr>
          </a:p>
          <a:p>
            <a:pPr marL="457200" lvl="0" indent="-304800" algn="l" rtl="0">
              <a:lnSpc>
                <a:spcPct val="100000"/>
              </a:lnSpc>
              <a:spcBef>
                <a:spcPts val="0"/>
              </a:spcBef>
              <a:spcAft>
                <a:spcPts val="0"/>
              </a:spcAft>
              <a:buClr>
                <a:srgbClr val="222222"/>
              </a:buClr>
              <a:buSzPts val="1200"/>
              <a:buChar char="●"/>
            </a:pPr>
            <a:r>
              <a:rPr lang="en" sz="1200">
                <a:solidFill>
                  <a:srgbClr val="222222"/>
                </a:solidFill>
              </a:rPr>
              <a:t>Mask-wearers avoided nasal and conjunctival symptoms</a:t>
            </a:r>
            <a:endParaRPr sz="1200">
              <a:solidFill>
                <a:srgbClr val="222222"/>
              </a:solidFill>
            </a:endParaRPr>
          </a:p>
          <a:p>
            <a:pPr marL="457200" lvl="0" indent="-304800" algn="l" rtl="0">
              <a:lnSpc>
                <a:spcPct val="100000"/>
              </a:lnSpc>
              <a:spcBef>
                <a:spcPts val="0"/>
              </a:spcBef>
              <a:spcAft>
                <a:spcPts val="0"/>
              </a:spcAft>
              <a:buClr>
                <a:srgbClr val="222222"/>
              </a:buClr>
              <a:buSzPts val="1200"/>
              <a:buChar char="●"/>
            </a:pPr>
            <a:r>
              <a:rPr lang="en" sz="1200">
                <a:solidFill>
                  <a:srgbClr val="222222"/>
                </a:solidFill>
              </a:rPr>
              <a:t>Improvement in nasal symptoms such as sneezing, rhinorrhea, nasal pruritus, and nasal obstruction but not significant in ocular symptoms and tearing</a:t>
            </a:r>
            <a:endParaRPr sz="1200">
              <a:solidFill>
                <a:srgbClr val="222222"/>
              </a:solidFill>
            </a:endParaRPr>
          </a:p>
        </p:txBody>
      </p:sp>
      <p:sp>
        <p:nvSpPr>
          <p:cNvPr id="295" name="Google Shape;295;p26"/>
          <p:cNvSpPr txBox="1">
            <a:spLocks noGrp="1"/>
          </p:cNvSpPr>
          <p:nvPr>
            <p:ph type="body" idx="2"/>
          </p:nvPr>
        </p:nvSpPr>
        <p:spPr>
          <a:xfrm>
            <a:off x="6211600" y="2015250"/>
            <a:ext cx="24591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Ragweed</a:t>
            </a:r>
            <a:endParaRPr sz="1500" b="1"/>
          </a:p>
          <a:p>
            <a:pPr marL="457200" lvl="0" indent="-304800" algn="l" rtl="0">
              <a:lnSpc>
                <a:spcPct val="100000"/>
              </a:lnSpc>
              <a:spcBef>
                <a:spcPts val="0"/>
              </a:spcBef>
              <a:spcAft>
                <a:spcPts val="0"/>
              </a:spcAft>
              <a:buClr>
                <a:srgbClr val="222222"/>
              </a:buClr>
              <a:buSzPts val="1200"/>
              <a:buFont typeface="Raleway"/>
              <a:buChar char="●"/>
            </a:pPr>
            <a:r>
              <a:rPr lang="en" sz="1200">
                <a:solidFill>
                  <a:srgbClr val="222222"/>
                </a:solidFill>
              </a:rPr>
              <a:t>Self-reported burden of ragweed oculorhinitis decreased significantly</a:t>
            </a:r>
            <a:endParaRPr sz="1200">
              <a:solidFill>
                <a:srgbClr val="222222"/>
              </a:solidFill>
            </a:endParaRPr>
          </a:p>
          <a:p>
            <a:pPr marL="457200" lvl="0" indent="-304800" algn="l" rtl="0">
              <a:lnSpc>
                <a:spcPct val="100000"/>
              </a:lnSpc>
              <a:spcBef>
                <a:spcPts val="0"/>
              </a:spcBef>
              <a:spcAft>
                <a:spcPts val="0"/>
              </a:spcAft>
              <a:buClr>
                <a:srgbClr val="222222"/>
              </a:buClr>
              <a:buSzPts val="1200"/>
              <a:buChar char="●"/>
            </a:pPr>
            <a:r>
              <a:rPr lang="en" sz="1200">
                <a:solidFill>
                  <a:srgbClr val="222222"/>
                </a:solidFill>
              </a:rPr>
              <a:t>All nasal symptoms improved</a:t>
            </a:r>
            <a:endParaRPr sz="1200">
              <a:solidFill>
                <a:srgbClr val="222222"/>
              </a:solidFill>
            </a:endParaRPr>
          </a:p>
          <a:p>
            <a:pPr marL="457200" lvl="0" indent="-304800" algn="l" rtl="0">
              <a:lnSpc>
                <a:spcPct val="100000"/>
              </a:lnSpc>
              <a:spcBef>
                <a:spcPts val="0"/>
              </a:spcBef>
              <a:spcAft>
                <a:spcPts val="0"/>
              </a:spcAft>
              <a:buClr>
                <a:srgbClr val="222222"/>
              </a:buClr>
              <a:buSzPts val="1200"/>
              <a:buFont typeface="Raleway"/>
              <a:buChar char="●"/>
            </a:pPr>
            <a:r>
              <a:rPr lang="en" sz="1200">
                <a:solidFill>
                  <a:srgbClr val="222222"/>
                </a:solidFill>
              </a:rPr>
              <a:t>No change for ocular symptoms (watering, itching, soreness) compared to previous year</a:t>
            </a:r>
            <a:endParaRPr sz="1200">
              <a:solidFill>
                <a:srgbClr val="222222"/>
              </a:solidFill>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27"/>
          <p:cNvSpPr txBox="1">
            <a:spLocks noGrp="1"/>
          </p:cNvSpPr>
          <p:nvPr>
            <p:ph type="title"/>
          </p:nvPr>
        </p:nvSpPr>
        <p:spPr>
          <a:xfrm>
            <a:off x="1039050" y="35770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Previous Research</a:t>
            </a:r>
            <a:endParaRPr/>
          </a:p>
        </p:txBody>
      </p:sp>
      <p:sp>
        <p:nvSpPr>
          <p:cNvPr id="301" name="Google Shape;301;p27"/>
          <p:cNvSpPr txBox="1">
            <a:spLocks noGrp="1"/>
          </p:cNvSpPr>
          <p:nvPr>
            <p:ph type="body" idx="2"/>
          </p:nvPr>
        </p:nvSpPr>
        <p:spPr>
          <a:xfrm>
            <a:off x="1597636" y="1241400"/>
            <a:ext cx="7065900" cy="2660700"/>
          </a:xfrm>
          <a:prstGeom prst="rect">
            <a:avLst/>
          </a:prstGeom>
        </p:spPr>
        <p:txBody>
          <a:bodyPr spcFirstLastPara="1" wrap="square" lIns="0" tIns="0" rIns="0" bIns="0" anchor="t" anchorCtr="0">
            <a:noAutofit/>
          </a:bodyPr>
          <a:lstStyle/>
          <a:p>
            <a:pPr marL="0" lvl="0" indent="0" algn="l" rtl="0">
              <a:lnSpc>
                <a:spcPct val="100000"/>
              </a:lnSpc>
              <a:spcBef>
                <a:spcPts val="600"/>
              </a:spcBef>
              <a:spcAft>
                <a:spcPts val="0"/>
              </a:spcAft>
              <a:buNone/>
            </a:pPr>
            <a:r>
              <a:rPr lang="en"/>
              <a:t>Masks decrease the number of allergy symptoms </a:t>
            </a:r>
            <a:endParaRPr/>
          </a:p>
        </p:txBody>
      </p:sp>
      <p:sp>
        <p:nvSpPr>
          <p:cNvPr id="302" name="Google Shape;302;p2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13</a:t>
            </a:fld>
            <a:endParaRPr/>
          </a:p>
        </p:txBody>
      </p:sp>
      <p:grpSp>
        <p:nvGrpSpPr>
          <p:cNvPr id="303" name="Google Shape;303;p27"/>
          <p:cNvGrpSpPr/>
          <p:nvPr/>
        </p:nvGrpSpPr>
        <p:grpSpPr>
          <a:xfrm>
            <a:off x="5354541" y="159555"/>
            <a:ext cx="836768" cy="987103"/>
            <a:chOff x="1232155" y="3557599"/>
            <a:chExt cx="579359" cy="646433"/>
          </a:xfrm>
        </p:grpSpPr>
        <p:sp>
          <p:nvSpPr>
            <p:cNvPr id="304" name="Google Shape;304;p27"/>
            <p:cNvSpPr/>
            <p:nvPr/>
          </p:nvSpPr>
          <p:spPr>
            <a:xfrm>
              <a:off x="1292561" y="3557599"/>
              <a:ext cx="518954" cy="646433"/>
            </a:xfrm>
            <a:custGeom>
              <a:avLst/>
              <a:gdLst/>
              <a:ahLst/>
              <a:cxnLst/>
              <a:rect l="l" t="t" r="r" b="b"/>
              <a:pathLst>
                <a:path w="17656" h="21995" extrusionOk="0">
                  <a:moveTo>
                    <a:pt x="9815" y="0"/>
                  </a:moveTo>
                  <a:lnTo>
                    <a:pt x="8948" y="36"/>
                  </a:lnTo>
                  <a:lnTo>
                    <a:pt x="8136" y="134"/>
                  </a:lnTo>
                  <a:lnTo>
                    <a:pt x="7377" y="277"/>
                  </a:lnTo>
                  <a:lnTo>
                    <a:pt x="6662" y="482"/>
                  </a:lnTo>
                  <a:lnTo>
                    <a:pt x="6002" y="724"/>
                  </a:lnTo>
                  <a:lnTo>
                    <a:pt x="5394" y="1009"/>
                  </a:lnTo>
                  <a:lnTo>
                    <a:pt x="4841" y="1322"/>
                  </a:lnTo>
                  <a:lnTo>
                    <a:pt x="4332" y="1679"/>
                  </a:lnTo>
                  <a:lnTo>
                    <a:pt x="3885" y="2054"/>
                  </a:lnTo>
                  <a:lnTo>
                    <a:pt x="3474" y="2447"/>
                  </a:lnTo>
                  <a:lnTo>
                    <a:pt x="3126" y="2858"/>
                  </a:lnTo>
                  <a:lnTo>
                    <a:pt x="2814" y="3278"/>
                  </a:lnTo>
                  <a:lnTo>
                    <a:pt x="2564" y="3715"/>
                  </a:lnTo>
                  <a:lnTo>
                    <a:pt x="2358" y="4144"/>
                  </a:lnTo>
                  <a:lnTo>
                    <a:pt x="2197" y="4572"/>
                  </a:lnTo>
                  <a:lnTo>
                    <a:pt x="2144" y="4778"/>
                  </a:lnTo>
                  <a:lnTo>
                    <a:pt x="1769" y="6135"/>
                  </a:lnTo>
                  <a:lnTo>
                    <a:pt x="1599" y="6930"/>
                  </a:lnTo>
                  <a:lnTo>
                    <a:pt x="1679" y="7394"/>
                  </a:lnTo>
                  <a:lnTo>
                    <a:pt x="1787" y="7760"/>
                  </a:lnTo>
                  <a:lnTo>
                    <a:pt x="1813" y="7859"/>
                  </a:lnTo>
                  <a:lnTo>
                    <a:pt x="1822" y="8082"/>
                  </a:lnTo>
                  <a:lnTo>
                    <a:pt x="1760" y="8421"/>
                  </a:lnTo>
                  <a:lnTo>
                    <a:pt x="1546" y="8921"/>
                  </a:lnTo>
                  <a:lnTo>
                    <a:pt x="1233" y="9439"/>
                  </a:lnTo>
                  <a:lnTo>
                    <a:pt x="697" y="10234"/>
                  </a:lnTo>
                  <a:lnTo>
                    <a:pt x="224" y="11011"/>
                  </a:lnTo>
                  <a:lnTo>
                    <a:pt x="36" y="11502"/>
                  </a:lnTo>
                  <a:lnTo>
                    <a:pt x="1" y="11725"/>
                  </a:lnTo>
                  <a:lnTo>
                    <a:pt x="1" y="11832"/>
                  </a:lnTo>
                  <a:lnTo>
                    <a:pt x="99" y="12020"/>
                  </a:lnTo>
                  <a:lnTo>
                    <a:pt x="277" y="12172"/>
                  </a:lnTo>
                  <a:lnTo>
                    <a:pt x="519" y="12288"/>
                  </a:lnTo>
                  <a:lnTo>
                    <a:pt x="1162" y="12475"/>
                  </a:lnTo>
                  <a:lnTo>
                    <a:pt x="1340" y="12493"/>
                  </a:lnTo>
                  <a:lnTo>
                    <a:pt x="1313" y="12609"/>
                  </a:lnTo>
                  <a:lnTo>
                    <a:pt x="1224" y="13342"/>
                  </a:lnTo>
                  <a:lnTo>
                    <a:pt x="1197" y="14011"/>
                  </a:lnTo>
                  <a:lnTo>
                    <a:pt x="1242" y="14735"/>
                  </a:lnTo>
                  <a:lnTo>
                    <a:pt x="1349" y="15262"/>
                  </a:lnTo>
                  <a:lnTo>
                    <a:pt x="1465" y="15601"/>
                  </a:lnTo>
                  <a:lnTo>
                    <a:pt x="1617" y="15905"/>
                  </a:lnTo>
                  <a:lnTo>
                    <a:pt x="1822" y="16163"/>
                  </a:lnTo>
                  <a:lnTo>
                    <a:pt x="2072" y="16387"/>
                  </a:lnTo>
                  <a:lnTo>
                    <a:pt x="2376" y="16539"/>
                  </a:lnTo>
                  <a:lnTo>
                    <a:pt x="2555" y="16592"/>
                  </a:lnTo>
                  <a:lnTo>
                    <a:pt x="3894" y="16896"/>
                  </a:lnTo>
                  <a:lnTo>
                    <a:pt x="5189" y="17289"/>
                  </a:lnTo>
                  <a:lnTo>
                    <a:pt x="5618" y="17539"/>
                  </a:lnTo>
                  <a:lnTo>
                    <a:pt x="5841" y="17735"/>
                  </a:lnTo>
                  <a:lnTo>
                    <a:pt x="6019" y="17976"/>
                  </a:lnTo>
                  <a:lnTo>
                    <a:pt x="6144" y="18262"/>
                  </a:lnTo>
                  <a:lnTo>
                    <a:pt x="6269" y="18807"/>
                  </a:lnTo>
                  <a:lnTo>
                    <a:pt x="6323" y="19789"/>
                  </a:lnTo>
                  <a:lnTo>
                    <a:pt x="6296" y="21146"/>
                  </a:lnTo>
                  <a:lnTo>
                    <a:pt x="6269" y="21995"/>
                  </a:lnTo>
                  <a:lnTo>
                    <a:pt x="15324" y="21995"/>
                  </a:lnTo>
                  <a:lnTo>
                    <a:pt x="15244" y="21325"/>
                  </a:lnTo>
                  <a:lnTo>
                    <a:pt x="14967" y="18021"/>
                  </a:lnTo>
                  <a:lnTo>
                    <a:pt x="14932" y="16476"/>
                  </a:lnTo>
                  <a:lnTo>
                    <a:pt x="14976" y="15690"/>
                  </a:lnTo>
                  <a:lnTo>
                    <a:pt x="15039" y="15440"/>
                  </a:lnTo>
                  <a:lnTo>
                    <a:pt x="15119" y="15199"/>
                  </a:lnTo>
                  <a:lnTo>
                    <a:pt x="15432" y="14565"/>
                  </a:lnTo>
                  <a:lnTo>
                    <a:pt x="16092" y="13297"/>
                  </a:lnTo>
                  <a:lnTo>
                    <a:pt x="16825" y="11681"/>
                  </a:lnTo>
                  <a:lnTo>
                    <a:pt x="17244" y="10466"/>
                  </a:lnTo>
                  <a:lnTo>
                    <a:pt x="17477" y="9484"/>
                  </a:lnTo>
                  <a:lnTo>
                    <a:pt x="17593" y="8814"/>
                  </a:lnTo>
                  <a:lnTo>
                    <a:pt x="17646" y="8118"/>
                  </a:lnTo>
                  <a:lnTo>
                    <a:pt x="17655" y="7412"/>
                  </a:lnTo>
                  <a:lnTo>
                    <a:pt x="17628" y="7055"/>
                  </a:lnTo>
                  <a:lnTo>
                    <a:pt x="17593" y="6698"/>
                  </a:lnTo>
                  <a:lnTo>
                    <a:pt x="17494" y="5992"/>
                  </a:lnTo>
                  <a:lnTo>
                    <a:pt x="17343" y="5323"/>
                  </a:lnTo>
                  <a:lnTo>
                    <a:pt x="17146" y="4671"/>
                  </a:lnTo>
                  <a:lnTo>
                    <a:pt x="16905" y="4046"/>
                  </a:lnTo>
                  <a:lnTo>
                    <a:pt x="16619" y="3456"/>
                  </a:lnTo>
                  <a:lnTo>
                    <a:pt x="16271" y="2911"/>
                  </a:lnTo>
                  <a:lnTo>
                    <a:pt x="15887" y="2394"/>
                  </a:lnTo>
                  <a:lnTo>
                    <a:pt x="15441" y="1920"/>
                  </a:lnTo>
                  <a:lnTo>
                    <a:pt x="14940" y="1492"/>
                  </a:lnTo>
                  <a:lnTo>
                    <a:pt x="14378" y="1117"/>
                  </a:lnTo>
                  <a:lnTo>
                    <a:pt x="13771" y="786"/>
                  </a:lnTo>
                  <a:lnTo>
                    <a:pt x="13101" y="509"/>
                  </a:lnTo>
                  <a:lnTo>
                    <a:pt x="12369" y="286"/>
                  </a:lnTo>
                  <a:lnTo>
                    <a:pt x="11574" y="134"/>
                  </a:lnTo>
                  <a:lnTo>
                    <a:pt x="10726" y="36"/>
                  </a:lnTo>
                  <a:lnTo>
                    <a:pt x="10270" y="18"/>
                  </a:lnTo>
                  <a:lnTo>
                    <a:pt x="9815" y="0"/>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5" name="Google Shape;305;p27"/>
            <p:cNvGrpSpPr/>
            <p:nvPr/>
          </p:nvGrpSpPr>
          <p:grpSpPr>
            <a:xfrm>
              <a:off x="1232155" y="3927996"/>
              <a:ext cx="131882" cy="236048"/>
              <a:chOff x="1232155" y="3927996"/>
              <a:chExt cx="131882" cy="236048"/>
            </a:xfrm>
          </p:grpSpPr>
          <p:sp>
            <p:nvSpPr>
              <p:cNvPr id="306" name="Google Shape;306;p27"/>
              <p:cNvSpPr/>
              <p:nvPr/>
            </p:nvSpPr>
            <p:spPr>
              <a:xfrm>
                <a:off x="1232155" y="3969551"/>
                <a:ext cx="131882" cy="194493"/>
              </a:xfrm>
              <a:custGeom>
                <a:avLst/>
                <a:gdLst/>
                <a:ahLst/>
                <a:cxnLst/>
                <a:rect l="l" t="t" r="r" b="b"/>
                <a:pathLst>
                  <a:path w="3288" h="4849" extrusionOk="0">
                    <a:moveTo>
                      <a:pt x="1644" y="0"/>
                    </a:moveTo>
                    <a:lnTo>
                      <a:pt x="1439" y="286"/>
                    </a:lnTo>
                    <a:lnTo>
                      <a:pt x="510" y="1795"/>
                    </a:lnTo>
                    <a:lnTo>
                      <a:pt x="144" y="2572"/>
                    </a:lnTo>
                    <a:lnTo>
                      <a:pt x="10" y="3018"/>
                    </a:lnTo>
                    <a:lnTo>
                      <a:pt x="1" y="3206"/>
                    </a:lnTo>
                    <a:lnTo>
                      <a:pt x="1" y="3376"/>
                    </a:lnTo>
                    <a:lnTo>
                      <a:pt x="72" y="3697"/>
                    </a:lnTo>
                    <a:lnTo>
                      <a:pt x="197" y="3992"/>
                    </a:lnTo>
                    <a:lnTo>
                      <a:pt x="376" y="4251"/>
                    </a:lnTo>
                    <a:lnTo>
                      <a:pt x="599" y="4474"/>
                    </a:lnTo>
                    <a:lnTo>
                      <a:pt x="858" y="4653"/>
                    </a:lnTo>
                    <a:lnTo>
                      <a:pt x="1153" y="4778"/>
                    </a:lnTo>
                    <a:lnTo>
                      <a:pt x="1474" y="4840"/>
                    </a:lnTo>
                    <a:lnTo>
                      <a:pt x="1644" y="4849"/>
                    </a:lnTo>
                    <a:lnTo>
                      <a:pt x="1814" y="4840"/>
                    </a:lnTo>
                    <a:lnTo>
                      <a:pt x="2135" y="4778"/>
                    </a:lnTo>
                    <a:lnTo>
                      <a:pt x="2430" y="4653"/>
                    </a:lnTo>
                    <a:lnTo>
                      <a:pt x="2689" y="4474"/>
                    </a:lnTo>
                    <a:lnTo>
                      <a:pt x="2912" y="4251"/>
                    </a:lnTo>
                    <a:lnTo>
                      <a:pt x="3091" y="3992"/>
                    </a:lnTo>
                    <a:lnTo>
                      <a:pt x="3216" y="3697"/>
                    </a:lnTo>
                    <a:lnTo>
                      <a:pt x="3278" y="3376"/>
                    </a:lnTo>
                    <a:lnTo>
                      <a:pt x="3287" y="3206"/>
                    </a:lnTo>
                    <a:lnTo>
                      <a:pt x="3278" y="3018"/>
                    </a:lnTo>
                    <a:lnTo>
                      <a:pt x="3144" y="2572"/>
                    </a:lnTo>
                    <a:lnTo>
                      <a:pt x="2778" y="1795"/>
                    </a:lnTo>
                    <a:lnTo>
                      <a:pt x="1849" y="286"/>
                    </a:lnTo>
                    <a:lnTo>
                      <a:pt x="1644" y="0"/>
                    </a:lnTo>
                    <a:close/>
                  </a:path>
                </a:pathLst>
              </a:custGeom>
              <a:solidFill>
                <a:srgbClr val="7ECE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7"/>
              <p:cNvSpPr/>
              <p:nvPr/>
            </p:nvSpPr>
            <p:spPr>
              <a:xfrm>
                <a:off x="1284460" y="3927996"/>
                <a:ext cx="26914" cy="26874"/>
              </a:xfrm>
              <a:custGeom>
                <a:avLst/>
                <a:gdLst/>
                <a:ahLst/>
                <a:cxnLst/>
                <a:rect l="l" t="t" r="r" b="b"/>
                <a:pathLst>
                  <a:path w="671" h="670" extrusionOk="0">
                    <a:moveTo>
                      <a:pt x="340" y="0"/>
                    </a:moveTo>
                    <a:lnTo>
                      <a:pt x="269" y="9"/>
                    </a:lnTo>
                    <a:lnTo>
                      <a:pt x="152" y="54"/>
                    </a:lnTo>
                    <a:lnTo>
                      <a:pt x="63" y="143"/>
                    </a:lnTo>
                    <a:lnTo>
                      <a:pt x="10" y="268"/>
                    </a:lnTo>
                    <a:lnTo>
                      <a:pt x="1" y="339"/>
                    </a:lnTo>
                    <a:lnTo>
                      <a:pt x="10" y="402"/>
                    </a:lnTo>
                    <a:lnTo>
                      <a:pt x="63" y="527"/>
                    </a:lnTo>
                    <a:lnTo>
                      <a:pt x="152" y="616"/>
                    </a:lnTo>
                    <a:lnTo>
                      <a:pt x="269" y="670"/>
                    </a:lnTo>
                    <a:lnTo>
                      <a:pt x="411" y="670"/>
                    </a:lnTo>
                    <a:lnTo>
                      <a:pt x="528" y="616"/>
                    </a:lnTo>
                    <a:lnTo>
                      <a:pt x="617" y="527"/>
                    </a:lnTo>
                    <a:lnTo>
                      <a:pt x="670" y="402"/>
                    </a:lnTo>
                    <a:lnTo>
                      <a:pt x="670" y="339"/>
                    </a:lnTo>
                    <a:lnTo>
                      <a:pt x="670" y="268"/>
                    </a:lnTo>
                    <a:lnTo>
                      <a:pt x="617" y="143"/>
                    </a:lnTo>
                    <a:lnTo>
                      <a:pt x="528" y="54"/>
                    </a:lnTo>
                    <a:lnTo>
                      <a:pt x="411" y="9"/>
                    </a:lnTo>
                    <a:lnTo>
                      <a:pt x="340" y="0"/>
                    </a:lnTo>
                    <a:close/>
                  </a:path>
                </a:pathLst>
              </a:custGeom>
              <a:solidFill>
                <a:srgbClr val="7ECE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08" name="Google Shape;308;p27"/>
          <p:cNvSpPr txBox="1">
            <a:spLocks noGrp="1"/>
          </p:cNvSpPr>
          <p:nvPr>
            <p:ph type="body" idx="1"/>
          </p:nvPr>
        </p:nvSpPr>
        <p:spPr>
          <a:xfrm>
            <a:off x="620075" y="2015250"/>
            <a:ext cx="24591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Dust</a:t>
            </a:r>
            <a:endParaRPr sz="1500" b="1"/>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Mild and severe AR symptoms</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Mild AR symptom reduction with the surgical or N95 mask</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Severe AR symptom reduction occurred using just the N95 masks</a:t>
            </a:r>
            <a:endParaRPr sz="1200">
              <a:solidFill>
                <a:srgbClr val="595959"/>
              </a:solidFill>
              <a:latin typeface="Raleway"/>
              <a:ea typeface="Raleway"/>
              <a:cs typeface="Raleway"/>
              <a:sym typeface="Raleway"/>
            </a:endParaRPr>
          </a:p>
          <a:p>
            <a:pPr marL="457200" lvl="0" indent="-304800" algn="l" rtl="0">
              <a:lnSpc>
                <a:spcPct val="100000"/>
              </a:lnSpc>
              <a:spcBef>
                <a:spcPts val="0"/>
              </a:spcBef>
              <a:spcAft>
                <a:spcPts val="0"/>
              </a:spcAft>
              <a:buClr>
                <a:srgbClr val="595959"/>
              </a:buClr>
              <a:buSzPts val="1200"/>
              <a:buFont typeface="Raleway"/>
              <a:buChar char="●"/>
            </a:pPr>
            <a:r>
              <a:rPr lang="en" sz="1200">
                <a:solidFill>
                  <a:srgbClr val="595959"/>
                </a:solidFill>
                <a:latin typeface="Raleway"/>
                <a:ea typeface="Raleway"/>
                <a:cs typeface="Raleway"/>
                <a:sym typeface="Raleway"/>
              </a:rPr>
              <a:t>No change in reported mild symptoms was found in surgical mask wearers</a:t>
            </a:r>
            <a:endParaRPr sz="1500">
              <a:solidFill>
                <a:srgbClr val="595959"/>
              </a:solidFill>
            </a:endParaRPr>
          </a:p>
        </p:txBody>
      </p:sp>
      <p:sp>
        <p:nvSpPr>
          <p:cNvPr id="309" name="Google Shape;309;p27"/>
          <p:cNvSpPr txBox="1">
            <a:spLocks noGrp="1"/>
          </p:cNvSpPr>
          <p:nvPr>
            <p:ph type="body" idx="2"/>
          </p:nvPr>
        </p:nvSpPr>
        <p:spPr>
          <a:xfrm>
            <a:off x="3351175" y="2015250"/>
            <a:ext cx="25497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Pollen</a:t>
            </a:r>
            <a:r>
              <a:rPr lang="en" sz="1200" b="1"/>
              <a:t> </a:t>
            </a:r>
            <a:endParaRPr sz="1200" b="1"/>
          </a:p>
          <a:p>
            <a:pPr marL="457200" lvl="0" indent="-304800" algn="l" rtl="0">
              <a:lnSpc>
                <a:spcPct val="100000"/>
              </a:lnSpc>
              <a:spcBef>
                <a:spcPts val="0"/>
              </a:spcBef>
              <a:spcAft>
                <a:spcPts val="0"/>
              </a:spcAft>
              <a:buClr>
                <a:srgbClr val="595959"/>
              </a:buClr>
              <a:buSzPts val="1200"/>
              <a:buFont typeface="Raleway"/>
              <a:buChar char="●"/>
            </a:pPr>
            <a:r>
              <a:rPr lang="en" sz="1200"/>
              <a:t>March to April</a:t>
            </a:r>
            <a:endParaRPr sz="1200"/>
          </a:p>
          <a:p>
            <a:pPr marL="457200" lvl="0" indent="-304800" algn="l" rtl="0">
              <a:lnSpc>
                <a:spcPct val="100000"/>
              </a:lnSpc>
              <a:spcBef>
                <a:spcPts val="0"/>
              </a:spcBef>
              <a:spcAft>
                <a:spcPts val="0"/>
              </a:spcAft>
              <a:buClr>
                <a:srgbClr val="595959"/>
              </a:buClr>
              <a:buSzPts val="1200"/>
              <a:buFont typeface="Raleway"/>
              <a:buChar char="●"/>
            </a:pPr>
            <a:r>
              <a:rPr lang="en" sz="1200"/>
              <a:t>No mask, mask, filtering face piece 2 (FFP2)</a:t>
            </a:r>
            <a:endParaRPr sz="1200"/>
          </a:p>
          <a:p>
            <a:pPr marL="457200" lvl="0" indent="-304800" algn="l" rtl="0">
              <a:lnSpc>
                <a:spcPct val="100000"/>
              </a:lnSpc>
              <a:spcBef>
                <a:spcPts val="0"/>
              </a:spcBef>
              <a:spcAft>
                <a:spcPts val="0"/>
              </a:spcAft>
              <a:buClr>
                <a:srgbClr val="595959"/>
              </a:buClr>
              <a:buSzPts val="1200"/>
              <a:buChar char="●"/>
            </a:pPr>
            <a:r>
              <a:rPr lang="en" sz="1200"/>
              <a:t>Mask-wearers avoided nasal and conjunctival symptoms</a:t>
            </a:r>
            <a:endParaRPr sz="1200"/>
          </a:p>
          <a:p>
            <a:pPr marL="457200" lvl="0" indent="-304800" algn="l" rtl="0">
              <a:lnSpc>
                <a:spcPct val="100000"/>
              </a:lnSpc>
              <a:spcBef>
                <a:spcPts val="0"/>
              </a:spcBef>
              <a:spcAft>
                <a:spcPts val="0"/>
              </a:spcAft>
              <a:buClr>
                <a:srgbClr val="595959"/>
              </a:buClr>
              <a:buSzPts val="1200"/>
              <a:buChar char="●"/>
            </a:pPr>
            <a:r>
              <a:rPr lang="en" sz="1200"/>
              <a:t>Improvement in nasal symptoms such as sneezing, rhinorrhea, nasal pruritus, and nasal obstruction but not significant in ocular symptoms and tearing</a:t>
            </a:r>
            <a:endParaRPr sz="1200"/>
          </a:p>
        </p:txBody>
      </p:sp>
      <p:sp>
        <p:nvSpPr>
          <p:cNvPr id="310" name="Google Shape;310;p27"/>
          <p:cNvSpPr txBox="1">
            <a:spLocks noGrp="1"/>
          </p:cNvSpPr>
          <p:nvPr>
            <p:ph type="body" idx="2"/>
          </p:nvPr>
        </p:nvSpPr>
        <p:spPr>
          <a:xfrm>
            <a:off x="6211600" y="2015250"/>
            <a:ext cx="2459100" cy="2556900"/>
          </a:xfrm>
          <a:prstGeom prst="rect">
            <a:avLst/>
          </a:prstGeom>
          <a:solidFill>
            <a:schemeClr val="lt2"/>
          </a:solidFill>
        </p:spPr>
        <p:txBody>
          <a:bodyPr spcFirstLastPara="1" wrap="square" lIns="0" tIns="0" rIns="0" bIns="0" anchor="t" anchorCtr="0">
            <a:noAutofit/>
          </a:bodyPr>
          <a:lstStyle/>
          <a:p>
            <a:pPr marL="0" lvl="0" indent="0" algn="l" rtl="0">
              <a:spcBef>
                <a:spcPts val="600"/>
              </a:spcBef>
              <a:spcAft>
                <a:spcPts val="0"/>
              </a:spcAft>
              <a:buNone/>
            </a:pPr>
            <a:r>
              <a:rPr lang="en" sz="1500" b="1"/>
              <a:t>Ragweed</a:t>
            </a:r>
            <a:endParaRPr sz="1500" b="1"/>
          </a:p>
          <a:p>
            <a:pPr marL="457200" lvl="0" indent="-304800" algn="l" rtl="0">
              <a:lnSpc>
                <a:spcPct val="100000"/>
              </a:lnSpc>
              <a:spcBef>
                <a:spcPts val="0"/>
              </a:spcBef>
              <a:spcAft>
                <a:spcPts val="0"/>
              </a:spcAft>
              <a:buClr>
                <a:srgbClr val="595959"/>
              </a:buClr>
              <a:buSzPts val="1200"/>
              <a:buFont typeface="Raleway"/>
              <a:buChar char="●"/>
            </a:pPr>
            <a:r>
              <a:rPr lang="en" sz="1200"/>
              <a:t>Self-reported burden of ragweed oculorhinitis decreased significantly</a:t>
            </a:r>
            <a:endParaRPr sz="1200"/>
          </a:p>
          <a:p>
            <a:pPr marL="457200" lvl="0" indent="-304800" algn="l" rtl="0">
              <a:lnSpc>
                <a:spcPct val="100000"/>
              </a:lnSpc>
              <a:spcBef>
                <a:spcPts val="0"/>
              </a:spcBef>
              <a:spcAft>
                <a:spcPts val="0"/>
              </a:spcAft>
              <a:buClr>
                <a:srgbClr val="595959"/>
              </a:buClr>
              <a:buSzPts val="1200"/>
              <a:buChar char="●"/>
            </a:pPr>
            <a:r>
              <a:rPr lang="en" sz="1200"/>
              <a:t>All nasal symptoms improved</a:t>
            </a:r>
            <a:endParaRPr sz="1200"/>
          </a:p>
          <a:p>
            <a:pPr marL="457200" lvl="0" indent="-304800" algn="l" rtl="0">
              <a:lnSpc>
                <a:spcPct val="100000"/>
              </a:lnSpc>
              <a:spcBef>
                <a:spcPts val="0"/>
              </a:spcBef>
              <a:spcAft>
                <a:spcPts val="0"/>
              </a:spcAft>
              <a:buClr>
                <a:srgbClr val="595959"/>
              </a:buClr>
              <a:buSzPts val="1200"/>
              <a:buFont typeface="Raleway"/>
              <a:buChar char="●"/>
            </a:pPr>
            <a:r>
              <a:rPr lang="en" sz="1200"/>
              <a:t>No change for ocular symptoms (watering, itching, soreness) compared to previous year</a:t>
            </a:r>
            <a:endParaRPr sz="1200"/>
          </a:p>
        </p:txBody>
      </p:sp>
      <p:sp>
        <p:nvSpPr>
          <p:cNvPr id="311" name="Google Shape;311;p27"/>
          <p:cNvSpPr/>
          <p:nvPr/>
        </p:nvSpPr>
        <p:spPr>
          <a:xfrm>
            <a:off x="6115050" y="1924050"/>
            <a:ext cx="2657400" cy="2748000"/>
          </a:xfrm>
          <a:prstGeom prst="rect">
            <a:avLst/>
          </a:pr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1">
                                            <p:txEl>
                                              <p:pRg st="0" end="0"/>
                                            </p:txEl>
                                          </p:spTgt>
                                        </p:tgtEl>
                                        <p:attrNameLst>
                                          <p:attrName>style.visibility</p:attrName>
                                        </p:attrNameLst>
                                      </p:cBhvr>
                                      <p:to>
                                        <p:strVal val="visible"/>
                                      </p:to>
                                    </p:set>
                                    <p:animEffect transition="in" filter="fade">
                                      <p:cBhvr>
                                        <p:cTn id="7" dur="1000"/>
                                        <p:tgtEl>
                                          <p:spTgt spid="3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15"/>
        <p:cNvGrpSpPr/>
        <p:nvPr/>
      </p:nvGrpSpPr>
      <p:grpSpPr>
        <a:xfrm>
          <a:off x="0" y="0"/>
          <a:ext cx="0" cy="0"/>
          <a:chOff x="0" y="0"/>
          <a:chExt cx="0" cy="0"/>
        </a:xfrm>
      </p:grpSpPr>
      <p:sp>
        <p:nvSpPr>
          <p:cNvPr id="316" name="Google Shape;316;p28"/>
          <p:cNvSpPr txBox="1">
            <a:spLocks noGrp="1"/>
          </p:cNvSpPr>
          <p:nvPr>
            <p:ph type="ctrTitle"/>
          </p:nvPr>
        </p:nvSpPr>
        <p:spPr>
          <a:xfrm>
            <a:off x="1039100" y="1659550"/>
            <a:ext cx="70659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br>
              <a:rPr lang="en"/>
            </a:br>
            <a:r>
              <a:rPr lang="en"/>
              <a:t>Ragweed</a:t>
            </a:r>
            <a:endParaRPr/>
          </a:p>
        </p:txBody>
      </p:sp>
      <p:sp>
        <p:nvSpPr>
          <p:cNvPr id="317" name="Google Shape;317;p28"/>
          <p:cNvSpPr txBox="1">
            <a:spLocks noGrp="1"/>
          </p:cNvSpPr>
          <p:nvPr>
            <p:ph type="subTitle" idx="1"/>
          </p:nvPr>
        </p:nvSpPr>
        <p:spPr>
          <a:xfrm>
            <a:off x="1039100" y="2916252"/>
            <a:ext cx="7065900" cy="2508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a:t>Background</a:t>
            </a:r>
            <a:endParaRPr/>
          </a:p>
        </p:txBody>
      </p:sp>
      <p:sp>
        <p:nvSpPr>
          <p:cNvPr id="318" name="Google Shape;318;p28"/>
          <p:cNvSpPr txBox="1">
            <a:spLocks noGrp="1"/>
          </p:cNvSpPr>
          <p:nvPr>
            <p:ph type="subTitle" idx="1"/>
          </p:nvPr>
        </p:nvSpPr>
        <p:spPr>
          <a:xfrm>
            <a:off x="3629150" y="2916250"/>
            <a:ext cx="1885800" cy="250800"/>
          </a:xfrm>
          <a:prstGeom prst="rect">
            <a:avLst/>
          </a:prstGeom>
          <a:solidFill>
            <a:srgbClr val="F0F0F0"/>
          </a:solidFill>
        </p:spPr>
        <p:txBody>
          <a:bodyPr spcFirstLastPara="1" wrap="square" lIns="0" tIns="0" rIns="0" bIns="0" anchor="t" anchorCtr="0">
            <a:noAutofit/>
          </a:bodyPr>
          <a:lstStyle/>
          <a:p>
            <a:pPr marL="0" lvl="0" indent="0" algn="ctr" rtl="0">
              <a:spcBef>
                <a:spcPts val="0"/>
              </a:spcBef>
              <a:spcAft>
                <a:spcPts val="0"/>
              </a:spcAft>
              <a:buNone/>
            </a:pPr>
            <a:r>
              <a:rPr lang="en" b="1"/>
              <a:t>Background</a:t>
            </a:r>
            <a:endParaRPr b="1"/>
          </a:p>
        </p:txBody>
      </p:sp>
    </p:spTree>
  </p:cSld>
  <p:clrMapOvr>
    <a:masterClrMapping/>
  </p:clrMapOvr>
  <p:transition>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9"/>
          <p:cNvSpPr txBox="1">
            <a:spLocks noGrp="1"/>
          </p:cNvSpPr>
          <p:nvPr>
            <p:ph type="title"/>
          </p:nvPr>
        </p:nvSpPr>
        <p:spPr>
          <a:xfrm>
            <a:off x="1039100" y="3234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Ragweed</a:t>
            </a:r>
            <a:endParaRPr/>
          </a:p>
        </p:txBody>
      </p:sp>
      <p:sp>
        <p:nvSpPr>
          <p:cNvPr id="324" name="Google Shape;324;p2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15</a:t>
            </a:fld>
            <a:endParaRPr/>
          </a:p>
        </p:txBody>
      </p:sp>
      <p:sp>
        <p:nvSpPr>
          <p:cNvPr id="325" name="Google Shape;325;p29"/>
          <p:cNvSpPr txBox="1"/>
          <p:nvPr/>
        </p:nvSpPr>
        <p:spPr>
          <a:xfrm>
            <a:off x="722475" y="1383288"/>
            <a:ext cx="8076300" cy="2955300"/>
          </a:xfrm>
          <a:prstGeom prst="rect">
            <a:avLst/>
          </a:prstGeom>
          <a:solidFill>
            <a:schemeClr val="accent2"/>
          </a:solidFill>
          <a:ln>
            <a:noFill/>
          </a:ln>
        </p:spPr>
        <p:txBody>
          <a:bodyPr spcFirstLastPara="1" wrap="square" lIns="91425" tIns="91425" rIns="91425" bIns="91425" anchor="t" anchorCtr="0">
            <a:spAutoFit/>
          </a:bodyPr>
          <a:lstStyle/>
          <a:p>
            <a:pPr marL="457200" lvl="0" indent="-342900" algn="l" rtl="0">
              <a:spcBef>
                <a:spcPts val="0"/>
              </a:spcBef>
              <a:spcAft>
                <a:spcPts val="0"/>
              </a:spcAft>
              <a:buSzPts val="1800"/>
              <a:buFont typeface="Raleway"/>
              <a:buChar char="➢"/>
            </a:pPr>
            <a:r>
              <a:rPr lang="en" sz="1800">
                <a:highlight>
                  <a:schemeClr val="accent2"/>
                </a:highlight>
                <a:latin typeface="Raleway"/>
                <a:ea typeface="Raleway"/>
                <a:cs typeface="Raleway"/>
                <a:sym typeface="Raleway"/>
              </a:rPr>
              <a:t>Most important cause of allergic rhinitis and pollen asthma in the United States</a:t>
            </a:r>
            <a:endParaRPr sz="1800">
              <a:highlight>
                <a:schemeClr val="accent2"/>
              </a:highlight>
              <a:latin typeface="Raleway"/>
              <a:ea typeface="Raleway"/>
              <a:cs typeface="Raleway"/>
              <a:sym typeface="Raleway"/>
            </a:endParaRPr>
          </a:p>
          <a:p>
            <a:pPr marL="457200" lvl="0" indent="-342900" algn="l" rtl="0">
              <a:spcBef>
                <a:spcPts val="0"/>
              </a:spcBef>
              <a:spcAft>
                <a:spcPts val="0"/>
              </a:spcAft>
              <a:buSzPts val="1800"/>
              <a:buFont typeface="Raleway Light"/>
              <a:buChar char="➢"/>
            </a:pPr>
            <a:r>
              <a:rPr lang="en" sz="1800" i="1">
                <a:solidFill>
                  <a:srgbClr val="0E101A"/>
                </a:solidFill>
                <a:highlight>
                  <a:schemeClr val="accent2"/>
                </a:highlight>
                <a:latin typeface="Raleway"/>
                <a:ea typeface="Raleway"/>
                <a:cs typeface="Raleway"/>
                <a:sym typeface="Raleway"/>
              </a:rPr>
              <a:t>Ambrosia artemisiifolia</a:t>
            </a:r>
            <a:r>
              <a:rPr lang="en" sz="1800">
                <a:highlight>
                  <a:schemeClr val="accent2"/>
                </a:highlight>
                <a:latin typeface="Raleway"/>
                <a:ea typeface="Raleway"/>
                <a:cs typeface="Raleway"/>
                <a:sym typeface="Raleway"/>
              </a:rPr>
              <a:t> (short ragweed) and </a:t>
            </a:r>
            <a:r>
              <a:rPr lang="en" sz="1800" i="1">
                <a:solidFill>
                  <a:srgbClr val="0E101A"/>
                </a:solidFill>
                <a:highlight>
                  <a:schemeClr val="accent2"/>
                </a:highlight>
                <a:latin typeface="Raleway"/>
                <a:ea typeface="Raleway"/>
                <a:cs typeface="Raleway"/>
                <a:sym typeface="Raleway"/>
              </a:rPr>
              <a:t>Ambrosia trifida</a:t>
            </a:r>
            <a:r>
              <a:rPr lang="en" sz="1800">
                <a:highlight>
                  <a:schemeClr val="accent2"/>
                </a:highlight>
                <a:latin typeface="Raleway"/>
                <a:ea typeface="Raleway"/>
                <a:cs typeface="Raleway"/>
                <a:sym typeface="Raleway"/>
              </a:rPr>
              <a:t> (giant ragweed) are the most prevalent ragweed pollen allergens</a:t>
            </a:r>
            <a:endParaRPr sz="1800">
              <a:highlight>
                <a:schemeClr val="accent2"/>
              </a:highlight>
              <a:latin typeface="Raleway"/>
              <a:ea typeface="Raleway"/>
              <a:cs typeface="Raleway"/>
              <a:sym typeface="Raleway"/>
            </a:endParaRPr>
          </a:p>
          <a:p>
            <a:pPr marL="457200" lvl="0" indent="-342900" algn="l" rtl="0">
              <a:spcBef>
                <a:spcPts val="0"/>
              </a:spcBef>
              <a:spcAft>
                <a:spcPts val="0"/>
              </a:spcAft>
              <a:buSzPts val="1800"/>
              <a:buFont typeface="Raleway"/>
              <a:buChar char="➢"/>
            </a:pPr>
            <a:r>
              <a:rPr lang="en" sz="1800">
                <a:highlight>
                  <a:schemeClr val="accent2"/>
                </a:highlight>
                <a:latin typeface="Raleway"/>
                <a:ea typeface="Raleway"/>
                <a:cs typeface="Raleway"/>
                <a:sym typeface="Raleway"/>
              </a:rPr>
              <a:t>Weed pollen is emitted the most in the morning during the autumn season based on seasonal variations in daylight</a:t>
            </a:r>
            <a:endParaRPr sz="1800">
              <a:highlight>
                <a:schemeClr val="accent2"/>
              </a:highlight>
              <a:latin typeface="Raleway"/>
              <a:ea typeface="Raleway"/>
              <a:cs typeface="Raleway"/>
              <a:sym typeface="Raleway"/>
            </a:endParaRPr>
          </a:p>
          <a:p>
            <a:pPr marL="457200" lvl="0" indent="-342900" algn="l" rtl="0">
              <a:spcBef>
                <a:spcPts val="0"/>
              </a:spcBef>
              <a:spcAft>
                <a:spcPts val="0"/>
              </a:spcAft>
              <a:buSzPts val="1800"/>
              <a:buFont typeface="Raleway"/>
              <a:buChar char="➢"/>
            </a:pPr>
            <a:r>
              <a:rPr lang="en" sz="1800">
                <a:highlight>
                  <a:schemeClr val="accent2"/>
                </a:highlight>
                <a:latin typeface="Raleway"/>
                <a:ea typeface="Raleway"/>
                <a:cs typeface="Raleway"/>
                <a:sym typeface="Raleway"/>
              </a:rPr>
              <a:t>A single ragweed plant can expel one million pollen grains in one day</a:t>
            </a:r>
            <a:endParaRPr sz="1800">
              <a:highlight>
                <a:schemeClr val="accent2"/>
              </a:highlight>
              <a:latin typeface="Raleway"/>
              <a:ea typeface="Raleway"/>
              <a:cs typeface="Raleway"/>
              <a:sym typeface="Raleway"/>
            </a:endParaRPr>
          </a:p>
          <a:p>
            <a:pPr marL="457200" lvl="0" indent="-342900" algn="l" rtl="0">
              <a:spcBef>
                <a:spcPts val="0"/>
              </a:spcBef>
              <a:spcAft>
                <a:spcPts val="0"/>
              </a:spcAft>
              <a:buSzPts val="1800"/>
              <a:buFont typeface="Raleway"/>
              <a:buChar char="➢"/>
            </a:pPr>
            <a:r>
              <a:rPr lang="en" sz="1800">
                <a:highlight>
                  <a:schemeClr val="accent2"/>
                </a:highlight>
                <a:latin typeface="Raleway"/>
                <a:ea typeface="Raleway"/>
                <a:cs typeface="Raleway"/>
                <a:sym typeface="Raleway"/>
              </a:rPr>
              <a:t>Pollen can travel hundreds of miles from its source</a:t>
            </a:r>
            <a:endParaRPr sz="1800">
              <a:highlight>
                <a:schemeClr val="accent2"/>
              </a:highlight>
              <a:latin typeface="Raleway"/>
              <a:ea typeface="Raleway"/>
              <a:cs typeface="Raleway"/>
              <a:sym typeface="Raleway"/>
            </a:endParaRPr>
          </a:p>
          <a:p>
            <a:pPr marL="457200" lvl="0" indent="-342900" algn="l" rtl="0">
              <a:spcBef>
                <a:spcPts val="0"/>
              </a:spcBef>
              <a:spcAft>
                <a:spcPts val="0"/>
              </a:spcAft>
              <a:buSzPts val="1800"/>
              <a:buFont typeface="Raleway"/>
              <a:buChar char="➢"/>
            </a:pPr>
            <a:r>
              <a:rPr lang="en" sz="1800">
                <a:highlight>
                  <a:schemeClr val="accent2"/>
                </a:highlight>
                <a:latin typeface="Raleway"/>
                <a:ea typeface="Raleway"/>
                <a:cs typeface="Raleway"/>
                <a:sym typeface="Raleway"/>
              </a:rPr>
              <a:t>In the Chicagoland area, ragweed pollen is prevalent from August to early November and varies based on the year</a:t>
            </a:r>
            <a:endParaRPr sz="1800">
              <a:highlight>
                <a:schemeClr val="accent2"/>
              </a:highlight>
              <a:latin typeface="Raleway"/>
              <a:ea typeface="Raleway"/>
              <a:cs typeface="Raleway"/>
              <a:sym typeface="Raleway"/>
            </a:endParaRPr>
          </a:p>
        </p:txBody>
      </p:sp>
      <p:grpSp>
        <p:nvGrpSpPr>
          <p:cNvPr id="326" name="Google Shape;326;p29"/>
          <p:cNvGrpSpPr/>
          <p:nvPr/>
        </p:nvGrpSpPr>
        <p:grpSpPr>
          <a:xfrm>
            <a:off x="2952154" y="323424"/>
            <a:ext cx="894103" cy="894103"/>
            <a:chOff x="846329" y="2910471"/>
            <a:chExt cx="894103" cy="894103"/>
          </a:xfrm>
        </p:grpSpPr>
        <p:sp>
          <p:nvSpPr>
            <p:cNvPr id="327" name="Google Shape;327;p29"/>
            <p:cNvSpPr/>
            <p:nvPr/>
          </p:nvSpPr>
          <p:spPr>
            <a:xfrm>
              <a:off x="880275" y="2944422"/>
              <a:ext cx="826200" cy="8262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8" name="Google Shape;328;p29"/>
            <p:cNvGrpSpPr/>
            <p:nvPr/>
          </p:nvGrpSpPr>
          <p:grpSpPr>
            <a:xfrm>
              <a:off x="846329" y="2910471"/>
              <a:ext cx="894103" cy="894103"/>
              <a:chOff x="2062700" y="3102875"/>
              <a:chExt cx="714425" cy="714425"/>
            </a:xfrm>
          </p:grpSpPr>
          <p:sp>
            <p:nvSpPr>
              <p:cNvPr id="329" name="Google Shape;329;p29"/>
              <p:cNvSpPr/>
              <p:nvPr/>
            </p:nvSpPr>
            <p:spPr>
              <a:xfrm>
                <a:off x="2435075" y="3235050"/>
                <a:ext cx="136350" cy="460225"/>
              </a:xfrm>
              <a:custGeom>
                <a:avLst/>
                <a:gdLst/>
                <a:ahLst/>
                <a:cxnLst/>
                <a:rect l="l" t="t" r="r" b="b"/>
                <a:pathLst>
                  <a:path w="5454" h="18409" extrusionOk="0">
                    <a:moveTo>
                      <a:pt x="2644" y="0"/>
                    </a:moveTo>
                    <a:lnTo>
                      <a:pt x="2501" y="48"/>
                    </a:lnTo>
                    <a:lnTo>
                      <a:pt x="2453" y="96"/>
                    </a:lnTo>
                    <a:lnTo>
                      <a:pt x="2418" y="131"/>
                    </a:lnTo>
                    <a:lnTo>
                      <a:pt x="2084" y="548"/>
                    </a:lnTo>
                    <a:lnTo>
                      <a:pt x="1572" y="1346"/>
                    </a:lnTo>
                    <a:lnTo>
                      <a:pt x="1370" y="1858"/>
                    </a:lnTo>
                    <a:lnTo>
                      <a:pt x="1346" y="2072"/>
                    </a:lnTo>
                    <a:lnTo>
                      <a:pt x="1358" y="2287"/>
                    </a:lnTo>
                    <a:lnTo>
                      <a:pt x="1489" y="2703"/>
                    </a:lnTo>
                    <a:lnTo>
                      <a:pt x="1739" y="3037"/>
                    </a:lnTo>
                    <a:lnTo>
                      <a:pt x="2084" y="3287"/>
                    </a:lnTo>
                    <a:lnTo>
                      <a:pt x="2287" y="3358"/>
                    </a:lnTo>
                    <a:lnTo>
                      <a:pt x="2287" y="4906"/>
                    </a:lnTo>
                    <a:lnTo>
                      <a:pt x="2168" y="4787"/>
                    </a:lnTo>
                    <a:lnTo>
                      <a:pt x="1918" y="4573"/>
                    </a:lnTo>
                    <a:lnTo>
                      <a:pt x="1620" y="4418"/>
                    </a:lnTo>
                    <a:lnTo>
                      <a:pt x="1298" y="4311"/>
                    </a:lnTo>
                    <a:lnTo>
                      <a:pt x="1120" y="4287"/>
                    </a:lnTo>
                    <a:lnTo>
                      <a:pt x="1060" y="4287"/>
                    </a:lnTo>
                    <a:lnTo>
                      <a:pt x="989" y="4275"/>
                    </a:lnTo>
                    <a:lnTo>
                      <a:pt x="894" y="4263"/>
                    </a:lnTo>
                    <a:lnTo>
                      <a:pt x="453" y="4263"/>
                    </a:lnTo>
                    <a:lnTo>
                      <a:pt x="358" y="4275"/>
                    </a:lnTo>
                    <a:lnTo>
                      <a:pt x="203" y="4346"/>
                    </a:lnTo>
                    <a:lnTo>
                      <a:pt x="84" y="4465"/>
                    </a:lnTo>
                    <a:lnTo>
                      <a:pt x="13" y="4632"/>
                    </a:lnTo>
                    <a:lnTo>
                      <a:pt x="1" y="4715"/>
                    </a:lnTo>
                    <a:lnTo>
                      <a:pt x="1" y="5275"/>
                    </a:lnTo>
                    <a:lnTo>
                      <a:pt x="13" y="5466"/>
                    </a:lnTo>
                    <a:lnTo>
                      <a:pt x="84" y="5823"/>
                    </a:lnTo>
                    <a:lnTo>
                      <a:pt x="227" y="6144"/>
                    </a:lnTo>
                    <a:lnTo>
                      <a:pt x="417" y="6430"/>
                    </a:lnTo>
                    <a:lnTo>
                      <a:pt x="656" y="6668"/>
                    </a:lnTo>
                    <a:lnTo>
                      <a:pt x="941" y="6871"/>
                    </a:lnTo>
                    <a:lnTo>
                      <a:pt x="1275" y="7002"/>
                    </a:lnTo>
                    <a:lnTo>
                      <a:pt x="1620" y="7073"/>
                    </a:lnTo>
                    <a:lnTo>
                      <a:pt x="1810" y="7085"/>
                    </a:lnTo>
                    <a:lnTo>
                      <a:pt x="2287" y="7085"/>
                    </a:lnTo>
                    <a:lnTo>
                      <a:pt x="2287" y="8800"/>
                    </a:lnTo>
                    <a:lnTo>
                      <a:pt x="2180" y="8669"/>
                    </a:lnTo>
                    <a:lnTo>
                      <a:pt x="1930" y="8466"/>
                    </a:lnTo>
                    <a:lnTo>
                      <a:pt x="1644" y="8311"/>
                    </a:lnTo>
                    <a:lnTo>
                      <a:pt x="1334" y="8216"/>
                    </a:lnTo>
                    <a:lnTo>
                      <a:pt x="1168" y="8180"/>
                    </a:lnTo>
                    <a:lnTo>
                      <a:pt x="977" y="8180"/>
                    </a:lnTo>
                    <a:lnTo>
                      <a:pt x="894" y="8168"/>
                    </a:lnTo>
                    <a:lnTo>
                      <a:pt x="453" y="8168"/>
                    </a:lnTo>
                    <a:lnTo>
                      <a:pt x="358" y="8180"/>
                    </a:lnTo>
                    <a:lnTo>
                      <a:pt x="203" y="8240"/>
                    </a:lnTo>
                    <a:lnTo>
                      <a:pt x="84" y="8371"/>
                    </a:lnTo>
                    <a:lnTo>
                      <a:pt x="13" y="8526"/>
                    </a:lnTo>
                    <a:lnTo>
                      <a:pt x="1" y="8621"/>
                    </a:lnTo>
                    <a:lnTo>
                      <a:pt x="1" y="9181"/>
                    </a:lnTo>
                    <a:lnTo>
                      <a:pt x="13" y="9371"/>
                    </a:lnTo>
                    <a:lnTo>
                      <a:pt x="84" y="9716"/>
                    </a:lnTo>
                    <a:lnTo>
                      <a:pt x="227" y="10038"/>
                    </a:lnTo>
                    <a:lnTo>
                      <a:pt x="417" y="10324"/>
                    </a:lnTo>
                    <a:lnTo>
                      <a:pt x="656" y="10574"/>
                    </a:lnTo>
                    <a:lnTo>
                      <a:pt x="941" y="10764"/>
                    </a:lnTo>
                    <a:lnTo>
                      <a:pt x="1275" y="10907"/>
                    </a:lnTo>
                    <a:lnTo>
                      <a:pt x="1620" y="10978"/>
                    </a:lnTo>
                    <a:lnTo>
                      <a:pt x="2287" y="10978"/>
                    </a:lnTo>
                    <a:lnTo>
                      <a:pt x="2287" y="12669"/>
                    </a:lnTo>
                    <a:lnTo>
                      <a:pt x="2180" y="12538"/>
                    </a:lnTo>
                    <a:lnTo>
                      <a:pt x="1918" y="12336"/>
                    </a:lnTo>
                    <a:lnTo>
                      <a:pt x="1632" y="12169"/>
                    </a:lnTo>
                    <a:lnTo>
                      <a:pt x="1310" y="12062"/>
                    </a:lnTo>
                    <a:lnTo>
                      <a:pt x="1144" y="12038"/>
                    </a:lnTo>
                    <a:lnTo>
                      <a:pt x="1060" y="12038"/>
                    </a:lnTo>
                    <a:lnTo>
                      <a:pt x="989" y="12026"/>
                    </a:lnTo>
                    <a:lnTo>
                      <a:pt x="465" y="12026"/>
                    </a:lnTo>
                    <a:lnTo>
                      <a:pt x="358" y="12038"/>
                    </a:lnTo>
                    <a:lnTo>
                      <a:pt x="155" y="12133"/>
                    </a:lnTo>
                    <a:lnTo>
                      <a:pt x="96" y="12217"/>
                    </a:lnTo>
                    <a:lnTo>
                      <a:pt x="36" y="12336"/>
                    </a:lnTo>
                    <a:lnTo>
                      <a:pt x="24" y="12467"/>
                    </a:lnTo>
                    <a:lnTo>
                      <a:pt x="24" y="13038"/>
                    </a:lnTo>
                    <a:lnTo>
                      <a:pt x="24" y="13217"/>
                    </a:lnTo>
                    <a:lnTo>
                      <a:pt x="96" y="13574"/>
                    </a:lnTo>
                    <a:lnTo>
                      <a:pt x="239" y="13896"/>
                    </a:lnTo>
                    <a:lnTo>
                      <a:pt x="429" y="14181"/>
                    </a:lnTo>
                    <a:lnTo>
                      <a:pt x="679" y="14431"/>
                    </a:lnTo>
                    <a:lnTo>
                      <a:pt x="965" y="14622"/>
                    </a:lnTo>
                    <a:lnTo>
                      <a:pt x="1287" y="14753"/>
                    </a:lnTo>
                    <a:lnTo>
                      <a:pt x="1632" y="14824"/>
                    </a:lnTo>
                    <a:lnTo>
                      <a:pt x="1822" y="14836"/>
                    </a:lnTo>
                    <a:lnTo>
                      <a:pt x="2299" y="14836"/>
                    </a:lnTo>
                    <a:lnTo>
                      <a:pt x="2299" y="17980"/>
                    </a:lnTo>
                    <a:lnTo>
                      <a:pt x="2311" y="18063"/>
                    </a:lnTo>
                    <a:lnTo>
                      <a:pt x="2370" y="18218"/>
                    </a:lnTo>
                    <a:lnTo>
                      <a:pt x="2489" y="18337"/>
                    </a:lnTo>
                    <a:lnTo>
                      <a:pt x="2644" y="18396"/>
                    </a:lnTo>
                    <a:lnTo>
                      <a:pt x="2727" y="18408"/>
                    </a:lnTo>
                    <a:lnTo>
                      <a:pt x="2823" y="18396"/>
                    </a:lnTo>
                    <a:lnTo>
                      <a:pt x="2977" y="18337"/>
                    </a:lnTo>
                    <a:lnTo>
                      <a:pt x="3085" y="18218"/>
                    </a:lnTo>
                    <a:lnTo>
                      <a:pt x="3156" y="18063"/>
                    </a:lnTo>
                    <a:lnTo>
                      <a:pt x="3156" y="17980"/>
                    </a:lnTo>
                    <a:lnTo>
                      <a:pt x="3156" y="14836"/>
                    </a:lnTo>
                    <a:lnTo>
                      <a:pt x="3632" y="14836"/>
                    </a:lnTo>
                    <a:lnTo>
                      <a:pt x="3823" y="14824"/>
                    </a:lnTo>
                    <a:lnTo>
                      <a:pt x="4180" y="14753"/>
                    </a:lnTo>
                    <a:lnTo>
                      <a:pt x="4501" y="14622"/>
                    </a:lnTo>
                    <a:lnTo>
                      <a:pt x="4787" y="14431"/>
                    </a:lnTo>
                    <a:lnTo>
                      <a:pt x="5025" y="14181"/>
                    </a:lnTo>
                    <a:lnTo>
                      <a:pt x="5228" y="13896"/>
                    </a:lnTo>
                    <a:lnTo>
                      <a:pt x="5359" y="13574"/>
                    </a:lnTo>
                    <a:lnTo>
                      <a:pt x="5430" y="13217"/>
                    </a:lnTo>
                    <a:lnTo>
                      <a:pt x="5442" y="13038"/>
                    </a:lnTo>
                    <a:lnTo>
                      <a:pt x="5442" y="12467"/>
                    </a:lnTo>
                    <a:lnTo>
                      <a:pt x="5430" y="12372"/>
                    </a:lnTo>
                    <a:lnTo>
                      <a:pt x="5359" y="12217"/>
                    </a:lnTo>
                    <a:lnTo>
                      <a:pt x="5240" y="12098"/>
                    </a:lnTo>
                    <a:lnTo>
                      <a:pt x="5085" y="12026"/>
                    </a:lnTo>
                    <a:lnTo>
                      <a:pt x="4347" y="12026"/>
                    </a:lnTo>
                    <a:lnTo>
                      <a:pt x="3954" y="12121"/>
                    </a:lnTo>
                    <a:lnTo>
                      <a:pt x="3608" y="12288"/>
                    </a:lnTo>
                    <a:lnTo>
                      <a:pt x="3299" y="12526"/>
                    </a:lnTo>
                    <a:lnTo>
                      <a:pt x="3180" y="12669"/>
                    </a:lnTo>
                    <a:lnTo>
                      <a:pt x="3180" y="10967"/>
                    </a:lnTo>
                    <a:lnTo>
                      <a:pt x="3656" y="10967"/>
                    </a:lnTo>
                    <a:lnTo>
                      <a:pt x="3835" y="10955"/>
                    </a:lnTo>
                    <a:lnTo>
                      <a:pt x="4192" y="10883"/>
                    </a:lnTo>
                    <a:lnTo>
                      <a:pt x="4513" y="10752"/>
                    </a:lnTo>
                    <a:lnTo>
                      <a:pt x="4799" y="10562"/>
                    </a:lnTo>
                    <a:lnTo>
                      <a:pt x="5049" y="10312"/>
                    </a:lnTo>
                    <a:lnTo>
                      <a:pt x="5240" y="10026"/>
                    </a:lnTo>
                    <a:lnTo>
                      <a:pt x="5371" y="9704"/>
                    </a:lnTo>
                    <a:lnTo>
                      <a:pt x="5442" y="9347"/>
                    </a:lnTo>
                    <a:lnTo>
                      <a:pt x="5454" y="9169"/>
                    </a:lnTo>
                    <a:lnTo>
                      <a:pt x="5454" y="8597"/>
                    </a:lnTo>
                    <a:lnTo>
                      <a:pt x="5442" y="8502"/>
                    </a:lnTo>
                    <a:lnTo>
                      <a:pt x="5383" y="8347"/>
                    </a:lnTo>
                    <a:lnTo>
                      <a:pt x="5252" y="8228"/>
                    </a:lnTo>
                    <a:lnTo>
                      <a:pt x="5097" y="8157"/>
                    </a:lnTo>
                    <a:lnTo>
                      <a:pt x="4359" y="8157"/>
                    </a:lnTo>
                    <a:lnTo>
                      <a:pt x="3966" y="8252"/>
                    </a:lnTo>
                    <a:lnTo>
                      <a:pt x="3620" y="8418"/>
                    </a:lnTo>
                    <a:lnTo>
                      <a:pt x="3323" y="8657"/>
                    </a:lnTo>
                    <a:lnTo>
                      <a:pt x="3192" y="8800"/>
                    </a:lnTo>
                    <a:lnTo>
                      <a:pt x="3192" y="7085"/>
                    </a:lnTo>
                    <a:lnTo>
                      <a:pt x="3608" y="7085"/>
                    </a:lnTo>
                    <a:lnTo>
                      <a:pt x="3799" y="7073"/>
                    </a:lnTo>
                    <a:lnTo>
                      <a:pt x="4144" y="7002"/>
                    </a:lnTo>
                    <a:lnTo>
                      <a:pt x="4466" y="6871"/>
                    </a:lnTo>
                    <a:lnTo>
                      <a:pt x="4751" y="6668"/>
                    </a:lnTo>
                    <a:lnTo>
                      <a:pt x="5001" y="6430"/>
                    </a:lnTo>
                    <a:lnTo>
                      <a:pt x="5192" y="6144"/>
                    </a:lnTo>
                    <a:lnTo>
                      <a:pt x="5335" y="5823"/>
                    </a:lnTo>
                    <a:lnTo>
                      <a:pt x="5406" y="5466"/>
                    </a:lnTo>
                    <a:lnTo>
                      <a:pt x="5406" y="5287"/>
                    </a:lnTo>
                    <a:lnTo>
                      <a:pt x="5406" y="4715"/>
                    </a:lnTo>
                    <a:lnTo>
                      <a:pt x="5406" y="4620"/>
                    </a:lnTo>
                    <a:lnTo>
                      <a:pt x="5335" y="4465"/>
                    </a:lnTo>
                    <a:lnTo>
                      <a:pt x="5216" y="4346"/>
                    </a:lnTo>
                    <a:lnTo>
                      <a:pt x="5049" y="4275"/>
                    </a:lnTo>
                    <a:lnTo>
                      <a:pt x="4311" y="4275"/>
                    </a:lnTo>
                    <a:lnTo>
                      <a:pt x="3930" y="4370"/>
                    </a:lnTo>
                    <a:lnTo>
                      <a:pt x="3573" y="4537"/>
                    </a:lnTo>
                    <a:lnTo>
                      <a:pt x="3275" y="4763"/>
                    </a:lnTo>
                    <a:lnTo>
                      <a:pt x="3144" y="4906"/>
                    </a:lnTo>
                    <a:lnTo>
                      <a:pt x="3144" y="3358"/>
                    </a:lnTo>
                    <a:lnTo>
                      <a:pt x="3168" y="3358"/>
                    </a:lnTo>
                    <a:lnTo>
                      <a:pt x="3180" y="3346"/>
                    </a:lnTo>
                    <a:lnTo>
                      <a:pt x="3370" y="3263"/>
                    </a:lnTo>
                    <a:lnTo>
                      <a:pt x="3692" y="3013"/>
                    </a:lnTo>
                    <a:lnTo>
                      <a:pt x="3942" y="2679"/>
                    </a:lnTo>
                    <a:lnTo>
                      <a:pt x="4073" y="2287"/>
                    </a:lnTo>
                    <a:lnTo>
                      <a:pt x="4085" y="2060"/>
                    </a:lnTo>
                    <a:lnTo>
                      <a:pt x="4073" y="1882"/>
                    </a:lnTo>
                    <a:lnTo>
                      <a:pt x="3906" y="1465"/>
                    </a:lnTo>
                    <a:lnTo>
                      <a:pt x="3501" y="774"/>
                    </a:lnTo>
                    <a:lnTo>
                      <a:pt x="3192" y="358"/>
                    </a:lnTo>
                    <a:lnTo>
                      <a:pt x="3192" y="334"/>
                    </a:lnTo>
                    <a:lnTo>
                      <a:pt x="3156" y="298"/>
                    </a:lnTo>
                    <a:lnTo>
                      <a:pt x="3132" y="250"/>
                    </a:lnTo>
                    <a:lnTo>
                      <a:pt x="3108" y="215"/>
                    </a:lnTo>
                    <a:lnTo>
                      <a:pt x="3085" y="179"/>
                    </a:lnTo>
                    <a:lnTo>
                      <a:pt x="3049" y="143"/>
                    </a:lnTo>
                    <a:lnTo>
                      <a:pt x="3013" y="155"/>
                    </a:lnTo>
                    <a:lnTo>
                      <a:pt x="3001" y="131"/>
                    </a:lnTo>
                    <a:lnTo>
                      <a:pt x="2942" y="72"/>
                    </a:lnTo>
                    <a:lnTo>
                      <a:pt x="2799" y="0"/>
                    </a:lnTo>
                    <a:close/>
                  </a:path>
                </a:pathLst>
              </a:custGeom>
              <a:solidFill>
                <a:srgbClr val="EFC4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9"/>
              <p:cNvSpPr/>
              <p:nvPr/>
            </p:nvSpPr>
            <p:spPr>
              <a:xfrm>
                <a:off x="2271075" y="3346375"/>
                <a:ext cx="125025" cy="344425"/>
              </a:xfrm>
              <a:custGeom>
                <a:avLst/>
                <a:gdLst/>
                <a:ahLst/>
                <a:cxnLst/>
                <a:rect l="l" t="t" r="r" b="b"/>
                <a:pathLst>
                  <a:path w="5001" h="13777" extrusionOk="0">
                    <a:moveTo>
                      <a:pt x="2441" y="1"/>
                    </a:moveTo>
                    <a:lnTo>
                      <a:pt x="2310" y="60"/>
                    </a:lnTo>
                    <a:lnTo>
                      <a:pt x="2250" y="120"/>
                    </a:lnTo>
                    <a:lnTo>
                      <a:pt x="2179" y="203"/>
                    </a:lnTo>
                    <a:lnTo>
                      <a:pt x="2108" y="310"/>
                    </a:lnTo>
                    <a:lnTo>
                      <a:pt x="2024" y="405"/>
                    </a:lnTo>
                    <a:lnTo>
                      <a:pt x="1941" y="513"/>
                    </a:lnTo>
                    <a:lnTo>
                      <a:pt x="1893" y="572"/>
                    </a:lnTo>
                    <a:lnTo>
                      <a:pt x="1846" y="632"/>
                    </a:lnTo>
                    <a:lnTo>
                      <a:pt x="1643" y="929"/>
                    </a:lnTo>
                    <a:lnTo>
                      <a:pt x="1465" y="1251"/>
                    </a:lnTo>
                    <a:lnTo>
                      <a:pt x="1369" y="1429"/>
                    </a:lnTo>
                    <a:lnTo>
                      <a:pt x="1250" y="1763"/>
                    </a:lnTo>
                    <a:lnTo>
                      <a:pt x="1238" y="1894"/>
                    </a:lnTo>
                    <a:lnTo>
                      <a:pt x="1250" y="2108"/>
                    </a:lnTo>
                    <a:lnTo>
                      <a:pt x="1369" y="2477"/>
                    </a:lnTo>
                    <a:lnTo>
                      <a:pt x="1584" y="2787"/>
                    </a:lnTo>
                    <a:lnTo>
                      <a:pt x="1893" y="3013"/>
                    </a:lnTo>
                    <a:lnTo>
                      <a:pt x="2072" y="3084"/>
                    </a:lnTo>
                    <a:lnTo>
                      <a:pt x="2072" y="3203"/>
                    </a:lnTo>
                    <a:lnTo>
                      <a:pt x="1965" y="3096"/>
                    </a:lnTo>
                    <a:lnTo>
                      <a:pt x="1703" y="2906"/>
                    </a:lnTo>
                    <a:lnTo>
                      <a:pt x="1405" y="2775"/>
                    </a:lnTo>
                    <a:lnTo>
                      <a:pt x="1084" y="2715"/>
                    </a:lnTo>
                    <a:lnTo>
                      <a:pt x="905" y="2703"/>
                    </a:lnTo>
                    <a:lnTo>
                      <a:pt x="238" y="2703"/>
                    </a:lnTo>
                    <a:lnTo>
                      <a:pt x="143" y="2715"/>
                    </a:lnTo>
                    <a:lnTo>
                      <a:pt x="12" y="2846"/>
                    </a:lnTo>
                    <a:lnTo>
                      <a:pt x="0" y="2942"/>
                    </a:lnTo>
                    <a:lnTo>
                      <a:pt x="0" y="3715"/>
                    </a:lnTo>
                    <a:lnTo>
                      <a:pt x="12" y="3882"/>
                    </a:lnTo>
                    <a:lnTo>
                      <a:pt x="71" y="4192"/>
                    </a:lnTo>
                    <a:lnTo>
                      <a:pt x="191" y="4477"/>
                    </a:lnTo>
                    <a:lnTo>
                      <a:pt x="369" y="4728"/>
                    </a:lnTo>
                    <a:lnTo>
                      <a:pt x="583" y="4942"/>
                    </a:lnTo>
                    <a:lnTo>
                      <a:pt x="834" y="5120"/>
                    </a:lnTo>
                    <a:lnTo>
                      <a:pt x="1119" y="5240"/>
                    </a:lnTo>
                    <a:lnTo>
                      <a:pt x="1429" y="5299"/>
                    </a:lnTo>
                    <a:lnTo>
                      <a:pt x="1596" y="5311"/>
                    </a:lnTo>
                    <a:lnTo>
                      <a:pt x="2072" y="5311"/>
                    </a:lnTo>
                    <a:lnTo>
                      <a:pt x="2072" y="5740"/>
                    </a:lnTo>
                    <a:lnTo>
                      <a:pt x="1965" y="5621"/>
                    </a:lnTo>
                    <a:lnTo>
                      <a:pt x="1703" y="5442"/>
                    </a:lnTo>
                    <a:lnTo>
                      <a:pt x="1405" y="5311"/>
                    </a:lnTo>
                    <a:lnTo>
                      <a:pt x="1084" y="5240"/>
                    </a:lnTo>
                    <a:lnTo>
                      <a:pt x="167" y="5240"/>
                    </a:lnTo>
                    <a:lnTo>
                      <a:pt x="60" y="5323"/>
                    </a:lnTo>
                    <a:lnTo>
                      <a:pt x="12" y="5382"/>
                    </a:lnTo>
                    <a:lnTo>
                      <a:pt x="0" y="5430"/>
                    </a:lnTo>
                    <a:lnTo>
                      <a:pt x="0" y="5466"/>
                    </a:lnTo>
                    <a:lnTo>
                      <a:pt x="0" y="6252"/>
                    </a:lnTo>
                    <a:lnTo>
                      <a:pt x="12" y="6406"/>
                    </a:lnTo>
                    <a:lnTo>
                      <a:pt x="71" y="6716"/>
                    </a:lnTo>
                    <a:lnTo>
                      <a:pt x="191" y="7002"/>
                    </a:lnTo>
                    <a:lnTo>
                      <a:pt x="369" y="7264"/>
                    </a:lnTo>
                    <a:lnTo>
                      <a:pt x="583" y="7478"/>
                    </a:lnTo>
                    <a:lnTo>
                      <a:pt x="834" y="7645"/>
                    </a:lnTo>
                    <a:lnTo>
                      <a:pt x="1119" y="7764"/>
                    </a:lnTo>
                    <a:lnTo>
                      <a:pt x="1429" y="7835"/>
                    </a:lnTo>
                    <a:lnTo>
                      <a:pt x="2072" y="7835"/>
                    </a:lnTo>
                    <a:lnTo>
                      <a:pt x="2072" y="13348"/>
                    </a:lnTo>
                    <a:lnTo>
                      <a:pt x="2084" y="13431"/>
                    </a:lnTo>
                    <a:lnTo>
                      <a:pt x="2143" y="13586"/>
                    </a:lnTo>
                    <a:lnTo>
                      <a:pt x="2262" y="13705"/>
                    </a:lnTo>
                    <a:lnTo>
                      <a:pt x="2417" y="13765"/>
                    </a:lnTo>
                    <a:lnTo>
                      <a:pt x="2500" y="13777"/>
                    </a:lnTo>
                    <a:lnTo>
                      <a:pt x="2596" y="13765"/>
                    </a:lnTo>
                    <a:lnTo>
                      <a:pt x="2750" y="13705"/>
                    </a:lnTo>
                    <a:lnTo>
                      <a:pt x="2858" y="13586"/>
                    </a:lnTo>
                    <a:lnTo>
                      <a:pt x="2929" y="13431"/>
                    </a:lnTo>
                    <a:lnTo>
                      <a:pt x="2929" y="13348"/>
                    </a:lnTo>
                    <a:lnTo>
                      <a:pt x="2929" y="7835"/>
                    </a:lnTo>
                    <a:lnTo>
                      <a:pt x="3572" y="7835"/>
                    </a:lnTo>
                    <a:lnTo>
                      <a:pt x="3882" y="7764"/>
                    </a:lnTo>
                    <a:lnTo>
                      <a:pt x="4167" y="7645"/>
                    </a:lnTo>
                    <a:lnTo>
                      <a:pt x="4429" y="7478"/>
                    </a:lnTo>
                    <a:lnTo>
                      <a:pt x="4644" y="7264"/>
                    </a:lnTo>
                    <a:lnTo>
                      <a:pt x="4810" y="7002"/>
                    </a:lnTo>
                    <a:lnTo>
                      <a:pt x="4929" y="6716"/>
                    </a:lnTo>
                    <a:lnTo>
                      <a:pt x="5001" y="6406"/>
                    </a:lnTo>
                    <a:lnTo>
                      <a:pt x="5001" y="6252"/>
                    </a:lnTo>
                    <a:lnTo>
                      <a:pt x="5001" y="5466"/>
                    </a:lnTo>
                    <a:lnTo>
                      <a:pt x="4989" y="5370"/>
                    </a:lnTo>
                    <a:lnTo>
                      <a:pt x="4858" y="5251"/>
                    </a:lnTo>
                    <a:lnTo>
                      <a:pt x="4763" y="5240"/>
                    </a:lnTo>
                    <a:lnTo>
                      <a:pt x="3929" y="5240"/>
                    </a:lnTo>
                    <a:lnTo>
                      <a:pt x="3608" y="5311"/>
                    </a:lnTo>
                    <a:lnTo>
                      <a:pt x="3310" y="5442"/>
                    </a:lnTo>
                    <a:lnTo>
                      <a:pt x="3048" y="5621"/>
                    </a:lnTo>
                    <a:lnTo>
                      <a:pt x="2929" y="5740"/>
                    </a:lnTo>
                    <a:lnTo>
                      <a:pt x="2929" y="5311"/>
                    </a:lnTo>
                    <a:lnTo>
                      <a:pt x="3405" y="5311"/>
                    </a:lnTo>
                    <a:lnTo>
                      <a:pt x="3572" y="5299"/>
                    </a:lnTo>
                    <a:lnTo>
                      <a:pt x="3882" y="5240"/>
                    </a:lnTo>
                    <a:lnTo>
                      <a:pt x="4167" y="5120"/>
                    </a:lnTo>
                    <a:lnTo>
                      <a:pt x="4429" y="4942"/>
                    </a:lnTo>
                    <a:lnTo>
                      <a:pt x="4644" y="4728"/>
                    </a:lnTo>
                    <a:lnTo>
                      <a:pt x="4810" y="4477"/>
                    </a:lnTo>
                    <a:lnTo>
                      <a:pt x="4929" y="4192"/>
                    </a:lnTo>
                    <a:lnTo>
                      <a:pt x="5001" y="3882"/>
                    </a:lnTo>
                    <a:lnTo>
                      <a:pt x="5001" y="3715"/>
                    </a:lnTo>
                    <a:lnTo>
                      <a:pt x="5001" y="2942"/>
                    </a:lnTo>
                    <a:lnTo>
                      <a:pt x="4989" y="2846"/>
                    </a:lnTo>
                    <a:lnTo>
                      <a:pt x="4858" y="2715"/>
                    </a:lnTo>
                    <a:lnTo>
                      <a:pt x="4763" y="2703"/>
                    </a:lnTo>
                    <a:lnTo>
                      <a:pt x="4096" y="2703"/>
                    </a:lnTo>
                    <a:lnTo>
                      <a:pt x="3929" y="2715"/>
                    </a:lnTo>
                    <a:lnTo>
                      <a:pt x="3608" y="2775"/>
                    </a:lnTo>
                    <a:lnTo>
                      <a:pt x="3310" y="2906"/>
                    </a:lnTo>
                    <a:lnTo>
                      <a:pt x="3048" y="3096"/>
                    </a:lnTo>
                    <a:lnTo>
                      <a:pt x="2941" y="3215"/>
                    </a:lnTo>
                    <a:lnTo>
                      <a:pt x="2941" y="3096"/>
                    </a:lnTo>
                    <a:lnTo>
                      <a:pt x="3120" y="3013"/>
                    </a:lnTo>
                    <a:lnTo>
                      <a:pt x="3417" y="2787"/>
                    </a:lnTo>
                    <a:lnTo>
                      <a:pt x="3643" y="2477"/>
                    </a:lnTo>
                    <a:lnTo>
                      <a:pt x="3763" y="2108"/>
                    </a:lnTo>
                    <a:lnTo>
                      <a:pt x="3774" y="1906"/>
                    </a:lnTo>
                    <a:lnTo>
                      <a:pt x="3751" y="1727"/>
                    </a:lnTo>
                    <a:lnTo>
                      <a:pt x="3608" y="1334"/>
                    </a:lnTo>
                    <a:lnTo>
                      <a:pt x="3215" y="679"/>
                    </a:lnTo>
                    <a:lnTo>
                      <a:pt x="2917" y="310"/>
                    </a:lnTo>
                    <a:lnTo>
                      <a:pt x="2917" y="298"/>
                    </a:lnTo>
                    <a:lnTo>
                      <a:pt x="2846" y="203"/>
                    </a:lnTo>
                    <a:lnTo>
                      <a:pt x="2786" y="120"/>
                    </a:lnTo>
                    <a:lnTo>
                      <a:pt x="2727" y="60"/>
                    </a:lnTo>
                    <a:lnTo>
                      <a:pt x="2596" y="1"/>
                    </a:lnTo>
                    <a:close/>
                  </a:path>
                </a:pathLst>
              </a:custGeom>
              <a:solidFill>
                <a:srgbClr val="EFC40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9"/>
              <p:cNvSpPr/>
              <p:nvPr/>
            </p:nvSpPr>
            <p:spPr>
              <a:xfrm>
                <a:off x="2062700" y="3102875"/>
                <a:ext cx="714425" cy="714425"/>
              </a:xfrm>
              <a:custGeom>
                <a:avLst/>
                <a:gdLst/>
                <a:ahLst/>
                <a:cxnLst/>
                <a:rect l="l" t="t" r="r" b="b"/>
                <a:pathLst>
                  <a:path w="28577" h="28577" extrusionOk="0">
                    <a:moveTo>
                      <a:pt x="14217" y="2537"/>
                    </a:moveTo>
                    <a:lnTo>
                      <a:pt x="15491" y="2608"/>
                    </a:lnTo>
                    <a:lnTo>
                      <a:pt x="16741" y="2799"/>
                    </a:lnTo>
                    <a:lnTo>
                      <a:pt x="17932" y="3120"/>
                    </a:lnTo>
                    <a:lnTo>
                      <a:pt x="19075" y="3561"/>
                    </a:lnTo>
                    <a:lnTo>
                      <a:pt x="20158" y="4121"/>
                    </a:lnTo>
                    <a:lnTo>
                      <a:pt x="20682" y="4442"/>
                    </a:lnTo>
                    <a:lnTo>
                      <a:pt x="20754" y="4502"/>
                    </a:lnTo>
                    <a:lnTo>
                      <a:pt x="20861" y="4656"/>
                    </a:lnTo>
                    <a:lnTo>
                      <a:pt x="20885" y="4847"/>
                    </a:lnTo>
                    <a:lnTo>
                      <a:pt x="20825" y="5037"/>
                    </a:lnTo>
                    <a:lnTo>
                      <a:pt x="20766" y="5121"/>
                    </a:lnTo>
                    <a:lnTo>
                      <a:pt x="5906" y="21790"/>
                    </a:lnTo>
                    <a:lnTo>
                      <a:pt x="5835" y="21862"/>
                    </a:lnTo>
                    <a:lnTo>
                      <a:pt x="5668" y="21933"/>
                    </a:lnTo>
                    <a:lnTo>
                      <a:pt x="5477" y="21933"/>
                    </a:lnTo>
                    <a:lnTo>
                      <a:pt x="5299" y="21850"/>
                    </a:lnTo>
                    <a:lnTo>
                      <a:pt x="5227" y="21778"/>
                    </a:lnTo>
                    <a:lnTo>
                      <a:pt x="4799" y="21231"/>
                    </a:lnTo>
                    <a:lnTo>
                      <a:pt x="4037" y="20052"/>
                    </a:lnTo>
                    <a:lnTo>
                      <a:pt x="3418" y="18778"/>
                    </a:lnTo>
                    <a:lnTo>
                      <a:pt x="2953" y="17432"/>
                    </a:lnTo>
                    <a:lnTo>
                      <a:pt x="2656" y="16027"/>
                    </a:lnTo>
                    <a:lnTo>
                      <a:pt x="2536" y="14551"/>
                    </a:lnTo>
                    <a:lnTo>
                      <a:pt x="2596" y="13039"/>
                    </a:lnTo>
                    <a:lnTo>
                      <a:pt x="2858" y="11491"/>
                    </a:lnTo>
                    <a:lnTo>
                      <a:pt x="3072" y="10705"/>
                    </a:lnTo>
                    <a:lnTo>
                      <a:pt x="3298" y="10014"/>
                    </a:lnTo>
                    <a:lnTo>
                      <a:pt x="3882" y="8693"/>
                    </a:lnTo>
                    <a:lnTo>
                      <a:pt x="4620" y="7478"/>
                    </a:lnTo>
                    <a:lnTo>
                      <a:pt x="5501" y="6371"/>
                    </a:lnTo>
                    <a:lnTo>
                      <a:pt x="6513" y="5383"/>
                    </a:lnTo>
                    <a:lnTo>
                      <a:pt x="7633" y="4513"/>
                    </a:lnTo>
                    <a:lnTo>
                      <a:pt x="8871" y="3799"/>
                    </a:lnTo>
                    <a:lnTo>
                      <a:pt x="10192" y="3239"/>
                    </a:lnTo>
                    <a:lnTo>
                      <a:pt x="10883" y="3025"/>
                    </a:lnTo>
                    <a:lnTo>
                      <a:pt x="11562" y="2847"/>
                    </a:lnTo>
                    <a:lnTo>
                      <a:pt x="12895" y="2620"/>
                    </a:lnTo>
                    <a:lnTo>
                      <a:pt x="14217" y="2537"/>
                    </a:lnTo>
                    <a:close/>
                    <a:moveTo>
                      <a:pt x="23087" y="6645"/>
                    </a:moveTo>
                    <a:lnTo>
                      <a:pt x="23266" y="6728"/>
                    </a:lnTo>
                    <a:lnTo>
                      <a:pt x="23338" y="6800"/>
                    </a:lnTo>
                    <a:lnTo>
                      <a:pt x="23778" y="7347"/>
                    </a:lnTo>
                    <a:lnTo>
                      <a:pt x="24528" y="8526"/>
                    </a:lnTo>
                    <a:lnTo>
                      <a:pt x="25147" y="9800"/>
                    </a:lnTo>
                    <a:lnTo>
                      <a:pt x="25612" y="11146"/>
                    </a:lnTo>
                    <a:lnTo>
                      <a:pt x="25909" y="12551"/>
                    </a:lnTo>
                    <a:lnTo>
                      <a:pt x="26040" y="14027"/>
                    </a:lnTo>
                    <a:lnTo>
                      <a:pt x="25969" y="15539"/>
                    </a:lnTo>
                    <a:lnTo>
                      <a:pt x="25719" y="17087"/>
                    </a:lnTo>
                    <a:lnTo>
                      <a:pt x="25505" y="17873"/>
                    </a:lnTo>
                    <a:lnTo>
                      <a:pt x="25278" y="18575"/>
                    </a:lnTo>
                    <a:lnTo>
                      <a:pt x="24695" y="19885"/>
                    </a:lnTo>
                    <a:lnTo>
                      <a:pt x="23957" y="21111"/>
                    </a:lnTo>
                    <a:lnTo>
                      <a:pt x="23076" y="22219"/>
                    </a:lnTo>
                    <a:lnTo>
                      <a:pt x="22075" y="23207"/>
                    </a:lnTo>
                    <a:lnTo>
                      <a:pt x="20944" y="24076"/>
                    </a:lnTo>
                    <a:lnTo>
                      <a:pt x="19718" y="24791"/>
                    </a:lnTo>
                    <a:lnTo>
                      <a:pt x="18396" y="25350"/>
                    </a:lnTo>
                    <a:lnTo>
                      <a:pt x="17706" y="25553"/>
                    </a:lnTo>
                    <a:lnTo>
                      <a:pt x="17027" y="25731"/>
                    </a:lnTo>
                    <a:lnTo>
                      <a:pt x="15681" y="25958"/>
                    </a:lnTo>
                    <a:lnTo>
                      <a:pt x="14372" y="26041"/>
                    </a:lnTo>
                    <a:lnTo>
                      <a:pt x="13086" y="25969"/>
                    </a:lnTo>
                    <a:lnTo>
                      <a:pt x="11848" y="25779"/>
                    </a:lnTo>
                    <a:lnTo>
                      <a:pt x="10645" y="25457"/>
                    </a:lnTo>
                    <a:lnTo>
                      <a:pt x="9502" y="25017"/>
                    </a:lnTo>
                    <a:lnTo>
                      <a:pt x="8418" y="24457"/>
                    </a:lnTo>
                    <a:lnTo>
                      <a:pt x="7906" y="24148"/>
                    </a:lnTo>
                    <a:lnTo>
                      <a:pt x="7823" y="24076"/>
                    </a:lnTo>
                    <a:lnTo>
                      <a:pt x="7728" y="23921"/>
                    </a:lnTo>
                    <a:lnTo>
                      <a:pt x="7704" y="23731"/>
                    </a:lnTo>
                    <a:lnTo>
                      <a:pt x="7752" y="23540"/>
                    </a:lnTo>
                    <a:lnTo>
                      <a:pt x="7823" y="23457"/>
                    </a:lnTo>
                    <a:lnTo>
                      <a:pt x="22659" y="6788"/>
                    </a:lnTo>
                    <a:lnTo>
                      <a:pt x="22730" y="6716"/>
                    </a:lnTo>
                    <a:lnTo>
                      <a:pt x="22909" y="6645"/>
                    </a:lnTo>
                    <a:close/>
                    <a:moveTo>
                      <a:pt x="14288" y="1"/>
                    </a:moveTo>
                    <a:lnTo>
                      <a:pt x="13550" y="13"/>
                    </a:lnTo>
                    <a:lnTo>
                      <a:pt x="12109" y="156"/>
                    </a:lnTo>
                    <a:lnTo>
                      <a:pt x="10716" y="441"/>
                    </a:lnTo>
                    <a:lnTo>
                      <a:pt x="9371" y="858"/>
                    </a:lnTo>
                    <a:lnTo>
                      <a:pt x="8085" y="1406"/>
                    </a:lnTo>
                    <a:lnTo>
                      <a:pt x="6871" y="2061"/>
                    </a:lnTo>
                    <a:lnTo>
                      <a:pt x="5739" y="2835"/>
                    </a:lnTo>
                    <a:lnTo>
                      <a:pt x="4680" y="3704"/>
                    </a:lnTo>
                    <a:lnTo>
                      <a:pt x="3703" y="4680"/>
                    </a:lnTo>
                    <a:lnTo>
                      <a:pt x="2834" y="5740"/>
                    </a:lnTo>
                    <a:lnTo>
                      <a:pt x="2060" y="6883"/>
                    </a:lnTo>
                    <a:lnTo>
                      <a:pt x="1405" y="8097"/>
                    </a:lnTo>
                    <a:lnTo>
                      <a:pt x="870" y="9371"/>
                    </a:lnTo>
                    <a:lnTo>
                      <a:pt x="453" y="10717"/>
                    </a:lnTo>
                    <a:lnTo>
                      <a:pt x="167" y="12110"/>
                    </a:lnTo>
                    <a:lnTo>
                      <a:pt x="12" y="13551"/>
                    </a:lnTo>
                    <a:lnTo>
                      <a:pt x="0" y="14289"/>
                    </a:lnTo>
                    <a:lnTo>
                      <a:pt x="12" y="15027"/>
                    </a:lnTo>
                    <a:lnTo>
                      <a:pt x="167" y="16468"/>
                    </a:lnTo>
                    <a:lnTo>
                      <a:pt x="453" y="17861"/>
                    </a:lnTo>
                    <a:lnTo>
                      <a:pt x="870" y="19206"/>
                    </a:lnTo>
                    <a:lnTo>
                      <a:pt x="1405" y="20480"/>
                    </a:lnTo>
                    <a:lnTo>
                      <a:pt x="2072" y="21695"/>
                    </a:lnTo>
                    <a:lnTo>
                      <a:pt x="2834" y="22838"/>
                    </a:lnTo>
                    <a:lnTo>
                      <a:pt x="3715" y="23898"/>
                    </a:lnTo>
                    <a:lnTo>
                      <a:pt x="4680" y="24874"/>
                    </a:lnTo>
                    <a:lnTo>
                      <a:pt x="5739" y="25743"/>
                    </a:lnTo>
                    <a:lnTo>
                      <a:pt x="6882" y="26517"/>
                    </a:lnTo>
                    <a:lnTo>
                      <a:pt x="8097" y="27172"/>
                    </a:lnTo>
                    <a:lnTo>
                      <a:pt x="9383" y="27720"/>
                    </a:lnTo>
                    <a:lnTo>
                      <a:pt x="10716" y="28136"/>
                    </a:lnTo>
                    <a:lnTo>
                      <a:pt x="12109" y="28422"/>
                    </a:lnTo>
                    <a:lnTo>
                      <a:pt x="13550" y="28565"/>
                    </a:lnTo>
                    <a:lnTo>
                      <a:pt x="14288" y="28577"/>
                    </a:lnTo>
                    <a:lnTo>
                      <a:pt x="15027" y="28565"/>
                    </a:lnTo>
                    <a:lnTo>
                      <a:pt x="16467" y="28422"/>
                    </a:lnTo>
                    <a:lnTo>
                      <a:pt x="17860" y="28136"/>
                    </a:lnTo>
                    <a:lnTo>
                      <a:pt x="19206" y="27720"/>
                    </a:lnTo>
                    <a:lnTo>
                      <a:pt x="20492" y="27172"/>
                    </a:lnTo>
                    <a:lnTo>
                      <a:pt x="21706" y="26517"/>
                    </a:lnTo>
                    <a:lnTo>
                      <a:pt x="22837" y="25743"/>
                    </a:lnTo>
                    <a:lnTo>
                      <a:pt x="23897" y="24874"/>
                    </a:lnTo>
                    <a:lnTo>
                      <a:pt x="24874" y="23898"/>
                    </a:lnTo>
                    <a:lnTo>
                      <a:pt x="25743" y="22838"/>
                    </a:lnTo>
                    <a:lnTo>
                      <a:pt x="26517" y="21695"/>
                    </a:lnTo>
                    <a:lnTo>
                      <a:pt x="27172" y="20480"/>
                    </a:lnTo>
                    <a:lnTo>
                      <a:pt x="27719" y="19206"/>
                    </a:lnTo>
                    <a:lnTo>
                      <a:pt x="28136" y="17861"/>
                    </a:lnTo>
                    <a:lnTo>
                      <a:pt x="28422" y="16468"/>
                    </a:lnTo>
                    <a:lnTo>
                      <a:pt x="28565" y="15027"/>
                    </a:lnTo>
                    <a:lnTo>
                      <a:pt x="28577" y="14289"/>
                    </a:lnTo>
                    <a:lnTo>
                      <a:pt x="28565" y="13551"/>
                    </a:lnTo>
                    <a:lnTo>
                      <a:pt x="28422" y="12110"/>
                    </a:lnTo>
                    <a:lnTo>
                      <a:pt x="28136" y="10717"/>
                    </a:lnTo>
                    <a:lnTo>
                      <a:pt x="27719" y="9371"/>
                    </a:lnTo>
                    <a:lnTo>
                      <a:pt x="27172" y="8097"/>
                    </a:lnTo>
                    <a:lnTo>
                      <a:pt x="26517" y="6883"/>
                    </a:lnTo>
                    <a:lnTo>
                      <a:pt x="25743" y="5740"/>
                    </a:lnTo>
                    <a:lnTo>
                      <a:pt x="24874" y="4680"/>
                    </a:lnTo>
                    <a:lnTo>
                      <a:pt x="23897" y="3704"/>
                    </a:lnTo>
                    <a:lnTo>
                      <a:pt x="22837" y="2835"/>
                    </a:lnTo>
                    <a:lnTo>
                      <a:pt x="21706" y="2061"/>
                    </a:lnTo>
                    <a:lnTo>
                      <a:pt x="20492" y="1406"/>
                    </a:lnTo>
                    <a:lnTo>
                      <a:pt x="19206" y="858"/>
                    </a:lnTo>
                    <a:lnTo>
                      <a:pt x="17860" y="441"/>
                    </a:lnTo>
                    <a:lnTo>
                      <a:pt x="16467" y="156"/>
                    </a:lnTo>
                    <a:lnTo>
                      <a:pt x="15027" y="13"/>
                    </a:lnTo>
                    <a:lnTo>
                      <a:pt x="14288" y="1"/>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335"/>
        <p:cNvGrpSpPr/>
        <p:nvPr/>
      </p:nvGrpSpPr>
      <p:grpSpPr>
        <a:xfrm>
          <a:off x="0" y="0"/>
          <a:ext cx="0" cy="0"/>
          <a:chOff x="0" y="0"/>
          <a:chExt cx="0" cy="0"/>
        </a:xfrm>
      </p:grpSpPr>
      <p:sp>
        <p:nvSpPr>
          <p:cNvPr id="336" name="Google Shape;336;p3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16</a:t>
            </a:fld>
            <a:endParaRPr/>
          </a:p>
        </p:txBody>
      </p:sp>
      <p:sp>
        <p:nvSpPr>
          <p:cNvPr id="337" name="Google Shape;337;p30"/>
          <p:cNvSpPr/>
          <p:nvPr/>
        </p:nvSpPr>
        <p:spPr>
          <a:xfrm>
            <a:off x="3226100" y="620550"/>
            <a:ext cx="2691900" cy="2691900"/>
          </a:xfrm>
          <a:prstGeom prst="ellipse">
            <a:avLst/>
          </a:prstGeom>
          <a:solidFill>
            <a:srgbClr val="F1E2DD"/>
          </a:solidFill>
          <a:ln>
            <a:noFill/>
          </a:ln>
          <a:effectLst>
            <a:outerShdw blurRad="314325" dist="95250" dir="5400000" algn="bl" rotWithShape="0">
              <a:schemeClr val="accent6">
                <a:alpha val="7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0"/>
          <p:cNvSpPr txBox="1">
            <a:spLocks noGrp="1"/>
          </p:cNvSpPr>
          <p:nvPr>
            <p:ph type="ctrTitle" idx="4294967295"/>
          </p:nvPr>
        </p:nvSpPr>
        <p:spPr>
          <a:xfrm>
            <a:off x="828500" y="3471988"/>
            <a:ext cx="74871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7200">
                <a:solidFill>
                  <a:schemeClr val="accent6"/>
                </a:solidFill>
              </a:rPr>
              <a:t>Confounding Factors</a:t>
            </a:r>
            <a:endParaRPr sz="7200">
              <a:solidFill>
                <a:schemeClr val="accent6"/>
              </a:solidFill>
            </a:endParaRPr>
          </a:p>
        </p:txBody>
      </p:sp>
      <p:sp>
        <p:nvSpPr>
          <p:cNvPr id="339" name="Google Shape;339;p30"/>
          <p:cNvSpPr/>
          <p:nvPr/>
        </p:nvSpPr>
        <p:spPr>
          <a:xfrm>
            <a:off x="3573776" y="1417323"/>
            <a:ext cx="627790" cy="941544"/>
          </a:xfrm>
          <a:custGeom>
            <a:avLst/>
            <a:gdLst/>
            <a:ahLst/>
            <a:cxnLst/>
            <a:rect l="l" t="t" r="r" b="b"/>
            <a:pathLst>
              <a:path w="11730" h="20002" extrusionOk="0">
                <a:moveTo>
                  <a:pt x="6425" y="414"/>
                </a:moveTo>
                <a:lnTo>
                  <a:pt x="6571" y="439"/>
                </a:lnTo>
                <a:lnTo>
                  <a:pt x="6692" y="487"/>
                </a:lnTo>
                <a:lnTo>
                  <a:pt x="6814" y="560"/>
                </a:lnTo>
                <a:lnTo>
                  <a:pt x="6936" y="633"/>
                </a:lnTo>
                <a:lnTo>
                  <a:pt x="7033" y="731"/>
                </a:lnTo>
                <a:lnTo>
                  <a:pt x="7130" y="828"/>
                </a:lnTo>
                <a:lnTo>
                  <a:pt x="7179" y="950"/>
                </a:lnTo>
                <a:lnTo>
                  <a:pt x="7228" y="1096"/>
                </a:lnTo>
                <a:lnTo>
                  <a:pt x="7252" y="1242"/>
                </a:lnTo>
                <a:lnTo>
                  <a:pt x="7276" y="1534"/>
                </a:lnTo>
                <a:lnTo>
                  <a:pt x="7228" y="1801"/>
                </a:lnTo>
                <a:lnTo>
                  <a:pt x="7155" y="2093"/>
                </a:lnTo>
                <a:lnTo>
                  <a:pt x="7033" y="2385"/>
                </a:lnTo>
                <a:lnTo>
                  <a:pt x="6790" y="2945"/>
                </a:lnTo>
                <a:lnTo>
                  <a:pt x="6522" y="3480"/>
                </a:lnTo>
                <a:lnTo>
                  <a:pt x="6303" y="3456"/>
                </a:lnTo>
                <a:lnTo>
                  <a:pt x="5938" y="3456"/>
                </a:lnTo>
                <a:lnTo>
                  <a:pt x="5646" y="2629"/>
                </a:lnTo>
                <a:lnTo>
                  <a:pt x="5427" y="2069"/>
                </a:lnTo>
                <a:lnTo>
                  <a:pt x="5305" y="1826"/>
                </a:lnTo>
                <a:lnTo>
                  <a:pt x="5208" y="1631"/>
                </a:lnTo>
                <a:lnTo>
                  <a:pt x="5184" y="1388"/>
                </a:lnTo>
                <a:lnTo>
                  <a:pt x="5208" y="1266"/>
                </a:lnTo>
                <a:lnTo>
                  <a:pt x="5232" y="1169"/>
                </a:lnTo>
                <a:lnTo>
                  <a:pt x="5281" y="1047"/>
                </a:lnTo>
                <a:lnTo>
                  <a:pt x="5330" y="925"/>
                </a:lnTo>
                <a:lnTo>
                  <a:pt x="5403" y="828"/>
                </a:lnTo>
                <a:lnTo>
                  <a:pt x="5500" y="731"/>
                </a:lnTo>
                <a:lnTo>
                  <a:pt x="5622" y="633"/>
                </a:lnTo>
                <a:lnTo>
                  <a:pt x="5743" y="536"/>
                </a:lnTo>
                <a:lnTo>
                  <a:pt x="5865" y="487"/>
                </a:lnTo>
                <a:lnTo>
                  <a:pt x="6011" y="439"/>
                </a:lnTo>
                <a:lnTo>
                  <a:pt x="6157" y="414"/>
                </a:lnTo>
                <a:close/>
                <a:moveTo>
                  <a:pt x="9052" y="1339"/>
                </a:moveTo>
                <a:lnTo>
                  <a:pt x="9198" y="1388"/>
                </a:lnTo>
                <a:lnTo>
                  <a:pt x="9344" y="1436"/>
                </a:lnTo>
                <a:lnTo>
                  <a:pt x="9490" y="1534"/>
                </a:lnTo>
                <a:lnTo>
                  <a:pt x="9588" y="1631"/>
                </a:lnTo>
                <a:lnTo>
                  <a:pt x="9709" y="1753"/>
                </a:lnTo>
                <a:lnTo>
                  <a:pt x="9782" y="1874"/>
                </a:lnTo>
                <a:lnTo>
                  <a:pt x="9855" y="2020"/>
                </a:lnTo>
                <a:lnTo>
                  <a:pt x="9904" y="2166"/>
                </a:lnTo>
                <a:lnTo>
                  <a:pt x="9928" y="2312"/>
                </a:lnTo>
                <a:lnTo>
                  <a:pt x="9928" y="2483"/>
                </a:lnTo>
                <a:lnTo>
                  <a:pt x="9928" y="2629"/>
                </a:lnTo>
                <a:lnTo>
                  <a:pt x="9904" y="2775"/>
                </a:lnTo>
                <a:lnTo>
                  <a:pt x="9831" y="2945"/>
                </a:lnTo>
                <a:lnTo>
                  <a:pt x="9758" y="3067"/>
                </a:lnTo>
                <a:lnTo>
                  <a:pt x="9661" y="3213"/>
                </a:lnTo>
                <a:lnTo>
                  <a:pt x="9442" y="3383"/>
                </a:lnTo>
                <a:lnTo>
                  <a:pt x="9198" y="3553"/>
                </a:lnTo>
                <a:lnTo>
                  <a:pt x="8931" y="3675"/>
                </a:lnTo>
                <a:lnTo>
                  <a:pt x="8615" y="3796"/>
                </a:lnTo>
                <a:lnTo>
                  <a:pt x="8323" y="3869"/>
                </a:lnTo>
                <a:lnTo>
                  <a:pt x="8006" y="3967"/>
                </a:lnTo>
                <a:lnTo>
                  <a:pt x="7447" y="4088"/>
                </a:lnTo>
                <a:lnTo>
                  <a:pt x="7349" y="3942"/>
                </a:lnTo>
                <a:lnTo>
                  <a:pt x="7228" y="3821"/>
                </a:lnTo>
                <a:lnTo>
                  <a:pt x="7106" y="3724"/>
                </a:lnTo>
                <a:lnTo>
                  <a:pt x="6960" y="3626"/>
                </a:lnTo>
                <a:lnTo>
                  <a:pt x="7228" y="3091"/>
                </a:lnTo>
                <a:lnTo>
                  <a:pt x="7447" y="2531"/>
                </a:lnTo>
                <a:lnTo>
                  <a:pt x="7568" y="2288"/>
                </a:lnTo>
                <a:lnTo>
                  <a:pt x="7690" y="2069"/>
                </a:lnTo>
                <a:lnTo>
                  <a:pt x="7836" y="1874"/>
                </a:lnTo>
                <a:lnTo>
                  <a:pt x="7982" y="1704"/>
                </a:lnTo>
                <a:lnTo>
                  <a:pt x="8177" y="1558"/>
                </a:lnTo>
                <a:lnTo>
                  <a:pt x="8371" y="1436"/>
                </a:lnTo>
                <a:lnTo>
                  <a:pt x="8590" y="1363"/>
                </a:lnTo>
                <a:lnTo>
                  <a:pt x="8858" y="1339"/>
                </a:lnTo>
                <a:close/>
                <a:moveTo>
                  <a:pt x="3991" y="1242"/>
                </a:moveTo>
                <a:lnTo>
                  <a:pt x="4162" y="1266"/>
                </a:lnTo>
                <a:lnTo>
                  <a:pt x="4308" y="1315"/>
                </a:lnTo>
                <a:lnTo>
                  <a:pt x="4454" y="1412"/>
                </a:lnTo>
                <a:lnTo>
                  <a:pt x="4575" y="1534"/>
                </a:lnTo>
                <a:lnTo>
                  <a:pt x="4697" y="1704"/>
                </a:lnTo>
                <a:lnTo>
                  <a:pt x="4819" y="1874"/>
                </a:lnTo>
                <a:lnTo>
                  <a:pt x="4916" y="2312"/>
                </a:lnTo>
                <a:lnTo>
                  <a:pt x="5086" y="2775"/>
                </a:lnTo>
                <a:lnTo>
                  <a:pt x="5184" y="2994"/>
                </a:lnTo>
                <a:lnTo>
                  <a:pt x="5305" y="3213"/>
                </a:lnTo>
                <a:lnTo>
                  <a:pt x="5427" y="3407"/>
                </a:lnTo>
                <a:lnTo>
                  <a:pt x="5573" y="3578"/>
                </a:lnTo>
                <a:lnTo>
                  <a:pt x="5476" y="3626"/>
                </a:lnTo>
                <a:lnTo>
                  <a:pt x="5305" y="3724"/>
                </a:lnTo>
                <a:lnTo>
                  <a:pt x="5135" y="3845"/>
                </a:lnTo>
                <a:lnTo>
                  <a:pt x="5013" y="4015"/>
                </a:lnTo>
                <a:lnTo>
                  <a:pt x="4892" y="4186"/>
                </a:lnTo>
                <a:lnTo>
                  <a:pt x="4794" y="4113"/>
                </a:lnTo>
                <a:lnTo>
                  <a:pt x="4697" y="4040"/>
                </a:lnTo>
                <a:lnTo>
                  <a:pt x="4478" y="3894"/>
                </a:lnTo>
                <a:lnTo>
                  <a:pt x="4016" y="3699"/>
                </a:lnTo>
                <a:lnTo>
                  <a:pt x="3578" y="3432"/>
                </a:lnTo>
                <a:lnTo>
                  <a:pt x="3213" y="3213"/>
                </a:lnTo>
                <a:lnTo>
                  <a:pt x="3115" y="3164"/>
                </a:lnTo>
                <a:lnTo>
                  <a:pt x="3018" y="3091"/>
                </a:lnTo>
                <a:lnTo>
                  <a:pt x="2969" y="2994"/>
                </a:lnTo>
                <a:lnTo>
                  <a:pt x="2921" y="2896"/>
                </a:lnTo>
                <a:lnTo>
                  <a:pt x="2921" y="2799"/>
                </a:lnTo>
                <a:lnTo>
                  <a:pt x="2921" y="2677"/>
                </a:lnTo>
                <a:lnTo>
                  <a:pt x="2969" y="2434"/>
                </a:lnTo>
                <a:lnTo>
                  <a:pt x="3067" y="2118"/>
                </a:lnTo>
                <a:lnTo>
                  <a:pt x="3213" y="1826"/>
                </a:lnTo>
                <a:lnTo>
                  <a:pt x="3310" y="1680"/>
                </a:lnTo>
                <a:lnTo>
                  <a:pt x="3432" y="1558"/>
                </a:lnTo>
                <a:lnTo>
                  <a:pt x="3529" y="1436"/>
                </a:lnTo>
                <a:lnTo>
                  <a:pt x="3675" y="1339"/>
                </a:lnTo>
                <a:lnTo>
                  <a:pt x="3845" y="1266"/>
                </a:lnTo>
                <a:lnTo>
                  <a:pt x="3991" y="1242"/>
                </a:lnTo>
                <a:close/>
                <a:moveTo>
                  <a:pt x="6157" y="3967"/>
                </a:moveTo>
                <a:lnTo>
                  <a:pt x="6181" y="4015"/>
                </a:lnTo>
                <a:lnTo>
                  <a:pt x="6084" y="4088"/>
                </a:lnTo>
                <a:lnTo>
                  <a:pt x="5962" y="4161"/>
                </a:lnTo>
                <a:lnTo>
                  <a:pt x="5768" y="4380"/>
                </a:lnTo>
                <a:lnTo>
                  <a:pt x="5597" y="4624"/>
                </a:lnTo>
                <a:lnTo>
                  <a:pt x="5451" y="4843"/>
                </a:lnTo>
                <a:lnTo>
                  <a:pt x="5305" y="5110"/>
                </a:lnTo>
                <a:lnTo>
                  <a:pt x="5281" y="4989"/>
                </a:lnTo>
                <a:lnTo>
                  <a:pt x="5281" y="4867"/>
                </a:lnTo>
                <a:lnTo>
                  <a:pt x="5281" y="4745"/>
                </a:lnTo>
                <a:lnTo>
                  <a:pt x="5330" y="4624"/>
                </a:lnTo>
                <a:lnTo>
                  <a:pt x="5378" y="4526"/>
                </a:lnTo>
                <a:lnTo>
                  <a:pt x="5524" y="4307"/>
                </a:lnTo>
                <a:lnTo>
                  <a:pt x="5695" y="4137"/>
                </a:lnTo>
                <a:lnTo>
                  <a:pt x="5816" y="4064"/>
                </a:lnTo>
                <a:lnTo>
                  <a:pt x="5914" y="4015"/>
                </a:lnTo>
                <a:lnTo>
                  <a:pt x="6035" y="3991"/>
                </a:lnTo>
                <a:lnTo>
                  <a:pt x="6157" y="3967"/>
                </a:lnTo>
                <a:close/>
                <a:moveTo>
                  <a:pt x="6425" y="4064"/>
                </a:moveTo>
                <a:lnTo>
                  <a:pt x="6595" y="4113"/>
                </a:lnTo>
                <a:lnTo>
                  <a:pt x="6741" y="4186"/>
                </a:lnTo>
                <a:lnTo>
                  <a:pt x="6571" y="4307"/>
                </a:lnTo>
                <a:lnTo>
                  <a:pt x="6400" y="4453"/>
                </a:lnTo>
                <a:lnTo>
                  <a:pt x="6254" y="4624"/>
                </a:lnTo>
                <a:lnTo>
                  <a:pt x="6108" y="4794"/>
                </a:lnTo>
                <a:lnTo>
                  <a:pt x="5987" y="4964"/>
                </a:lnTo>
                <a:lnTo>
                  <a:pt x="5841" y="5208"/>
                </a:lnTo>
                <a:lnTo>
                  <a:pt x="5743" y="5427"/>
                </a:lnTo>
                <a:lnTo>
                  <a:pt x="5695" y="5548"/>
                </a:lnTo>
                <a:lnTo>
                  <a:pt x="5670" y="5670"/>
                </a:lnTo>
                <a:lnTo>
                  <a:pt x="5573" y="5597"/>
                </a:lnTo>
                <a:lnTo>
                  <a:pt x="5500" y="5500"/>
                </a:lnTo>
                <a:lnTo>
                  <a:pt x="5549" y="5281"/>
                </a:lnTo>
                <a:lnTo>
                  <a:pt x="5646" y="5062"/>
                </a:lnTo>
                <a:lnTo>
                  <a:pt x="5768" y="4867"/>
                </a:lnTo>
                <a:lnTo>
                  <a:pt x="5914" y="4672"/>
                </a:lnTo>
                <a:lnTo>
                  <a:pt x="6157" y="4405"/>
                </a:lnTo>
                <a:lnTo>
                  <a:pt x="6303" y="4210"/>
                </a:lnTo>
                <a:lnTo>
                  <a:pt x="6425" y="4064"/>
                </a:lnTo>
                <a:close/>
                <a:moveTo>
                  <a:pt x="7009" y="4551"/>
                </a:moveTo>
                <a:lnTo>
                  <a:pt x="7033" y="4721"/>
                </a:lnTo>
                <a:lnTo>
                  <a:pt x="7009" y="4891"/>
                </a:lnTo>
                <a:lnTo>
                  <a:pt x="6960" y="5062"/>
                </a:lnTo>
                <a:lnTo>
                  <a:pt x="6887" y="5232"/>
                </a:lnTo>
                <a:lnTo>
                  <a:pt x="6790" y="5378"/>
                </a:lnTo>
                <a:lnTo>
                  <a:pt x="6644" y="5524"/>
                </a:lnTo>
                <a:lnTo>
                  <a:pt x="6498" y="5646"/>
                </a:lnTo>
                <a:lnTo>
                  <a:pt x="6327" y="5743"/>
                </a:lnTo>
                <a:lnTo>
                  <a:pt x="6376" y="5597"/>
                </a:lnTo>
                <a:lnTo>
                  <a:pt x="6692" y="4989"/>
                </a:lnTo>
                <a:lnTo>
                  <a:pt x="7009" y="4551"/>
                </a:lnTo>
                <a:close/>
                <a:moveTo>
                  <a:pt x="6814" y="4234"/>
                </a:moveTo>
                <a:lnTo>
                  <a:pt x="6911" y="4332"/>
                </a:lnTo>
                <a:lnTo>
                  <a:pt x="6790" y="4453"/>
                </a:lnTo>
                <a:lnTo>
                  <a:pt x="6692" y="4575"/>
                </a:lnTo>
                <a:lnTo>
                  <a:pt x="6571" y="4745"/>
                </a:lnTo>
                <a:lnTo>
                  <a:pt x="6376" y="5086"/>
                </a:lnTo>
                <a:lnTo>
                  <a:pt x="6206" y="5427"/>
                </a:lnTo>
                <a:lnTo>
                  <a:pt x="6108" y="5597"/>
                </a:lnTo>
                <a:lnTo>
                  <a:pt x="6011" y="5792"/>
                </a:lnTo>
                <a:lnTo>
                  <a:pt x="5865" y="5767"/>
                </a:lnTo>
                <a:lnTo>
                  <a:pt x="5962" y="5597"/>
                </a:lnTo>
                <a:lnTo>
                  <a:pt x="6035" y="5427"/>
                </a:lnTo>
                <a:lnTo>
                  <a:pt x="6108" y="5256"/>
                </a:lnTo>
                <a:lnTo>
                  <a:pt x="6181" y="5086"/>
                </a:lnTo>
                <a:lnTo>
                  <a:pt x="6303" y="4843"/>
                </a:lnTo>
                <a:lnTo>
                  <a:pt x="6473" y="4624"/>
                </a:lnTo>
                <a:lnTo>
                  <a:pt x="6619" y="4429"/>
                </a:lnTo>
                <a:lnTo>
                  <a:pt x="6814" y="4234"/>
                </a:lnTo>
                <a:close/>
                <a:moveTo>
                  <a:pt x="2848" y="3821"/>
                </a:moveTo>
                <a:lnTo>
                  <a:pt x="3067" y="3845"/>
                </a:lnTo>
                <a:lnTo>
                  <a:pt x="3310" y="3894"/>
                </a:lnTo>
                <a:lnTo>
                  <a:pt x="3456" y="3942"/>
                </a:lnTo>
                <a:lnTo>
                  <a:pt x="3626" y="4040"/>
                </a:lnTo>
                <a:lnTo>
                  <a:pt x="4016" y="4234"/>
                </a:lnTo>
                <a:lnTo>
                  <a:pt x="4210" y="4332"/>
                </a:lnTo>
                <a:lnTo>
                  <a:pt x="4405" y="4405"/>
                </a:lnTo>
                <a:lnTo>
                  <a:pt x="4575" y="4453"/>
                </a:lnTo>
                <a:lnTo>
                  <a:pt x="4770" y="4478"/>
                </a:lnTo>
                <a:lnTo>
                  <a:pt x="4697" y="4745"/>
                </a:lnTo>
                <a:lnTo>
                  <a:pt x="4697" y="4891"/>
                </a:lnTo>
                <a:lnTo>
                  <a:pt x="4697" y="5062"/>
                </a:lnTo>
                <a:lnTo>
                  <a:pt x="4527" y="5086"/>
                </a:lnTo>
                <a:lnTo>
                  <a:pt x="4356" y="5135"/>
                </a:lnTo>
                <a:lnTo>
                  <a:pt x="4186" y="5183"/>
                </a:lnTo>
                <a:lnTo>
                  <a:pt x="4040" y="5281"/>
                </a:lnTo>
                <a:lnTo>
                  <a:pt x="3724" y="5451"/>
                </a:lnTo>
                <a:lnTo>
                  <a:pt x="3432" y="5646"/>
                </a:lnTo>
                <a:lnTo>
                  <a:pt x="2896" y="5986"/>
                </a:lnTo>
                <a:lnTo>
                  <a:pt x="2604" y="6011"/>
                </a:lnTo>
                <a:lnTo>
                  <a:pt x="2312" y="6035"/>
                </a:lnTo>
                <a:lnTo>
                  <a:pt x="2191" y="6035"/>
                </a:lnTo>
                <a:lnTo>
                  <a:pt x="2069" y="5986"/>
                </a:lnTo>
                <a:lnTo>
                  <a:pt x="1947" y="5889"/>
                </a:lnTo>
                <a:lnTo>
                  <a:pt x="1826" y="5767"/>
                </a:lnTo>
                <a:lnTo>
                  <a:pt x="1753" y="5621"/>
                </a:lnTo>
                <a:lnTo>
                  <a:pt x="1680" y="5451"/>
                </a:lnTo>
                <a:lnTo>
                  <a:pt x="1655" y="5305"/>
                </a:lnTo>
                <a:lnTo>
                  <a:pt x="1631" y="5135"/>
                </a:lnTo>
                <a:lnTo>
                  <a:pt x="1631" y="4964"/>
                </a:lnTo>
                <a:lnTo>
                  <a:pt x="1655" y="4794"/>
                </a:lnTo>
                <a:lnTo>
                  <a:pt x="1704" y="4624"/>
                </a:lnTo>
                <a:lnTo>
                  <a:pt x="1753" y="4478"/>
                </a:lnTo>
                <a:lnTo>
                  <a:pt x="1874" y="4259"/>
                </a:lnTo>
                <a:lnTo>
                  <a:pt x="2020" y="4113"/>
                </a:lnTo>
                <a:lnTo>
                  <a:pt x="2215" y="3991"/>
                </a:lnTo>
                <a:lnTo>
                  <a:pt x="2410" y="3894"/>
                </a:lnTo>
                <a:lnTo>
                  <a:pt x="2629" y="3845"/>
                </a:lnTo>
                <a:lnTo>
                  <a:pt x="2848" y="3821"/>
                </a:lnTo>
                <a:close/>
                <a:moveTo>
                  <a:pt x="10220" y="3869"/>
                </a:moveTo>
                <a:lnTo>
                  <a:pt x="10488" y="3918"/>
                </a:lnTo>
                <a:lnTo>
                  <a:pt x="10658" y="3991"/>
                </a:lnTo>
                <a:lnTo>
                  <a:pt x="10756" y="4088"/>
                </a:lnTo>
                <a:lnTo>
                  <a:pt x="10853" y="4234"/>
                </a:lnTo>
                <a:lnTo>
                  <a:pt x="10902" y="4380"/>
                </a:lnTo>
                <a:lnTo>
                  <a:pt x="10950" y="4551"/>
                </a:lnTo>
                <a:lnTo>
                  <a:pt x="10975" y="4697"/>
                </a:lnTo>
                <a:lnTo>
                  <a:pt x="10975" y="5013"/>
                </a:lnTo>
                <a:lnTo>
                  <a:pt x="10950" y="5183"/>
                </a:lnTo>
                <a:lnTo>
                  <a:pt x="10902" y="5354"/>
                </a:lnTo>
                <a:lnTo>
                  <a:pt x="10853" y="5548"/>
                </a:lnTo>
                <a:lnTo>
                  <a:pt x="10780" y="5694"/>
                </a:lnTo>
                <a:lnTo>
                  <a:pt x="10683" y="5865"/>
                </a:lnTo>
                <a:lnTo>
                  <a:pt x="10561" y="6011"/>
                </a:lnTo>
                <a:lnTo>
                  <a:pt x="10439" y="6108"/>
                </a:lnTo>
                <a:lnTo>
                  <a:pt x="10293" y="6205"/>
                </a:lnTo>
                <a:lnTo>
                  <a:pt x="10123" y="6230"/>
                </a:lnTo>
                <a:lnTo>
                  <a:pt x="9953" y="6254"/>
                </a:lnTo>
                <a:lnTo>
                  <a:pt x="9782" y="6230"/>
                </a:lnTo>
                <a:lnTo>
                  <a:pt x="9612" y="6181"/>
                </a:lnTo>
                <a:lnTo>
                  <a:pt x="9344" y="6035"/>
                </a:lnTo>
                <a:lnTo>
                  <a:pt x="9052" y="5889"/>
                </a:lnTo>
                <a:lnTo>
                  <a:pt x="8833" y="5792"/>
                </a:lnTo>
                <a:lnTo>
                  <a:pt x="8590" y="5646"/>
                </a:lnTo>
                <a:lnTo>
                  <a:pt x="8347" y="5475"/>
                </a:lnTo>
                <a:lnTo>
                  <a:pt x="8104" y="5305"/>
                </a:lnTo>
                <a:lnTo>
                  <a:pt x="7860" y="5183"/>
                </a:lnTo>
                <a:lnTo>
                  <a:pt x="7714" y="5135"/>
                </a:lnTo>
                <a:lnTo>
                  <a:pt x="7593" y="5110"/>
                </a:lnTo>
                <a:lnTo>
                  <a:pt x="7617" y="5062"/>
                </a:lnTo>
                <a:lnTo>
                  <a:pt x="7641" y="4867"/>
                </a:lnTo>
                <a:lnTo>
                  <a:pt x="7641" y="4672"/>
                </a:lnTo>
                <a:lnTo>
                  <a:pt x="7812" y="4502"/>
                </a:lnTo>
                <a:lnTo>
                  <a:pt x="8225" y="4405"/>
                </a:lnTo>
                <a:lnTo>
                  <a:pt x="8639" y="4283"/>
                </a:lnTo>
                <a:lnTo>
                  <a:pt x="9052" y="4137"/>
                </a:lnTo>
                <a:lnTo>
                  <a:pt x="9417" y="3967"/>
                </a:lnTo>
                <a:lnTo>
                  <a:pt x="9685" y="3894"/>
                </a:lnTo>
                <a:lnTo>
                  <a:pt x="9953" y="3869"/>
                </a:lnTo>
                <a:close/>
                <a:moveTo>
                  <a:pt x="7349" y="5646"/>
                </a:moveTo>
                <a:lnTo>
                  <a:pt x="7617" y="5767"/>
                </a:lnTo>
                <a:lnTo>
                  <a:pt x="7885" y="5913"/>
                </a:lnTo>
                <a:lnTo>
                  <a:pt x="8152" y="6059"/>
                </a:lnTo>
                <a:lnTo>
                  <a:pt x="8444" y="6205"/>
                </a:lnTo>
                <a:lnTo>
                  <a:pt x="8542" y="6278"/>
                </a:lnTo>
                <a:lnTo>
                  <a:pt x="8882" y="6424"/>
                </a:lnTo>
                <a:lnTo>
                  <a:pt x="9198" y="6546"/>
                </a:lnTo>
                <a:lnTo>
                  <a:pt x="9369" y="6643"/>
                </a:lnTo>
                <a:lnTo>
                  <a:pt x="9515" y="6741"/>
                </a:lnTo>
                <a:lnTo>
                  <a:pt x="9612" y="6838"/>
                </a:lnTo>
                <a:lnTo>
                  <a:pt x="9709" y="6984"/>
                </a:lnTo>
                <a:lnTo>
                  <a:pt x="9782" y="7106"/>
                </a:lnTo>
                <a:lnTo>
                  <a:pt x="9855" y="7252"/>
                </a:lnTo>
                <a:lnTo>
                  <a:pt x="9880" y="7398"/>
                </a:lnTo>
                <a:lnTo>
                  <a:pt x="9880" y="7568"/>
                </a:lnTo>
                <a:lnTo>
                  <a:pt x="9855" y="7738"/>
                </a:lnTo>
                <a:lnTo>
                  <a:pt x="9807" y="7860"/>
                </a:lnTo>
                <a:lnTo>
                  <a:pt x="9734" y="7957"/>
                </a:lnTo>
                <a:lnTo>
                  <a:pt x="9636" y="8055"/>
                </a:lnTo>
                <a:lnTo>
                  <a:pt x="9539" y="8152"/>
                </a:lnTo>
                <a:lnTo>
                  <a:pt x="9296" y="8274"/>
                </a:lnTo>
                <a:lnTo>
                  <a:pt x="9052" y="8347"/>
                </a:lnTo>
                <a:lnTo>
                  <a:pt x="8931" y="8371"/>
                </a:lnTo>
                <a:lnTo>
                  <a:pt x="8809" y="8395"/>
                </a:lnTo>
                <a:lnTo>
                  <a:pt x="8688" y="8371"/>
                </a:lnTo>
                <a:lnTo>
                  <a:pt x="8590" y="8371"/>
                </a:lnTo>
                <a:lnTo>
                  <a:pt x="8396" y="8298"/>
                </a:lnTo>
                <a:lnTo>
                  <a:pt x="8201" y="8176"/>
                </a:lnTo>
                <a:lnTo>
                  <a:pt x="8055" y="8006"/>
                </a:lnTo>
                <a:lnTo>
                  <a:pt x="7909" y="7836"/>
                </a:lnTo>
                <a:lnTo>
                  <a:pt x="7787" y="7641"/>
                </a:lnTo>
                <a:lnTo>
                  <a:pt x="7666" y="7446"/>
                </a:lnTo>
                <a:lnTo>
                  <a:pt x="7568" y="7227"/>
                </a:lnTo>
                <a:lnTo>
                  <a:pt x="7495" y="6984"/>
                </a:lnTo>
                <a:lnTo>
                  <a:pt x="7349" y="6546"/>
                </a:lnTo>
                <a:lnTo>
                  <a:pt x="7276" y="6205"/>
                </a:lnTo>
                <a:lnTo>
                  <a:pt x="7228" y="6035"/>
                </a:lnTo>
                <a:lnTo>
                  <a:pt x="7155" y="5889"/>
                </a:lnTo>
                <a:lnTo>
                  <a:pt x="7349" y="5646"/>
                </a:lnTo>
                <a:close/>
                <a:moveTo>
                  <a:pt x="4721" y="5256"/>
                </a:moveTo>
                <a:lnTo>
                  <a:pt x="4819" y="5475"/>
                </a:lnTo>
                <a:lnTo>
                  <a:pt x="4916" y="5719"/>
                </a:lnTo>
                <a:lnTo>
                  <a:pt x="5062" y="5913"/>
                </a:lnTo>
                <a:lnTo>
                  <a:pt x="5257" y="6084"/>
                </a:lnTo>
                <a:lnTo>
                  <a:pt x="5184" y="6351"/>
                </a:lnTo>
                <a:lnTo>
                  <a:pt x="5159" y="6668"/>
                </a:lnTo>
                <a:lnTo>
                  <a:pt x="5135" y="6935"/>
                </a:lnTo>
                <a:lnTo>
                  <a:pt x="5013" y="7325"/>
                </a:lnTo>
                <a:lnTo>
                  <a:pt x="4916" y="7690"/>
                </a:lnTo>
                <a:lnTo>
                  <a:pt x="4867" y="7787"/>
                </a:lnTo>
                <a:lnTo>
                  <a:pt x="4721" y="8030"/>
                </a:lnTo>
                <a:lnTo>
                  <a:pt x="4527" y="8225"/>
                </a:lnTo>
                <a:lnTo>
                  <a:pt x="4308" y="8395"/>
                </a:lnTo>
                <a:lnTo>
                  <a:pt x="4064" y="8493"/>
                </a:lnTo>
                <a:lnTo>
                  <a:pt x="3943" y="8541"/>
                </a:lnTo>
                <a:lnTo>
                  <a:pt x="3797" y="8566"/>
                </a:lnTo>
                <a:lnTo>
                  <a:pt x="3553" y="8566"/>
                </a:lnTo>
                <a:lnTo>
                  <a:pt x="3407" y="8541"/>
                </a:lnTo>
                <a:lnTo>
                  <a:pt x="3286" y="8493"/>
                </a:lnTo>
                <a:lnTo>
                  <a:pt x="3164" y="8420"/>
                </a:lnTo>
                <a:lnTo>
                  <a:pt x="3067" y="8322"/>
                </a:lnTo>
                <a:lnTo>
                  <a:pt x="2969" y="8225"/>
                </a:lnTo>
                <a:lnTo>
                  <a:pt x="2872" y="8128"/>
                </a:lnTo>
                <a:lnTo>
                  <a:pt x="2750" y="7884"/>
                </a:lnTo>
                <a:lnTo>
                  <a:pt x="2677" y="7641"/>
                </a:lnTo>
                <a:lnTo>
                  <a:pt x="2677" y="7398"/>
                </a:lnTo>
                <a:lnTo>
                  <a:pt x="2702" y="7154"/>
                </a:lnTo>
                <a:lnTo>
                  <a:pt x="2775" y="6911"/>
                </a:lnTo>
                <a:lnTo>
                  <a:pt x="2896" y="6692"/>
                </a:lnTo>
                <a:lnTo>
                  <a:pt x="3091" y="6497"/>
                </a:lnTo>
                <a:lnTo>
                  <a:pt x="3261" y="6327"/>
                </a:lnTo>
                <a:lnTo>
                  <a:pt x="3480" y="6157"/>
                </a:lnTo>
                <a:lnTo>
                  <a:pt x="3894" y="5865"/>
                </a:lnTo>
                <a:lnTo>
                  <a:pt x="4332" y="5573"/>
                </a:lnTo>
                <a:lnTo>
                  <a:pt x="4721" y="5256"/>
                </a:lnTo>
                <a:close/>
                <a:moveTo>
                  <a:pt x="6619" y="6278"/>
                </a:moveTo>
                <a:lnTo>
                  <a:pt x="6741" y="6522"/>
                </a:lnTo>
                <a:lnTo>
                  <a:pt x="6838" y="6789"/>
                </a:lnTo>
                <a:lnTo>
                  <a:pt x="6984" y="7252"/>
                </a:lnTo>
                <a:lnTo>
                  <a:pt x="7130" y="7690"/>
                </a:lnTo>
                <a:lnTo>
                  <a:pt x="7325" y="8201"/>
                </a:lnTo>
                <a:lnTo>
                  <a:pt x="7398" y="8444"/>
                </a:lnTo>
                <a:lnTo>
                  <a:pt x="7422" y="8712"/>
                </a:lnTo>
                <a:lnTo>
                  <a:pt x="7422" y="8906"/>
                </a:lnTo>
                <a:lnTo>
                  <a:pt x="7349" y="9052"/>
                </a:lnTo>
                <a:lnTo>
                  <a:pt x="7276" y="9174"/>
                </a:lnTo>
                <a:lnTo>
                  <a:pt x="7155" y="9296"/>
                </a:lnTo>
                <a:lnTo>
                  <a:pt x="7009" y="9369"/>
                </a:lnTo>
                <a:lnTo>
                  <a:pt x="6863" y="9417"/>
                </a:lnTo>
                <a:lnTo>
                  <a:pt x="6692" y="9442"/>
                </a:lnTo>
                <a:lnTo>
                  <a:pt x="6522" y="9442"/>
                </a:lnTo>
                <a:lnTo>
                  <a:pt x="6279" y="9417"/>
                </a:lnTo>
                <a:lnTo>
                  <a:pt x="6060" y="9369"/>
                </a:lnTo>
                <a:lnTo>
                  <a:pt x="5841" y="9296"/>
                </a:lnTo>
                <a:lnTo>
                  <a:pt x="5622" y="9174"/>
                </a:lnTo>
                <a:lnTo>
                  <a:pt x="5500" y="9077"/>
                </a:lnTo>
                <a:lnTo>
                  <a:pt x="5378" y="8979"/>
                </a:lnTo>
                <a:lnTo>
                  <a:pt x="5305" y="8858"/>
                </a:lnTo>
                <a:lnTo>
                  <a:pt x="5257" y="8736"/>
                </a:lnTo>
                <a:lnTo>
                  <a:pt x="5232" y="8590"/>
                </a:lnTo>
                <a:lnTo>
                  <a:pt x="5232" y="8444"/>
                </a:lnTo>
                <a:lnTo>
                  <a:pt x="5257" y="8128"/>
                </a:lnTo>
                <a:lnTo>
                  <a:pt x="5354" y="7957"/>
                </a:lnTo>
                <a:lnTo>
                  <a:pt x="5451" y="7763"/>
                </a:lnTo>
                <a:lnTo>
                  <a:pt x="5500" y="7568"/>
                </a:lnTo>
                <a:lnTo>
                  <a:pt x="5549" y="7398"/>
                </a:lnTo>
                <a:lnTo>
                  <a:pt x="5622" y="7008"/>
                </a:lnTo>
                <a:lnTo>
                  <a:pt x="5695" y="6741"/>
                </a:lnTo>
                <a:lnTo>
                  <a:pt x="5841" y="6376"/>
                </a:lnTo>
                <a:lnTo>
                  <a:pt x="6011" y="6400"/>
                </a:lnTo>
                <a:lnTo>
                  <a:pt x="6181" y="6400"/>
                </a:lnTo>
                <a:lnTo>
                  <a:pt x="6400" y="6351"/>
                </a:lnTo>
                <a:lnTo>
                  <a:pt x="6619" y="6278"/>
                </a:lnTo>
                <a:close/>
                <a:moveTo>
                  <a:pt x="11194" y="9734"/>
                </a:moveTo>
                <a:lnTo>
                  <a:pt x="11194" y="9782"/>
                </a:lnTo>
                <a:lnTo>
                  <a:pt x="10999" y="10512"/>
                </a:lnTo>
                <a:lnTo>
                  <a:pt x="10756" y="11461"/>
                </a:lnTo>
                <a:lnTo>
                  <a:pt x="10634" y="11923"/>
                </a:lnTo>
                <a:lnTo>
                  <a:pt x="10488" y="12361"/>
                </a:lnTo>
                <a:lnTo>
                  <a:pt x="10366" y="12653"/>
                </a:lnTo>
                <a:lnTo>
                  <a:pt x="10220" y="12897"/>
                </a:lnTo>
                <a:lnTo>
                  <a:pt x="10050" y="13116"/>
                </a:lnTo>
                <a:lnTo>
                  <a:pt x="9831" y="13335"/>
                </a:lnTo>
                <a:lnTo>
                  <a:pt x="9612" y="13529"/>
                </a:lnTo>
                <a:lnTo>
                  <a:pt x="9369" y="13675"/>
                </a:lnTo>
                <a:lnTo>
                  <a:pt x="9101" y="13821"/>
                </a:lnTo>
                <a:lnTo>
                  <a:pt x="8833" y="13943"/>
                </a:lnTo>
                <a:lnTo>
                  <a:pt x="8615" y="14016"/>
                </a:lnTo>
                <a:lnTo>
                  <a:pt x="8371" y="14040"/>
                </a:lnTo>
                <a:lnTo>
                  <a:pt x="8128" y="14040"/>
                </a:lnTo>
                <a:lnTo>
                  <a:pt x="7885" y="14016"/>
                </a:lnTo>
                <a:lnTo>
                  <a:pt x="7812" y="13992"/>
                </a:lnTo>
                <a:lnTo>
                  <a:pt x="8055" y="13846"/>
                </a:lnTo>
                <a:lnTo>
                  <a:pt x="8298" y="13675"/>
                </a:lnTo>
                <a:lnTo>
                  <a:pt x="8688" y="13359"/>
                </a:lnTo>
                <a:lnTo>
                  <a:pt x="8906" y="13140"/>
                </a:lnTo>
                <a:lnTo>
                  <a:pt x="9150" y="12897"/>
                </a:lnTo>
                <a:lnTo>
                  <a:pt x="9393" y="12629"/>
                </a:lnTo>
                <a:lnTo>
                  <a:pt x="9612" y="12313"/>
                </a:lnTo>
                <a:lnTo>
                  <a:pt x="9807" y="12021"/>
                </a:lnTo>
                <a:lnTo>
                  <a:pt x="9953" y="11680"/>
                </a:lnTo>
                <a:lnTo>
                  <a:pt x="10074" y="11364"/>
                </a:lnTo>
                <a:lnTo>
                  <a:pt x="10099" y="11194"/>
                </a:lnTo>
                <a:lnTo>
                  <a:pt x="10099" y="11048"/>
                </a:lnTo>
                <a:lnTo>
                  <a:pt x="10099" y="10975"/>
                </a:lnTo>
                <a:lnTo>
                  <a:pt x="10050" y="10902"/>
                </a:lnTo>
                <a:lnTo>
                  <a:pt x="10001" y="10853"/>
                </a:lnTo>
                <a:lnTo>
                  <a:pt x="9953" y="10829"/>
                </a:lnTo>
                <a:lnTo>
                  <a:pt x="9880" y="10829"/>
                </a:lnTo>
                <a:lnTo>
                  <a:pt x="9807" y="10853"/>
                </a:lnTo>
                <a:lnTo>
                  <a:pt x="9734" y="10877"/>
                </a:lnTo>
                <a:lnTo>
                  <a:pt x="9685" y="10926"/>
                </a:lnTo>
                <a:lnTo>
                  <a:pt x="9539" y="11169"/>
                </a:lnTo>
                <a:lnTo>
                  <a:pt x="9417" y="11413"/>
                </a:lnTo>
                <a:lnTo>
                  <a:pt x="9296" y="11680"/>
                </a:lnTo>
                <a:lnTo>
                  <a:pt x="9174" y="11923"/>
                </a:lnTo>
                <a:lnTo>
                  <a:pt x="9004" y="12167"/>
                </a:lnTo>
                <a:lnTo>
                  <a:pt x="8809" y="12410"/>
                </a:lnTo>
                <a:lnTo>
                  <a:pt x="8615" y="12653"/>
                </a:lnTo>
                <a:lnTo>
                  <a:pt x="8396" y="12872"/>
                </a:lnTo>
                <a:lnTo>
                  <a:pt x="8152" y="13067"/>
                </a:lnTo>
                <a:lnTo>
                  <a:pt x="7909" y="13262"/>
                </a:lnTo>
                <a:lnTo>
                  <a:pt x="7666" y="13432"/>
                </a:lnTo>
                <a:lnTo>
                  <a:pt x="7398" y="13578"/>
                </a:lnTo>
                <a:lnTo>
                  <a:pt x="7301" y="13627"/>
                </a:lnTo>
                <a:lnTo>
                  <a:pt x="7276" y="13432"/>
                </a:lnTo>
                <a:lnTo>
                  <a:pt x="7252" y="13262"/>
                </a:lnTo>
                <a:lnTo>
                  <a:pt x="7252" y="13018"/>
                </a:lnTo>
                <a:lnTo>
                  <a:pt x="7252" y="12799"/>
                </a:lnTo>
                <a:lnTo>
                  <a:pt x="7325" y="12337"/>
                </a:lnTo>
                <a:lnTo>
                  <a:pt x="7422" y="11972"/>
                </a:lnTo>
                <a:lnTo>
                  <a:pt x="7544" y="11607"/>
                </a:lnTo>
                <a:lnTo>
                  <a:pt x="7617" y="11461"/>
                </a:lnTo>
                <a:lnTo>
                  <a:pt x="7714" y="11291"/>
                </a:lnTo>
                <a:lnTo>
                  <a:pt x="7836" y="11145"/>
                </a:lnTo>
                <a:lnTo>
                  <a:pt x="7982" y="11023"/>
                </a:lnTo>
                <a:lnTo>
                  <a:pt x="8323" y="10756"/>
                </a:lnTo>
                <a:lnTo>
                  <a:pt x="8688" y="10512"/>
                </a:lnTo>
                <a:lnTo>
                  <a:pt x="9077" y="10318"/>
                </a:lnTo>
                <a:lnTo>
                  <a:pt x="9490" y="10147"/>
                </a:lnTo>
                <a:lnTo>
                  <a:pt x="9904" y="10001"/>
                </a:lnTo>
                <a:lnTo>
                  <a:pt x="10342" y="9880"/>
                </a:lnTo>
                <a:lnTo>
                  <a:pt x="10780" y="9782"/>
                </a:lnTo>
                <a:lnTo>
                  <a:pt x="11194" y="9734"/>
                </a:lnTo>
                <a:close/>
                <a:moveTo>
                  <a:pt x="390" y="11218"/>
                </a:moveTo>
                <a:lnTo>
                  <a:pt x="731" y="11267"/>
                </a:lnTo>
                <a:lnTo>
                  <a:pt x="1071" y="11291"/>
                </a:lnTo>
                <a:lnTo>
                  <a:pt x="1412" y="11315"/>
                </a:lnTo>
                <a:lnTo>
                  <a:pt x="1753" y="11364"/>
                </a:lnTo>
                <a:lnTo>
                  <a:pt x="2239" y="11437"/>
                </a:lnTo>
                <a:lnTo>
                  <a:pt x="2702" y="11583"/>
                </a:lnTo>
                <a:lnTo>
                  <a:pt x="3164" y="11729"/>
                </a:lnTo>
                <a:lnTo>
                  <a:pt x="3602" y="11948"/>
                </a:lnTo>
                <a:lnTo>
                  <a:pt x="3797" y="12069"/>
                </a:lnTo>
                <a:lnTo>
                  <a:pt x="3991" y="12215"/>
                </a:lnTo>
                <a:lnTo>
                  <a:pt x="4162" y="12361"/>
                </a:lnTo>
                <a:lnTo>
                  <a:pt x="4332" y="12556"/>
                </a:lnTo>
                <a:lnTo>
                  <a:pt x="4478" y="12726"/>
                </a:lnTo>
                <a:lnTo>
                  <a:pt x="4624" y="12921"/>
                </a:lnTo>
                <a:lnTo>
                  <a:pt x="4867" y="13335"/>
                </a:lnTo>
                <a:lnTo>
                  <a:pt x="4989" y="13578"/>
                </a:lnTo>
                <a:lnTo>
                  <a:pt x="5038" y="13797"/>
                </a:lnTo>
                <a:lnTo>
                  <a:pt x="5062" y="14040"/>
                </a:lnTo>
                <a:lnTo>
                  <a:pt x="5038" y="14284"/>
                </a:lnTo>
                <a:lnTo>
                  <a:pt x="4989" y="14746"/>
                </a:lnTo>
                <a:lnTo>
                  <a:pt x="4916" y="15233"/>
                </a:lnTo>
                <a:lnTo>
                  <a:pt x="4746" y="15160"/>
                </a:lnTo>
                <a:lnTo>
                  <a:pt x="4551" y="15062"/>
                </a:lnTo>
                <a:lnTo>
                  <a:pt x="4210" y="14843"/>
                </a:lnTo>
                <a:lnTo>
                  <a:pt x="3870" y="14576"/>
                </a:lnTo>
                <a:lnTo>
                  <a:pt x="3529" y="14284"/>
                </a:lnTo>
                <a:lnTo>
                  <a:pt x="3091" y="13919"/>
                </a:lnTo>
                <a:lnTo>
                  <a:pt x="2702" y="13529"/>
                </a:lnTo>
                <a:lnTo>
                  <a:pt x="2531" y="13335"/>
                </a:lnTo>
                <a:lnTo>
                  <a:pt x="2385" y="13116"/>
                </a:lnTo>
                <a:lnTo>
                  <a:pt x="2239" y="12897"/>
                </a:lnTo>
                <a:lnTo>
                  <a:pt x="2069" y="12726"/>
                </a:lnTo>
                <a:lnTo>
                  <a:pt x="2020" y="12702"/>
                </a:lnTo>
                <a:lnTo>
                  <a:pt x="1972" y="12702"/>
                </a:lnTo>
                <a:lnTo>
                  <a:pt x="1923" y="12726"/>
                </a:lnTo>
                <a:lnTo>
                  <a:pt x="1899" y="12775"/>
                </a:lnTo>
                <a:lnTo>
                  <a:pt x="1874" y="12921"/>
                </a:lnTo>
                <a:lnTo>
                  <a:pt x="1874" y="13043"/>
                </a:lnTo>
                <a:lnTo>
                  <a:pt x="1899" y="13189"/>
                </a:lnTo>
                <a:lnTo>
                  <a:pt x="1947" y="13335"/>
                </a:lnTo>
                <a:lnTo>
                  <a:pt x="2020" y="13456"/>
                </a:lnTo>
                <a:lnTo>
                  <a:pt x="2118" y="13602"/>
                </a:lnTo>
                <a:lnTo>
                  <a:pt x="2337" y="13870"/>
                </a:lnTo>
                <a:lnTo>
                  <a:pt x="2580" y="14113"/>
                </a:lnTo>
                <a:lnTo>
                  <a:pt x="2823" y="14357"/>
                </a:lnTo>
                <a:lnTo>
                  <a:pt x="3261" y="14722"/>
                </a:lnTo>
                <a:lnTo>
                  <a:pt x="3578" y="14989"/>
                </a:lnTo>
                <a:lnTo>
                  <a:pt x="3918" y="15257"/>
                </a:lnTo>
                <a:lnTo>
                  <a:pt x="4259" y="15476"/>
                </a:lnTo>
                <a:lnTo>
                  <a:pt x="4600" y="15671"/>
                </a:lnTo>
                <a:lnTo>
                  <a:pt x="4210" y="15841"/>
                </a:lnTo>
                <a:lnTo>
                  <a:pt x="3797" y="15938"/>
                </a:lnTo>
                <a:lnTo>
                  <a:pt x="3383" y="15987"/>
                </a:lnTo>
                <a:lnTo>
                  <a:pt x="3188" y="16011"/>
                </a:lnTo>
                <a:lnTo>
                  <a:pt x="2994" y="15987"/>
                </a:lnTo>
                <a:lnTo>
                  <a:pt x="2799" y="15963"/>
                </a:lnTo>
                <a:lnTo>
                  <a:pt x="2604" y="15914"/>
                </a:lnTo>
                <a:lnTo>
                  <a:pt x="2410" y="15865"/>
                </a:lnTo>
                <a:lnTo>
                  <a:pt x="2215" y="15768"/>
                </a:lnTo>
                <a:lnTo>
                  <a:pt x="2045" y="15671"/>
                </a:lnTo>
                <a:lnTo>
                  <a:pt x="1850" y="15549"/>
                </a:lnTo>
                <a:lnTo>
                  <a:pt x="1680" y="15403"/>
                </a:lnTo>
                <a:lnTo>
                  <a:pt x="1509" y="15233"/>
                </a:lnTo>
                <a:lnTo>
                  <a:pt x="1339" y="15038"/>
                </a:lnTo>
                <a:lnTo>
                  <a:pt x="1193" y="14819"/>
                </a:lnTo>
                <a:lnTo>
                  <a:pt x="1071" y="14600"/>
                </a:lnTo>
                <a:lnTo>
                  <a:pt x="950" y="14357"/>
                </a:lnTo>
                <a:lnTo>
                  <a:pt x="852" y="14113"/>
                </a:lnTo>
                <a:lnTo>
                  <a:pt x="779" y="13846"/>
                </a:lnTo>
                <a:lnTo>
                  <a:pt x="658" y="13335"/>
                </a:lnTo>
                <a:lnTo>
                  <a:pt x="585" y="12799"/>
                </a:lnTo>
                <a:lnTo>
                  <a:pt x="512" y="12288"/>
                </a:lnTo>
                <a:lnTo>
                  <a:pt x="463" y="11753"/>
                </a:lnTo>
                <a:lnTo>
                  <a:pt x="390" y="11218"/>
                </a:lnTo>
                <a:close/>
                <a:moveTo>
                  <a:pt x="6230" y="1"/>
                </a:moveTo>
                <a:lnTo>
                  <a:pt x="5914" y="25"/>
                </a:lnTo>
                <a:lnTo>
                  <a:pt x="5622" y="122"/>
                </a:lnTo>
                <a:lnTo>
                  <a:pt x="5451" y="195"/>
                </a:lnTo>
                <a:lnTo>
                  <a:pt x="5305" y="293"/>
                </a:lnTo>
                <a:lnTo>
                  <a:pt x="5159" y="390"/>
                </a:lnTo>
                <a:lnTo>
                  <a:pt x="5062" y="536"/>
                </a:lnTo>
                <a:lnTo>
                  <a:pt x="4965" y="658"/>
                </a:lnTo>
                <a:lnTo>
                  <a:pt x="4892" y="804"/>
                </a:lnTo>
                <a:lnTo>
                  <a:pt x="4843" y="974"/>
                </a:lnTo>
                <a:lnTo>
                  <a:pt x="4794" y="1120"/>
                </a:lnTo>
                <a:lnTo>
                  <a:pt x="4648" y="998"/>
                </a:lnTo>
                <a:lnTo>
                  <a:pt x="4454" y="877"/>
                </a:lnTo>
                <a:lnTo>
                  <a:pt x="4283" y="804"/>
                </a:lnTo>
                <a:lnTo>
                  <a:pt x="4089" y="779"/>
                </a:lnTo>
                <a:lnTo>
                  <a:pt x="3894" y="779"/>
                </a:lnTo>
                <a:lnTo>
                  <a:pt x="3675" y="804"/>
                </a:lnTo>
                <a:lnTo>
                  <a:pt x="3480" y="877"/>
                </a:lnTo>
                <a:lnTo>
                  <a:pt x="3286" y="998"/>
                </a:lnTo>
                <a:lnTo>
                  <a:pt x="3115" y="1144"/>
                </a:lnTo>
                <a:lnTo>
                  <a:pt x="2945" y="1315"/>
                </a:lnTo>
                <a:lnTo>
                  <a:pt x="2799" y="1509"/>
                </a:lnTo>
                <a:lnTo>
                  <a:pt x="2677" y="1704"/>
                </a:lnTo>
                <a:lnTo>
                  <a:pt x="2580" y="1923"/>
                </a:lnTo>
                <a:lnTo>
                  <a:pt x="2507" y="2142"/>
                </a:lnTo>
                <a:lnTo>
                  <a:pt x="2458" y="2385"/>
                </a:lnTo>
                <a:lnTo>
                  <a:pt x="2410" y="2604"/>
                </a:lnTo>
                <a:lnTo>
                  <a:pt x="2410" y="2799"/>
                </a:lnTo>
                <a:lnTo>
                  <a:pt x="2434" y="2994"/>
                </a:lnTo>
                <a:lnTo>
                  <a:pt x="2483" y="3188"/>
                </a:lnTo>
                <a:lnTo>
                  <a:pt x="2556" y="3359"/>
                </a:lnTo>
                <a:lnTo>
                  <a:pt x="2312" y="3407"/>
                </a:lnTo>
                <a:lnTo>
                  <a:pt x="2093" y="3480"/>
                </a:lnTo>
                <a:lnTo>
                  <a:pt x="1899" y="3602"/>
                </a:lnTo>
                <a:lnTo>
                  <a:pt x="1728" y="3748"/>
                </a:lnTo>
                <a:lnTo>
                  <a:pt x="1558" y="3918"/>
                </a:lnTo>
                <a:lnTo>
                  <a:pt x="1436" y="4113"/>
                </a:lnTo>
                <a:lnTo>
                  <a:pt x="1315" y="4307"/>
                </a:lnTo>
                <a:lnTo>
                  <a:pt x="1217" y="4526"/>
                </a:lnTo>
                <a:lnTo>
                  <a:pt x="1169" y="4745"/>
                </a:lnTo>
                <a:lnTo>
                  <a:pt x="1144" y="4964"/>
                </a:lnTo>
                <a:lnTo>
                  <a:pt x="1144" y="5183"/>
                </a:lnTo>
                <a:lnTo>
                  <a:pt x="1169" y="5402"/>
                </a:lnTo>
                <a:lnTo>
                  <a:pt x="1242" y="5597"/>
                </a:lnTo>
                <a:lnTo>
                  <a:pt x="1315" y="5816"/>
                </a:lnTo>
                <a:lnTo>
                  <a:pt x="1412" y="5986"/>
                </a:lnTo>
                <a:lnTo>
                  <a:pt x="1534" y="6181"/>
                </a:lnTo>
                <a:lnTo>
                  <a:pt x="1607" y="6254"/>
                </a:lnTo>
                <a:lnTo>
                  <a:pt x="1704" y="6327"/>
                </a:lnTo>
                <a:lnTo>
                  <a:pt x="1899" y="6449"/>
                </a:lnTo>
                <a:lnTo>
                  <a:pt x="2142" y="6522"/>
                </a:lnTo>
                <a:lnTo>
                  <a:pt x="2385" y="6570"/>
                </a:lnTo>
                <a:lnTo>
                  <a:pt x="2264" y="6814"/>
                </a:lnTo>
                <a:lnTo>
                  <a:pt x="2191" y="7081"/>
                </a:lnTo>
                <a:lnTo>
                  <a:pt x="2166" y="7349"/>
                </a:lnTo>
                <a:lnTo>
                  <a:pt x="2191" y="7617"/>
                </a:lnTo>
                <a:lnTo>
                  <a:pt x="2239" y="7884"/>
                </a:lnTo>
                <a:lnTo>
                  <a:pt x="2337" y="8152"/>
                </a:lnTo>
                <a:lnTo>
                  <a:pt x="2458" y="8395"/>
                </a:lnTo>
                <a:lnTo>
                  <a:pt x="2629" y="8614"/>
                </a:lnTo>
                <a:lnTo>
                  <a:pt x="2750" y="8712"/>
                </a:lnTo>
                <a:lnTo>
                  <a:pt x="2848" y="8809"/>
                </a:lnTo>
                <a:lnTo>
                  <a:pt x="2969" y="8906"/>
                </a:lnTo>
                <a:lnTo>
                  <a:pt x="3115" y="8955"/>
                </a:lnTo>
                <a:lnTo>
                  <a:pt x="3237" y="9004"/>
                </a:lnTo>
                <a:lnTo>
                  <a:pt x="3359" y="9052"/>
                </a:lnTo>
                <a:lnTo>
                  <a:pt x="3651" y="9077"/>
                </a:lnTo>
                <a:lnTo>
                  <a:pt x="3918" y="9052"/>
                </a:lnTo>
                <a:lnTo>
                  <a:pt x="4186" y="9004"/>
                </a:lnTo>
                <a:lnTo>
                  <a:pt x="4478" y="8882"/>
                </a:lnTo>
                <a:lnTo>
                  <a:pt x="4721" y="8736"/>
                </a:lnTo>
                <a:lnTo>
                  <a:pt x="4794" y="8687"/>
                </a:lnTo>
                <a:lnTo>
                  <a:pt x="4843" y="8906"/>
                </a:lnTo>
                <a:lnTo>
                  <a:pt x="4940" y="9101"/>
                </a:lnTo>
                <a:lnTo>
                  <a:pt x="5062" y="9296"/>
                </a:lnTo>
                <a:lnTo>
                  <a:pt x="5232" y="9442"/>
                </a:lnTo>
                <a:lnTo>
                  <a:pt x="5403" y="9588"/>
                </a:lnTo>
                <a:lnTo>
                  <a:pt x="5622" y="9685"/>
                </a:lnTo>
                <a:lnTo>
                  <a:pt x="5841" y="9782"/>
                </a:lnTo>
                <a:lnTo>
                  <a:pt x="6084" y="9855"/>
                </a:lnTo>
                <a:lnTo>
                  <a:pt x="6011" y="10074"/>
                </a:lnTo>
                <a:lnTo>
                  <a:pt x="5987" y="10293"/>
                </a:lnTo>
                <a:lnTo>
                  <a:pt x="5962" y="10537"/>
                </a:lnTo>
                <a:lnTo>
                  <a:pt x="5962" y="10780"/>
                </a:lnTo>
                <a:lnTo>
                  <a:pt x="5987" y="11267"/>
                </a:lnTo>
                <a:lnTo>
                  <a:pt x="6011" y="11705"/>
                </a:lnTo>
                <a:lnTo>
                  <a:pt x="5987" y="12459"/>
                </a:lnTo>
                <a:lnTo>
                  <a:pt x="5962" y="13213"/>
                </a:lnTo>
                <a:lnTo>
                  <a:pt x="5889" y="13943"/>
                </a:lnTo>
                <a:lnTo>
                  <a:pt x="5792" y="14697"/>
                </a:lnTo>
                <a:lnTo>
                  <a:pt x="5670" y="15403"/>
                </a:lnTo>
                <a:lnTo>
                  <a:pt x="5451" y="15379"/>
                </a:lnTo>
                <a:lnTo>
                  <a:pt x="5524" y="14843"/>
                </a:lnTo>
                <a:lnTo>
                  <a:pt x="5573" y="14308"/>
                </a:lnTo>
                <a:lnTo>
                  <a:pt x="5573" y="14065"/>
                </a:lnTo>
                <a:lnTo>
                  <a:pt x="5549" y="13797"/>
                </a:lnTo>
                <a:lnTo>
                  <a:pt x="5500" y="13529"/>
                </a:lnTo>
                <a:lnTo>
                  <a:pt x="5403" y="13262"/>
                </a:lnTo>
                <a:lnTo>
                  <a:pt x="5305" y="13043"/>
                </a:lnTo>
                <a:lnTo>
                  <a:pt x="5159" y="12799"/>
                </a:lnTo>
                <a:lnTo>
                  <a:pt x="5013" y="12580"/>
                </a:lnTo>
                <a:lnTo>
                  <a:pt x="4843" y="12361"/>
                </a:lnTo>
                <a:lnTo>
                  <a:pt x="4673" y="12167"/>
                </a:lnTo>
                <a:lnTo>
                  <a:pt x="4478" y="11972"/>
                </a:lnTo>
                <a:lnTo>
                  <a:pt x="4259" y="11802"/>
                </a:lnTo>
                <a:lnTo>
                  <a:pt x="4064" y="11656"/>
                </a:lnTo>
                <a:lnTo>
                  <a:pt x="3845" y="11510"/>
                </a:lnTo>
                <a:lnTo>
                  <a:pt x="3626" y="11388"/>
                </a:lnTo>
                <a:lnTo>
                  <a:pt x="3383" y="11291"/>
                </a:lnTo>
                <a:lnTo>
                  <a:pt x="3140" y="11218"/>
                </a:lnTo>
                <a:lnTo>
                  <a:pt x="2653" y="11072"/>
                </a:lnTo>
                <a:lnTo>
                  <a:pt x="2142" y="10975"/>
                </a:lnTo>
                <a:lnTo>
                  <a:pt x="1655" y="10877"/>
                </a:lnTo>
                <a:lnTo>
                  <a:pt x="1120" y="10804"/>
                </a:lnTo>
                <a:lnTo>
                  <a:pt x="852" y="10780"/>
                </a:lnTo>
                <a:lnTo>
                  <a:pt x="585" y="10780"/>
                </a:lnTo>
                <a:lnTo>
                  <a:pt x="342" y="10804"/>
                </a:lnTo>
                <a:lnTo>
                  <a:pt x="98" y="10877"/>
                </a:lnTo>
                <a:lnTo>
                  <a:pt x="25" y="10926"/>
                </a:lnTo>
                <a:lnTo>
                  <a:pt x="1" y="10999"/>
                </a:lnTo>
                <a:lnTo>
                  <a:pt x="1" y="11072"/>
                </a:lnTo>
                <a:lnTo>
                  <a:pt x="50" y="11145"/>
                </a:lnTo>
                <a:lnTo>
                  <a:pt x="25" y="11437"/>
                </a:lnTo>
                <a:lnTo>
                  <a:pt x="1" y="11729"/>
                </a:lnTo>
                <a:lnTo>
                  <a:pt x="1" y="12045"/>
                </a:lnTo>
                <a:lnTo>
                  <a:pt x="1" y="12337"/>
                </a:lnTo>
                <a:lnTo>
                  <a:pt x="25" y="12678"/>
                </a:lnTo>
                <a:lnTo>
                  <a:pt x="74" y="12994"/>
                </a:lnTo>
                <a:lnTo>
                  <a:pt x="123" y="13310"/>
                </a:lnTo>
                <a:lnTo>
                  <a:pt x="196" y="13627"/>
                </a:lnTo>
                <a:lnTo>
                  <a:pt x="293" y="13919"/>
                </a:lnTo>
                <a:lnTo>
                  <a:pt x="415" y="14235"/>
                </a:lnTo>
                <a:lnTo>
                  <a:pt x="536" y="14527"/>
                </a:lnTo>
                <a:lnTo>
                  <a:pt x="658" y="14819"/>
                </a:lnTo>
                <a:lnTo>
                  <a:pt x="828" y="15087"/>
                </a:lnTo>
                <a:lnTo>
                  <a:pt x="974" y="15330"/>
                </a:lnTo>
                <a:lnTo>
                  <a:pt x="1169" y="15549"/>
                </a:lnTo>
                <a:lnTo>
                  <a:pt x="1363" y="15768"/>
                </a:lnTo>
                <a:lnTo>
                  <a:pt x="1558" y="15938"/>
                </a:lnTo>
                <a:lnTo>
                  <a:pt x="1777" y="16060"/>
                </a:lnTo>
                <a:lnTo>
                  <a:pt x="1996" y="16182"/>
                </a:lnTo>
                <a:lnTo>
                  <a:pt x="2215" y="16303"/>
                </a:lnTo>
                <a:lnTo>
                  <a:pt x="2458" y="16376"/>
                </a:lnTo>
                <a:lnTo>
                  <a:pt x="2702" y="16425"/>
                </a:lnTo>
                <a:lnTo>
                  <a:pt x="2945" y="16474"/>
                </a:lnTo>
                <a:lnTo>
                  <a:pt x="3213" y="16498"/>
                </a:lnTo>
                <a:lnTo>
                  <a:pt x="3456" y="16474"/>
                </a:lnTo>
                <a:lnTo>
                  <a:pt x="3724" y="16474"/>
                </a:lnTo>
                <a:lnTo>
                  <a:pt x="3967" y="16425"/>
                </a:lnTo>
                <a:lnTo>
                  <a:pt x="4210" y="16352"/>
                </a:lnTo>
                <a:lnTo>
                  <a:pt x="4454" y="16279"/>
                </a:lnTo>
                <a:lnTo>
                  <a:pt x="4673" y="16157"/>
                </a:lnTo>
                <a:lnTo>
                  <a:pt x="4892" y="16036"/>
                </a:lnTo>
                <a:lnTo>
                  <a:pt x="5086" y="15890"/>
                </a:lnTo>
                <a:lnTo>
                  <a:pt x="5257" y="15890"/>
                </a:lnTo>
                <a:lnTo>
                  <a:pt x="5549" y="15914"/>
                </a:lnTo>
                <a:lnTo>
                  <a:pt x="5330" y="16693"/>
                </a:lnTo>
                <a:lnTo>
                  <a:pt x="5111" y="17471"/>
                </a:lnTo>
                <a:lnTo>
                  <a:pt x="4867" y="18128"/>
                </a:lnTo>
                <a:lnTo>
                  <a:pt x="4746" y="18445"/>
                </a:lnTo>
                <a:lnTo>
                  <a:pt x="4575" y="18761"/>
                </a:lnTo>
                <a:lnTo>
                  <a:pt x="4429" y="19004"/>
                </a:lnTo>
                <a:lnTo>
                  <a:pt x="4259" y="19272"/>
                </a:lnTo>
                <a:lnTo>
                  <a:pt x="4186" y="19394"/>
                </a:lnTo>
                <a:lnTo>
                  <a:pt x="4113" y="19540"/>
                </a:lnTo>
                <a:lnTo>
                  <a:pt x="4089" y="19686"/>
                </a:lnTo>
                <a:lnTo>
                  <a:pt x="4064" y="19832"/>
                </a:lnTo>
                <a:lnTo>
                  <a:pt x="4089" y="19880"/>
                </a:lnTo>
                <a:lnTo>
                  <a:pt x="4089" y="19929"/>
                </a:lnTo>
                <a:lnTo>
                  <a:pt x="4162" y="19977"/>
                </a:lnTo>
                <a:lnTo>
                  <a:pt x="4259" y="20002"/>
                </a:lnTo>
                <a:lnTo>
                  <a:pt x="4356" y="19953"/>
                </a:lnTo>
                <a:lnTo>
                  <a:pt x="4575" y="19734"/>
                </a:lnTo>
                <a:lnTo>
                  <a:pt x="4770" y="19491"/>
                </a:lnTo>
                <a:lnTo>
                  <a:pt x="4940" y="19223"/>
                </a:lnTo>
                <a:lnTo>
                  <a:pt x="5086" y="18931"/>
                </a:lnTo>
                <a:lnTo>
                  <a:pt x="5208" y="18639"/>
                </a:lnTo>
                <a:lnTo>
                  <a:pt x="5330" y="18347"/>
                </a:lnTo>
                <a:lnTo>
                  <a:pt x="5549" y="17763"/>
                </a:lnTo>
                <a:lnTo>
                  <a:pt x="5768" y="17082"/>
                </a:lnTo>
                <a:lnTo>
                  <a:pt x="5962" y="16376"/>
                </a:lnTo>
                <a:lnTo>
                  <a:pt x="6108" y="15695"/>
                </a:lnTo>
                <a:lnTo>
                  <a:pt x="6254" y="14989"/>
                </a:lnTo>
                <a:lnTo>
                  <a:pt x="6352" y="14308"/>
                </a:lnTo>
                <a:lnTo>
                  <a:pt x="6571" y="14357"/>
                </a:lnTo>
                <a:lnTo>
                  <a:pt x="6814" y="14357"/>
                </a:lnTo>
                <a:lnTo>
                  <a:pt x="7033" y="14332"/>
                </a:lnTo>
                <a:lnTo>
                  <a:pt x="7276" y="14259"/>
                </a:lnTo>
                <a:lnTo>
                  <a:pt x="7422" y="14332"/>
                </a:lnTo>
                <a:lnTo>
                  <a:pt x="7593" y="14405"/>
                </a:lnTo>
                <a:lnTo>
                  <a:pt x="7763" y="14454"/>
                </a:lnTo>
                <a:lnTo>
                  <a:pt x="7933" y="14478"/>
                </a:lnTo>
                <a:lnTo>
                  <a:pt x="8298" y="14527"/>
                </a:lnTo>
                <a:lnTo>
                  <a:pt x="8615" y="14478"/>
                </a:lnTo>
                <a:lnTo>
                  <a:pt x="8882" y="14430"/>
                </a:lnTo>
                <a:lnTo>
                  <a:pt x="9150" y="14332"/>
                </a:lnTo>
                <a:lnTo>
                  <a:pt x="9442" y="14211"/>
                </a:lnTo>
                <a:lnTo>
                  <a:pt x="9685" y="14065"/>
                </a:lnTo>
                <a:lnTo>
                  <a:pt x="9928" y="13894"/>
                </a:lnTo>
                <a:lnTo>
                  <a:pt x="10172" y="13724"/>
                </a:lnTo>
                <a:lnTo>
                  <a:pt x="10366" y="13505"/>
                </a:lnTo>
                <a:lnTo>
                  <a:pt x="10537" y="13286"/>
                </a:lnTo>
                <a:lnTo>
                  <a:pt x="10731" y="12994"/>
                </a:lnTo>
                <a:lnTo>
                  <a:pt x="10877" y="12702"/>
                </a:lnTo>
                <a:lnTo>
                  <a:pt x="10999" y="12386"/>
                </a:lnTo>
                <a:lnTo>
                  <a:pt x="11121" y="12069"/>
                </a:lnTo>
                <a:lnTo>
                  <a:pt x="11291" y="11413"/>
                </a:lnTo>
                <a:lnTo>
                  <a:pt x="11461" y="10756"/>
                </a:lnTo>
                <a:lnTo>
                  <a:pt x="11559" y="10391"/>
                </a:lnTo>
                <a:lnTo>
                  <a:pt x="11632" y="10172"/>
                </a:lnTo>
                <a:lnTo>
                  <a:pt x="11705" y="9928"/>
                </a:lnTo>
                <a:lnTo>
                  <a:pt x="11729" y="9709"/>
                </a:lnTo>
                <a:lnTo>
                  <a:pt x="11729" y="9490"/>
                </a:lnTo>
                <a:lnTo>
                  <a:pt x="11729" y="9393"/>
                </a:lnTo>
                <a:lnTo>
                  <a:pt x="11680" y="9296"/>
                </a:lnTo>
                <a:lnTo>
                  <a:pt x="11632" y="9223"/>
                </a:lnTo>
                <a:lnTo>
                  <a:pt x="11583" y="9174"/>
                </a:lnTo>
                <a:lnTo>
                  <a:pt x="11486" y="9125"/>
                </a:lnTo>
                <a:lnTo>
                  <a:pt x="11413" y="9150"/>
                </a:lnTo>
                <a:lnTo>
                  <a:pt x="11340" y="9174"/>
                </a:lnTo>
                <a:lnTo>
                  <a:pt x="11291" y="9247"/>
                </a:lnTo>
                <a:lnTo>
                  <a:pt x="11072" y="9223"/>
                </a:lnTo>
                <a:lnTo>
                  <a:pt x="10829" y="9247"/>
                </a:lnTo>
                <a:lnTo>
                  <a:pt x="10610" y="9296"/>
                </a:lnTo>
                <a:lnTo>
                  <a:pt x="10366" y="9344"/>
                </a:lnTo>
                <a:lnTo>
                  <a:pt x="9904" y="9490"/>
                </a:lnTo>
                <a:lnTo>
                  <a:pt x="9466" y="9661"/>
                </a:lnTo>
                <a:lnTo>
                  <a:pt x="8955" y="9880"/>
                </a:lnTo>
                <a:lnTo>
                  <a:pt x="8444" y="10147"/>
                </a:lnTo>
                <a:lnTo>
                  <a:pt x="8177" y="10293"/>
                </a:lnTo>
                <a:lnTo>
                  <a:pt x="7958" y="10439"/>
                </a:lnTo>
                <a:lnTo>
                  <a:pt x="7714" y="10610"/>
                </a:lnTo>
                <a:lnTo>
                  <a:pt x="7495" y="10804"/>
                </a:lnTo>
                <a:lnTo>
                  <a:pt x="7349" y="10950"/>
                </a:lnTo>
                <a:lnTo>
                  <a:pt x="7228" y="11145"/>
                </a:lnTo>
                <a:lnTo>
                  <a:pt x="7130" y="11340"/>
                </a:lnTo>
                <a:lnTo>
                  <a:pt x="7033" y="11559"/>
                </a:lnTo>
                <a:lnTo>
                  <a:pt x="6984" y="11778"/>
                </a:lnTo>
                <a:lnTo>
                  <a:pt x="6911" y="12021"/>
                </a:lnTo>
                <a:lnTo>
                  <a:pt x="6838" y="12459"/>
                </a:lnTo>
                <a:lnTo>
                  <a:pt x="6814" y="12726"/>
                </a:lnTo>
                <a:lnTo>
                  <a:pt x="6790" y="13091"/>
                </a:lnTo>
                <a:lnTo>
                  <a:pt x="6814" y="13286"/>
                </a:lnTo>
                <a:lnTo>
                  <a:pt x="6838" y="13481"/>
                </a:lnTo>
                <a:lnTo>
                  <a:pt x="6887" y="13627"/>
                </a:lnTo>
                <a:lnTo>
                  <a:pt x="6984" y="13748"/>
                </a:lnTo>
                <a:lnTo>
                  <a:pt x="6692" y="13846"/>
                </a:lnTo>
                <a:lnTo>
                  <a:pt x="6400" y="13967"/>
                </a:lnTo>
                <a:lnTo>
                  <a:pt x="6449" y="13116"/>
                </a:lnTo>
                <a:lnTo>
                  <a:pt x="6473" y="12240"/>
                </a:lnTo>
                <a:lnTo>
                  <a:pt x="6449" y="11656"/>
                </a:lnTo>
                <a:lnTo>
                  <a:pt x="6400" y="11072"/>
                </a:lnTo>
                <a:lnTo>
                  <a:pt x="6352" y="10488"/>
                </a:lnTo>
                <a:lnTo>
                  <a:pt x="6352" y="9904"/>
                </a:lnTo>
                <a:lnTo>
                  <a:pt x="6522" y="9928"/>
                </a:lnTo>
                <a:lnTo>
                  <a:pt x="6668" y="9928"/>
                </a:lnTo>
                <a:lnTo>
                  <a:pt x="6814" y="9904"/>
                </a:lnTo>
                <a:lnTo>
                  <a:pt x="6960" y="9880"/>
                </a:lnTo>
                <a:lnTo>
                  <a:pt x="7106" y="9831"/>
                </a:lnTo>
                <a:lnTo>
                  <a:pt x="7252" y="9782"/>
                </a:lnTo>
                <a:lnTo>
                  <a:pt x="7374" y="9709"/>
                </a:lnTo>
                <a:lnTo>
                  <a:pt x="7495" y="9636"/>
                </a:lnTo>
                <a:lnTo>
                  <a:pt x="7593" y="9539"/>
                </a:lnTo>
                <a:lnTo>
                  <a:pt x="7690" y="9417"/>
                </a:lnTo>
                <a:lnTo>
                  <a:pt x="7763" y="9320"/>
                </a:lnTo>
                <a:lnTo>
                  <a:pt x="7812" y="9174"/>
                </a:lnTo>
                <a:lnTo>
                  <a:pt x="7860" y="9052"/>
                </a:lnTo>
                <a:lnTo>
                  <a:pt x="7885" y="8906"/>
                </a:lnTo>
                <a:lnTo>
                  <a:pt x="7909" y="8736"/>
                </a:lnTo>
                <a:lnTo>
                  <a:pt x="7885" y="8566"/>
                </a:lnTo>
                <a:lnTo>
                  <a:pt x="8079" y="8687"/>
                </a:lnTo>
                <a:lnTo>
                  <a:pt x="8250" y="8785"/>
                </a:lnTo>
                <a:lnTo>
                  <a:pt x="8444" y="8858"/>
                </a:lnTo>
                <a:lnTo>
                  <a:pt x="8639" y="8882"/>
                </a:lnTo>
                <a:lnTo>
                  <a:pt x="9077" y="8882"/>
                </a:lnTo>
                <a:lnTo>
                  <a:pt x="9296" y="8809"/>
                </a:lnTo>
                <a:lnTo>
                  <a:pt x="9515" y="8736"/>
                </a:lnTo>
                <a:lnTo>
                  <a:pt x="9661" y="8663"/>
                </a:lnTo>
                <a:lnTo>
                  <a:pt x="9807" y="8590"/>
                </a:lnTo>
                <a:lnTo>
                  <a:pt x="9928" y="8493"/>
                </a:lnTo>
                <a:lnTo>
                  <a:pt x="10026" y="8395"/>
                </a:lnTo>
                <a:lnTo>
                  <a:pt x="10123" y="8274"/>
                </a:lnTo>
                <a:lnTo>
                  <a:pt x="10220" y="8152"/>
                </a:lnTo>
                <a:lnTo>
                  <a:pt x="10269" y="8006"/>
                </a:lnTo>
                <a:lnTo>
                  <a:pt x="10318" y="7884"/>
                </a:lnTo>
                <a:lnTo>
                  <a:pt x="10366" y="7738"/>
                </a:lnTo>
                <a:lnTo>
                  <a:pt x="10391" y="7592"/>
                </a:lnTo>
                <a:lnTo>
                  <a:pt x="10391" y="7446"/>
                </a:lnTo>
                <a:lnTo>
                  <a:pt x="10391" y="7300"/>
                </a:lnTo>
                <a:lnTo>
                  <a:pt x="10366" y="7154"/>
                </a:lnTo>
                <a:lnTo>
                  <a:pt x="10318" y="7008"/>
                </a:lnTo>
                <a:lnTo>
                  <a:pt x="10245" y="6862"/>
                </a:lnTo>
                <a:lnTo>
                  <a:pt x="10172" y="6716"/>
                </a:lnTo>
                <a:lnTo>
                  <a:pt x="10172" y="6692"/>
                </a:lnTo>
                <a:lnTo>
                  <a:pt x="10342" y="6668"/>
                </a:lnTo>
                <a:lnTo>
                  <a:pt x="10488" y="6619"/>
                </a:lnTo>
                <a:lnTo>
                  <a:pt x="10634" y="6546"/>
                </a:lnTo>
                <a:lnTo>
                  <a:pt x="10780" y="6449"/>
                </a:lnTo>
                <a:lnTo>
                  <a:pt x="10877" y="6327"/>
                </a:lnTo>
                <a:lnTo>
                  <a:pt x="10999" y="6205"/>
                </a:lnTo>
                <a:lnTo>
                  <a:pt x="11096" y="6059"/>
                </a:lnTo>
                <a:lnTo>
                  <a:pt x="11169" y="5913"/>
                </a:lnTo>
                <a:lnTo>
                  <a:pt x="11291" y="5597"/>
                </a:lnTo>
                <a:lnTo>
                  <a:pt x="11364" y="5256"/>
                </a:lnTo>
                <a:lnTo>
                  <a:pt x="11388" y="4916"/>
                </a:lnTo>
                <a:lnTo>
                  <a:pt x="11388" y="4599"/>
                </a:lnTo>
                <a:lnTo>
                  <a:pt x="11315" y="4307"/>
                </a:lnTo>
                <a:lnTo>
                  <a:pt x="11218" y="4088"/>
                </a:lnTo>
                <a:lnTo>
                  <a:pt x="11096" y="3894"/>
                </a:lnTo>
                <a:lnTo>
                  <a:pt x="10926" y="3748"/>
                </a:lnTo>
                <a:lnTo>
                  <a:pt x="10731" y="3626"/>
                </a:lnTo>
                <a:lnTo>
                  <a:pt x="10512" y="3553"/>
                </a:lnTo>
                <a:lnTo>
                  <a:pt x="10269" y="3529"/>
                </a:lnTo>
                <a:lnTo>
                  <a:pt x="10026" y="3505"/>
                </a:lnTo>
                <a:lnTo>
                  <a:pt x="10196" y="3310"/>
                </a:lnTo>
                <a:lnTo>
                  <a:pt x="10269" y="3188"/>
                </a:lnTo>
                <a:lnTo>
                  <a:pt x="10342" y="3042"/>
                </a:lnTo>
                <a:lnTo>
                  <a:pt x="10391" y="2896"/>
                </a:lnTo>
                <a:lnTo>
                  <a:pt x="10415" y="2726"/>
                </a:lnTo>
                <a:lnTo>
                  <a:pt x="10439" y="2580"/>
                </a:lnTo>
                <a:lnTo>
                  <a:pt x="10439" y="2434"/>
                </a:lnTo>
                <a:lnTo>
                  <a:pt x="10415" y="2264"/>
                </a:lnTo>
                <a:lnTo>
                  <a:pt x="10366" y="2118"/>
                </a:lnTo>
                <a:lnTo>
                  <a:pt x="10269" y="1826"/>
                </a:lnTo>
                <a:lnTo>
                  <a:pt x="10123" y="1534"/>
                </a:lnTo>
                <a:lnTo>
                  <a:pt x="9928" y="1290"/>
                </a:lnTo>
                <a:lnTo>
                  <a:pt x="9807" y="1193"/>
                </a:lnTo>
                <a:lnTo>
                  <a:pt x="9685" y="1096"/>
                </a:lnTo>
                <a:lnTo>
                  <a:pt x="9563" y="1023"/>
                </a:lnTo>
                <a:lnTo>
                  <a:pt x="9442" y="974"/>
                </a:lnTo>
                <a:lnTo>
                  <a:pt x="9198" y="901"/>
                </a:lnTo>
                <a:lnTo>
                  <a:pt x="8931" y="877"/>
                </a:lnTo>
                <a:lnTo>
                  <a:pt x="8663" y="901"/>
                </a:lnTo>
                <a:lnTo>
                  <a:pt x="8396" y="974"/>
                </a:lnTo>
                <a:lnTo>
                  <a:pt x="8152" y="1071"/>
                </a:lnTo>
                <a:lnTo>
                  <a:pt x="7909" y="1217"/>
                </a:lnTo>
                <a:lnTo>
                  <a:pt x="7714" y="1388"/>
                </a:lnTo>
                <a:lnTo>
                  <a:pt x="7714" y="1120"/>
                </a:lnTo>
                <a:lnTo>
                  <a:pt x="7666" y="852"/>
                </a:lnTo>
                <a:lnTo>
                  <a:pt x="7617" y="706"/>
                </a:lnTo>
                <a:lnTo>
                  <a:pt x="7568" y="560"/>
                </a:lnTo>
                <a:lnTo>
                  <a:pt x="7471" y="439"/>
                </a:lnTo>
                <a:lnTo>
                  <a:pt x="7374" y="317"/>
                </a:lnTo>
                <a:lnTo>
                  <a:pt x="7252" y="220"/>
                </a:lnTo>
                <a:lnTo>
                  <a:pt x="7130" y="147"/>
                </a:lnTo>
                <a:lnTo>
                  <a:pt x="6984" y="98"/>
                </a:lnTo>
                <a:lnTo>
                  <a:pt x="6838" y="49"/>
                </a:lnTo>
                <a:lnTo>
                  <a:pt x="65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0" name="Google Shape;340;p30"/>
          <p:cNvGrpSpPr/>
          <p:nvPr/>
        </p:nvGrpSpPr>
        <p:grpSpPr>
          <a:xfrm>
            <a:off x="4762517" y="1481782"/>
            <a:ext cx="811116" cy="784774"/>
            <a:chOff x="8074325" y="4438852"/>
            <a:chExt cx="720160" cy="690579"/>
          </a:xfrm>
        </p:grpSpPr>
        <p:sp>
          <p:nvSpPr>
            <p:cNvPr id="341" name="Google Shape;341;p30"/>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42" name="Google Shape;342;p30"/>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43" name="Google Shape;343;p30"/>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44" name="Google Shape;344;p30"/>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45" name="Google Shape;345;p30"/>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46" name="Google Shape;346;p30"/>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grpSp>
      <p:sp>
        <p:nvSpPr>
          <p:cNvPr id="347" name="Google Shape;347;p30"/>
          <p:cNvSpPr/>
          <p:nvPr/>
        </p:nvSpPr>
        <p:spPr>
          <a:xfrm>
            <a:off x="4295383" y="2266560"/>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31"/>
          <p:cNvSpPr txBox="1">
            <a:spLocks noGrp="1"/>
          </p:cNvSpPr>
          <p:nvPr>
            <p:ph type="title"/>
          </p:nvPr>
        </p:nvSpPr>
        <p:spPr>
          <a:xfrm>
            <a:off x="966525" y="4488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Confounding Factors</a:t>
            </a:r>
            <a:endParaRPr/>
          </a:p>
        </p:txBody>
      </p:sp>
      <p:sp>
        <p:nvSpPr>
          <p:cNvPr id="353" name="Google Shape;353;p31"/>
          <p:cNvSpPr txBox="1">
            <a:spLocks noGrp="1"/>
          </p:cNvSpPr>
          <p:nvPr>
            <p:ph type="body" idx="1"/>
          </p:nvPr>
        </p:nvSpPr>
        <p:spPr>
          <a:xfrm>
            <a:off x="1039100"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Increasing time indoors</a:t>
            </a:r>
            <a:endParaRPr/>
          </a:p>
          <a:p>
            <a:pPr marL="0" lvl="0" indent="0" algn="l" rtl="0">
              <a:spcBef>
                <a:spcPts val="600"/>
              </a:spcBef>
              <a:spcAft>
                <a:spcPts val="0"/>
              </a:spcAft>
              <a:buNone/>
            </a:pPr>
            <a:r>
              <a:rPr lang="en"/>
              <a:t>Household ventilation</a:t>
            </a:r>
            <a:endParaRPr/>
          </a:p>
          <a:p>
            <a:pPr marL="0" lvl="0" indent="0" algn="l" rtl="0">
              <a:spcBef>
                <a:spcPts val="600"/>
              </a:spcBef>
              <a:spcAft>
                <a:spcPts val="0"/>
              </a:spcAft>
              <a:buNone/>
            </a:pPr>
            <a:r>
              <a:rPr lang="en"/>
              <a:t>Spending less time outside </a:t>
            </a:r>
            <a:endParaRPr/>
          </a:p>
        </p:txBody>
      </p:sp>
      <p:sp>
        <p:nvSpPr>
          <p:cNvPr id="354" name="Google Shape;354;p31"/>
          <p:cNvSpPr txBox="1">
            <a:spLocks noGrp="1"/>
          </p:cNvSpPr>
          <p:nvPr>
            <p:ph type="body" idx="2"/>
          </p:nvPr>
        </p:nvSpPr>
        <p:spPr>
          <a:xfrm>
            <a:off x="4776162"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Few studies examine effect of face masks against allergens</a:t>
            </a:r>
            <a:endParaRPr/>
          </a:p>
          <a:p>
            <a:pPr marL="0" lvl="0" indent="0" algn="l" rtl="0">
              <a:spcBef>
                <a:spcPts val="600"/>
              </a:spcBef>
              <a:spcAft>
                <a:spcPts val="0"/>
              </a:spcAft>
              <a:buNone/>
            </a:pPr>
            <a:r>
              <a:rPr lang="en"/>
              <a:t>House dust mite allergies increased </a:t>
            </a:r>
            <a:endParaRPr/>
          </a:p>
          <a:p>
            <a:pPr marL="0" lvl="0" indent="0" algn="l" rtl="0">
              <a:spcBef>
                <a:spcPts val="600"/>
              </a:spcBef>
              <a:spcAft>
                <a:spcPts val="0"/>
              </a:spcAft>
              <a:buNone/>
            </a:pPr>
            <a:r>
              <a:rPr lang="en"/>
              <a:t>Other allergens interfering </a:t>
            </a:r>
            <a:endParaRPr/>
          </a:p>
        </p:txBody>
      </p:sp>
      <p:sp>
        <p:nvSpPr>
          <p:cNvPr id="355" name="Google Shape;355;p3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2"/>
          <p:cNvSpPr txBox="1">
            <a:spLocks noGrp="1"/>
          </p:cNvSpPr>
          <p:nvPr>
            <p:ph type="title"/>
          </p:nvPr>
        </p:nvSpPr>
        <p:spPr>
          <a:xfrm>
            <a:off x="966525" y="4488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Benefits</a:t>
            </a:r>
            <a:endParaRPr/>
          </a:p>
        </p:txBody>
      </p:sp>
      <p:sp>
        <p:nvSpPr>
          <p:cNvPr id="361" name="Google Shape;361;p32"/>
          <p:cNvSpPr txBox="1">
            <a:spLocks noGrp="1"/>
          </p:cNvSpPr>
          <p:nvPr>
            <p:ph type="body" idx="1"/>
          </p:nvPr>
        </p:nvSpPr>
        <p:spPr>
          <a:xfrm>
            <a:off x="1039100"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Lowering exposure to inhaled airborne particles</a:t>
            </a:r>
            <a:endParaRPr/>
          </a:p>
          <a:p>
            <a:pPr marL="0" lvl="0" indent="0" algn="l" rtl="0">
              <a:spcBef>
                <a:spcPts val="600"/>
              </a:spcBef>
              <a:spcAft>
                <a:spcPts val="0"/>
              </a:spcAft>
              <a:buNone/>
            </a:pPr>
            <a:r>
              <a:rPr lang="en"/>
              <a:t>Avoidance of early and late AR</a:t>
            </a:r>
            <a:endParaRPr/>
          </a:p>
        </p:txBody>
      </p:sp>
      <p:sp>
        <p:nvSpPr>
          <p:cNvPr id="362" name="Google Shape;362;p32"/>
          <p:cNvSpPr txBox="1">
            <a:spLocks noGrp="1"/>
          </p:cNvSpPr>
          <p:nvPr>
            <p:ph type="body" idx="2"/>
          </p:nvPr>
        </p:nvSpPr>
        <p:spPr>
          <a:xfrm>
            <a:off x="4776162"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Avoidance of other respiratory infections such as COVID-19</a:t>
            </a:r>
            <a:endParaRPr/>
          </a:p>
          <a:p>
            <a:pPr marL="0" lvl="0" indent="0" algn="l" rtl="0">
              <a:spcBef>
                <a:spcPts val="600"/>
              </a:spcBef>
              <a:spcAft>
                <a:spcPts val="0"/>
              </a:spcAft>
              <a:buNone/>
            </a:pPr>
            <a:r>
              <a:rPr lang="en"/>
              <a:t>Easily accessible, affordable, and transportable </a:t>
            </a:r>
            <a:endParaRPr/>
          </a:p>
        </p:txBody>
      </p:sp>
      <p:sp>
        <p:nvSpPr>
          <p:cNvPr id="363" name="Google Shape;363;p3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3"/>
          <p:cNvSpPr txBox="1">
            <a:spLocks noGrp="1"/>
          </p:cNvSpPr>
          <p:nvPr>
            <p:ph type="title"/>
          </p:nvPr>
        </p:nvSpPr>
        <p:spPr>
          <a:xfrm>
            <a:off x="920425" y="31740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Research Question</a:t>
            </a:r>
            <a:endParaRPr/>
          </a:p>
        </p:txBody>
      </p:sp>
      <p:sp>
        <p:nvSpPr>
          <p:cNvPr id="369" name="Google Shape;369;p33"/>
          <p:cNvSpPr txBox="1">
            <a:spLocks noGrp="1"/>
          </p:cNvSpPr>
          <p:nvPr>
            <p:ph type="body" idx="1"/>
          </p:nvPr>
        </p:nvSpPr>
        <p:spPr>
          <a:xfrm>
            <a:off x="1191500" y="1732675"/>
            <a:ext cx="7263900" cy="2591400"/>
          </a:xfrm>
          <a:prstGeom prst="rect">
            <a:avLst/>
          </a:prstGeom>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700">
                <a:highlight>
                  <a:srgbClr val="FFFFFF"/>
                </a:highlight>
                <a:latin typeface="Raleway"/>
                <a:ea typeface="Raleway"/>
                <a:cs typeface="Raleway"/>
                <a:sym typeface="Raleway"/>
              </a:rPr>
              <a:t>Is there a significant relationship between wearing a mask and experiencing allergic rhinitis symptoms (itchy, watery eyes, sneezing, runny nose, sore throat) related to ragweed for college students?</a:t>
            </a:r>
            <a:endParaRPr sz="1700">
              <a:highlight>
                <a:srgbClr val="FFFFFF"/>
              </a:highlight>
              <a:latin typeface="Raleway"/>
              <a:ea typeface="Raleway"/>
              <a:cs typeface="Raleway"/>
              <a:sym typeface="Raleway"/>
            </a:endParaRPr>
          </a:p>
          <a:p>
            <a:pPr marL="0" lvl="0" indent="0" algn="l" rtl="0">
              <a:spcBef>
                <a:spcPts val="600"/>
              </a:spcBef>
              <a:spcAft>
                <a:spcPts val="0"/>
              </a:spcAft>
              <a:buNone/>
            </a:pPr>
            <a:endParaRPr/>
          </a:p>
        </p:txBody>
      </p:sp>
      <p:sp>
        <p:nvSpPr>
          <p:cNvPr id="370" name="Google Shape;370;p33"/>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19</a:t>
            </a:fld>
            <a:endParaRPr/>
          </a:p>
        </p:txBody>
      </p:sp>
      <p:grpSp>
        <p:nvGrpSpPr>
          <p:cNvPr id="371" name="Google Shape;371;p33"/>
          <p:cNvGrpSpPr/>
          <p:nvPr/>
        </p:nvGrpSpPr>
        <p:grpSpPr>
          <a:xfrm>
            <a:off x="5163600" y="417144"/>
            <a:ext cx="714625" cy="534500"/>
            <a:chOff x="6873575" y="4029763"/>
            <a:chExt cx="714625" cy="534500"/>
          </a:xfrm>
        </p:grpSpPr>
        <p:sp>
          <p:nvSpPr>
            <p:cNvPr id="372" name="Google Shape;372;p33"/>
            <p:cNvSpPr/>
            <p:nvPr/>
          </p:nvSpPr>
          <p:spPr>
            <a:xfrm>
              <a:off x="6873575" y="4029763"/>
              <a:ext cx="714625" cy="534500"/>
            </a:xfrm>
            <a:custGeom>
              <a:avLst/>
              <a:gdLst/>
              <a:ahLst/>
              <a:cxnLst/>
              <a:rect l="l" t="t" r="r" b="b"/>
              <a:pathLst>
                <a:path w="28585" h="21380" extrusionOk="0">
                  <a:moveTo>
                    <a:pt x="14288" y="1"/>
                  </a:moveTo>
                  <a:lnTo>
                    <a:pt x="13967" y="10"/>
                  </a:lnTo>
                  <a:lnTo>
                    <a:pt x="13324" y="54"/>
                  </a:lnTo>
                  <a:lnTo>
                    <a:pt x="12690" y="153"/>
                  </a:lnTo>
                  <a:lnTo>
                    <a:pt x="12064" y="287"/>
                  </a:lnTo>
                  <a:lnTo>
                    <a:pt x="11145" y="563"/>
                  </a:lnTo>
                  <a:lnTo>
                    <a:pt x="9948" y="1072"/>
                  </a:lnTo>
                  <a:lnTo>
                    <a:pt x="8796" y="1697"/>
                  </a:lnTo>
                  <a:lnTo>
                    <a:pt x="7689" y="2430"/>
                  </a:lnTo>
                  <a:lnTo>
                    <a:pt x="6644" y="3242"/>
                  </a:lnTo>
                  <a:lnTo>
                    <a:pt x="5644" y="4109"/>
                  </a:lnTo>
                  <a:lnTo>
                    <a:pt x="4715" y="5019"/>
                  </a:lnTo>
                  <a:lnTo>
                    <a:pt x="3840" y="5948"/>
                  </a:lnTo>
                  <a:lnTo>
                    <a:pt x="2670" y="7323"/>
                  </a:lnTo>
                  <a:lnTo>
                    <a:pt x="1384" y="9020"/>
                  </a:lnTo>
                  <a:lnTo>
                    <a:pt x="456" y="10386"/>
                  </a:lnTo>
                  <a:lnTo>
                    <a:pt x="152" y="10868"/>
                  </a:lnTo>
                  <a:lnTo>
                    <a:pt x="72" y="11011"/>
                  </a:lnTo>
                  <a:lnTo>
                    <a:pt x="0" y="11297"/>
                  </a:lnTo>
                  <a:lnTo>
                    <a:pt x="9" y="11601"/>
                  </a:lnTo>
                  <a:lnTo>
                    <a:pt x="107" y="11887"/>
                  </a:lnTo>
                  <a:lnTo>
                    <a:pt x="188" y="12012"/>
                  </a:lnTo>
                  <a:lnTo>
                    <a:pt x="509" y="12449"/>
                  </a:lnTo>
                  <a:lnTo>
                    <a:pt x="1456" y="13646"/>
                  </a:lnTo>
                  <a:lnTo>
                    <a:pt x="2742" y="15110"/>
                  </a:lnTo>
                  <a:lnTo>
                    <a:pt x="3911" y="16298"/>
                  </a:lnTo>
                  <a:lnTo>
                    <a:pt x="4778" y="17093"/>
                  </a:lnTo>
                  <a:lnTo>
                    <a:pt x="5706" y="17870"/>
                  </a:lnTo>
                  <a:lnTo>
                    <a:pt x="6698" y="18620"/>
                  </a:lnTo>
                  <a:lnTo>
                    <a:pt x="7742" y="19307"/>
                  </a:lnTo>
                  <a:lnTo>
                    <a:pt x="8841" y="19932"/>
                  </a:lnTo>
                  <a:lnTo>
                    <a:pt x="9984" y="20468"/>
                  </a:lnTo>
                  <a:lnTo>
                    <a:pt x="11171" y="20897"/>
                  </a:lnTo>
                  <a:lnTo>
                    <a:pt x="12395" y="21209"/>
                  </a:lnTo>
                  <a:lnTo>
                    <a:pt x="13654" y="21370"/>
                  </a:lnTo>
                  <a:lnTo>
                    <a:pt x="14288" y="21379"/>
                  </a:lnTo>
                  <a:lnTo>
                    <a:pt x="14931" y="21370"/>
                  </a:lnTo>
                  <a:lnTo>
                    <a:pt x="16190" y="21209"/>
                  </a:lnTo>
                  <a:lnTo>
                    <a:pt x="17414" y="20897"/>
                  </a:lnTo>
                  <a:lnTo>
                    <a:pt x="18592" y="20468"/>
                  </a:lnTo>
                  <a:lnTo>
                    <a:pt x="19735" y="19932"/>
                  </a:lnTo>
                  <a:lnTo>
                    <a:pt x="20834" y="19307"/>
                  </a:lnTo>
                  <a:lnTo>
                    <a:pt x="21879" y="18620"/>
                  </a:lnTo>
                  <a:lnTo>
                    <a:pt x="22870" y="17870"/>
                  </a:lnTo>
                  <a:lnTo>
                    <a:pt x="23798" y="17093"/>
                  </a:lnTo>
                  <a:lnTo>
                    <a:pt x="24665" y="16298"/>
                  </a:lnTo>
                  <a:lnTo>
                    <a:pt x="25843" y="15110"/>
                  </a:lnTo>
                  <a:lnTo>
                    <a:pt x="27129" y="13646"/>
                  </a:lnTo>
                  <a:lnTo>
                    <a:pt x="28076" y="12449"/>
                  </a:lnTo>
                  <a:lnTo>
                    <a:pt x="28388" y="12012"/>
                  </a:lnTo>
                  <a:lnTo>
                    <a:pt x="28478" y="11887"/>
                  </a:lnTo>
                  <a:lnTo>
                    <a:pt x="28567" y="11601"/>
                  </a:lnTo>
                  <a:lnTo>
                    <a:pt x="28585" y="11297"/>
                  </a:lnTo>
                  <a:lnTo>
                    <a:pt x="28505" y="11011"/>
                  </a:lnTo>
                  <a:lnTo>
                    <a:pt x="28433" y="10868"/>
                  </a:lnTo>
                  <a:lnTo>
                    <a:pt x="28121" y="10386"/>
                  </a:lnTo>
                  <a:lnTo>
                    <a:pt x="27192" y="9020"/>
                  </a:lnTo>
                  <a:lnTo>
                    <a:pt x="25915" y="7323"/>
                  </a:lnTo>
                  <a:lnTo>
                    <a:pt x="24736" y="5948"/>
                  </a:lnTo>
                  <a:lnTo>
                    <a:pt x="23870" y="5019"/>
                  </a:lnTo>
                  <a:lnTo>
                    <a:pt x="22932" y="4109"/>
                  </a:lnTo>
                  <a:lnTo>
                    <a:pt x="21941" y="3242"/>
                  </a:lnTo>
                  <a:lnTo>
                    <a:pt x="20887" y="2430"/>
                  </a:lnTo>
                  <a:lnTo>
                    <a:pt x="19780" y="1697"/>
                  </a:lnTo>
                  <a:lnTo>
                    <a:pt x="18628" y="1072"/>
                  </a:lnTo>
                  <a:lnTo>
                    <a:pt x="17440" y="563"/>
                  </a:lnTo>
                  <a:lnTo>
                    <a:pt x="16512" y="287"/>
                  </a:lnTo>
                  <a:lnTo>
                    <a:pt x="15887" y="153"/>
                  </a:lnTo>
                  <a:lnTo>
                    <a:pt x="15252" y="54"/>
                  </a:lnTo>
                  <a:lnTo>
                    <a:pt x="14610" y="10"/>
                  </a:lnTo>
                  <a:lnTo>
                    <a:pt x="14288" y="1"/>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3"/>
            <p:cNvSpPr/>
            <p:nvPr/>
          </p:nvSpPr>
          <p:spPr>
            <a:xfrm>
              <a:off x="6879138" y="4096975"/>
              <a:ext cx="703475" cy="400075"/>
            </a:xfrm>
            <a:custGeom>
              <a:avLst/>
              <a:gdLst/>
              <a:ahLst/>
              <a:cxnLst/>
              <a:rect l="l" t="t" r="r" b="b"/>
              <a:pathLst>
                <a:path w="28139" h="16003" extrusionOk="0">
                  <a:moveTo>
                    <a:pt x="14065" y="0"/>
                  </a:moveTo>
                  <a:lnTo>
                    <a:pt x="13467" y="9"/>
                  </a:lnTo>
                  <a:lnTo>
                    <a:pt x="12297" y="125"/>
                  </a:lnTo>
                  <a:lnTo>
                    <a:pt x="11154" y="340"/>
                  </a:lnTo>
                  <a:lnTo>
                    <a:pt x="10038" y="643"/>
                  </a:lnTo>
                  <a:lnTo>
                    <a:pt x="8966" y="1027"/>
                  </a:lnTo>
                  <a:lnTo>
                    <a:pt x="7921" y="1474"/>
                  </a:lnTo>
                  <a:lnTo>
                    <a:pt x="6930" y="1983"/>
                  </a:lnTo>
                  <a:lnTo>
                    <a:pt x="5983" y="2527"/>
                  </a:lnTo>
                  <a:lnTo>
                    <a:pt x="5081" y="3099"/>
                  </a:lnTo>
                  <a:lnTo>
                    <a:pt x="4242" y="3688"/>
                  </a:lnTo>
                  <a:lnTo>
                    <a:pt x="3072" y="4590"/>
                  </a:lnTo>
                  <a:lnTo>
                    <a:pt x="1751" y="5742"/>
                  </a:lnTo>
                  <a:lnTo>
                    <a:pt x="715" y="6751"/>
                  </a:lnTo>
                  <a:lnTo>
                    <a:pt x="331" y="7153"/>
                  </a:lnTo>
                  <a:lnTo>
                    <a:pt x="250" y="7251"/>
                  </a:lnTo>
                  <a:lnTo>
                    <a:pt x="125" y="7448"/>
                  </a:lnTo>
                  <a:lnTo>
                    <a:pt x="45" y="7662"/>
                  </a:lnTo>
                  <a:lnTo>
                    <a:pt x="0" y="7885"/>
                  </a:lnTo>
                  <a:lnTo>
                    <a:pt x="0" y="8118"/>
                  </a:lnTo>
                  <a:lnTo>
                    <a:pt x="45" y="8341"/>
                  </a:lnTo>
                  <a:lnTo>
                    <a:pt x="125" y="8555"/>
                  </a:lnTo>
                  <a:lnTo>
                    <a:pt x="250" y="8761"/>
                  </a:lnTo>
                  <a:lnTo>
                    <a:pt x="331" y="8850"/>
                  </a:lnTo>
                  <a:lnTo>
                    <a:pt x="715" y="9261"/>
                  </a:lnTo>
                  <a:lnTo>
                    <a:pt x="1751" y="10270"/>
                  </a:lnTo>
                  <a:lnTo>
                    <a:pt x="3072" y="11422"/>
                  </a:lnTo>
                  <a:lnTo>
                    <a:pt x="4242" y="12315"/>
                  </a:lnTo>
                  <a:lnTo>
                    <a:pt x="5081" y="12904"/>
                  </a:lnTo>
                  <a:lnTo>
                    <a:pt x="5983" y="13484"/>
                  </a:lnTo>
                  <a:lnTo>
                    <a:pt x="6930" y="14029"/>
                  </a:lnTo>
                  <a:lnTo>
                    <a:pt x="7921" y="14529"/>
                  </a:lnTo>
                  <a:lnTo>
                    <a:pt x="8966" y="14976"/>
                  </a:lnTo>
                  <a:lnTo>
                    <a:pt x="10038" y="15360"/>
                  </a:lnTo>
                  <a:lnTo>
                    <a:pt x="11154" y="15663"/>
                  </a:lnTo>
                  <a:lnTo>
                    <a:pt x="12297" y="15878"/>
                  </a:lnTo>
                  <a:lnTo>
                    <a:pt x="13467" y="15994"/>
                  </a:lnTo>
                  <a:lnTo>
                    <a:pt x="14065" y="16003"/>
                  </a:lnTo>
                  <a:lnTo>
                    <a:pt x="14663" y="15994"/>
                  </a:lnTo>
                  <a:lnTo>
                    <a:pt x="15833" y="15878"/>
                  </a:lnTo>
                  <a:lnTo>
                    <a:pt x="16985" y="15663"/>
                  </a:lnTo>
                  <a:lnTo>
                    <a:pt x="18092" y="15360"/>
                  </a:lnTo>
                  <a:lnTo>
                    <a:pt x="19173" y="14976"/>
                  </a:lnTo>
                  <a:lnTo>
                    <a:pt x="20209" y="14529"/>
                  </a:lnTo>
                  <a:lnTo>
                    <a:pt x="21209" y="14029"/>
                  </a:lnTo>
                  <a:lnTo>
                    <a:pt x="22156" y="13484"/>
                  </a:lnTo>
                  <a:lnTo>
                    <a:pt x="23049" y="12904"/>
                  </a:lnTo>
                  <a:lnTo>
                    <a:pt x="23897" y="12315"/>
                  </a:lnTo>
                  <a:lnTo>
                    <a:pt x="25058" y="11422"/>
                  </a:lnTo>
                  <a:lnTo>
                    <a:pt x="26379" y="10270"/>
                  </a:lnTo>
                  <a:lnTo>
                    <a:pt x="27415" y="9261"/>
                  </a:lnTo>
                  <a:lnTo>
                    <a:pt x="27808" y="8850"/>
                  </a:lnTo>
                  <a:lnTo>
                    <a:pt x="27889" y="8761"/>
                  </a:lnTo>
                  <a:lnTo>
                    <a:pt x="28014" y="8555"/>
                  </a:lnTo>
                  <a:lnTo>
                    <a:pt x="28094" y="8341"/>
                  </a:lnTo>
                  <a:lnTo>
                    <a:pt x="28139" y="8118"/>
                  </a:lnTo>
                  <a:lnTo>
                    <a:pt x="28139" y="7885"/>
                  </a:lnTo>
                  <a:lnTo>
                    <a:pt x="28094" y="7662"/>
                  </a:lnTo>
                  <a:lnTo>
                    <a:pt x="28014" y="7448"/>
                  </a:lnTo>
                  <a:lnTo>
                    <a:pt x="27889" y="7251"/>
                  </a:lnTo>
                  <a:lnTo>
                    <a:pt x="27808" y="7153"/>
                  </a:lnTo>
                  <a:lnTo>
                    <a:pt x="27415" y="6751"/>
                  </a:lnTo>
                  <a:lnTo>
                    <a:pt x="26379" y="5742"/>
                  </a:lnTo>
                  <a:lnTo>
                    <a:pt x="25058" y="4590"/>
                  </a:lnTo>
                  <a:lnTo>
                    <a:pt x="23897" y="3688"/>
                  </a:lnTo>
                  <a:lnTo>
                    <a:pt x="23049" y="3099"/>
                  </a:lnTo>
                  <a:lnTo>
                    <a:pt x="22156" y="2527"/>
                  </a:lnTo>
                  <a:lnTo>
                    <a:pt x="21209" y="1983"/>
                  </a:lnTo>
                  <a:lnTo>
                    <a:pt x="20209" y="1474"/>
                  </a:lnTo>
                  <a:lnTo>
                    <a:pt x="19173" y="1027"/>
                  </a:lnTo>
                  <a:lnTo>
                    <a:pt x="18092" y="643"/>
                  </a:lnTo>
                  <a:lnTo>
                    <a:pt x="16985" y="340"/>
                  </a:lnTo>
                  <a:lnTo>
                    <a:pt x="15833" y="125"/>
                  </a:lnTo>
                  <a:lnTo>
                    <a:pt x="14663" y="9"/>
                  </a:lnTo>
                  <a:lnTo>
                    <a:pt x="14065" y="0"/>
                  </a:lnTo>
                  <a:close/>
                </a:path>
              </a:pathLst>
            </a:custGeom>
            <a:solidFill>
              <a:srgbClr val="FC8C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3"/>
            <p:cNvSpPr/>
            <p:nvPr/>
          </p:nvSpPr>
          <p:spPr>
            <a:xfrm>
              <a:off x="7080288" y="4146300"/>
              <a:ext cx="301175" cy="301425"/>
            </a:xfrm>
            <a:custGeom>
              <a:avLst/>
              <a:gdLst/>
              <a:ahLst/>
              <a:cxnLst/>
              <a:rect l="l" t="t" r="r" b="b"/>
              <a:pathLst>
                <a:path w="12047" h="12057" extrusionOk="0">
                  <a:moveTo>
                    <a:pt x="6019" y="1"/>
                  </a:moveTo>
                  <a:lnTo>
                    <a:pt x="5706" y="10"/>
                  </a:lnTo>
                  <a:lnTo>
                    <a:pt x="5099" y="72"/>
                  </a:lnTo>
                  <a:lnTo>
                    <a:pt x="4519" y="188"/>
                  </a:lnTo>
                  <a:lnTo>
                    <a:pt x="3947" y="367"/>
                  </a:lnTo>
                  <a:lnTo>
                    <a:pt x="3411" y="599"/>
                  </a:lnTo>
                  <a:lnTo>
                    <a:pt x="2894" y="876"/>
                  </a:lnTo>
                  <a:lnTo>
                    <a:pt x="2411" y="1197"/>
                  </a:lnTo>
                  <a:lnTo>
                    <a:pt x="1965" y="1572"/>
                  </a:lnTo>
                  <a:lnTo>
                    <a:pt x="1563" y="1974"/>
                  </a:lnTo>
                  <a:lnTo>
                    <a:pt x="1188" y="2421"/>
                  </a:lnTo>
                  <a:lnTo>
                    <a:pt x="866" y="2903"/>
                  </a:lnTo>
                  <a:lnTo>
                    <a:pt x="590" y="3421"/>
                  </a:lnTo>
                  <a:lnTo>
                    <a:pt x="357" y="3957"/>
                  </a:lnTo>
                  <a:lnTo>
                    <a:pt x="188" y="4519"/>
                  </a:lnTo>
                  <a:lnTo>
                    <a:pt x="63" y="5109"/>
                  </a:lnTo>
                  <a:lnTo>
                    <a:pt x="0" y="5716"/>
                  </a:lnTo>
                  <a:lnTo>
                    <a:pt x="0" y="6028"/>
                  </a:lnTo>
                  <a:lnTo>
                    <a:pt x="0" y="6341"/>
                  </a:lnTo>
                  <a:lnTo>
                    <a:pt x="63" y="6948"/>
                  </a:lnTo>
                  <a:lnTo>
                    <a:pt x="188" y="7538"/>
                  </a:lnTo>
                  <a:lnTo>
                    <a:pt x="357" y="8100"/>
                  </a:lnTo>
                  <a:lnTo>
                    <a:pt x="590" y="8645"/>
                  </a:lnTo>
                  <a:lnTo>
                    <a:pt x="866" y="9154"/>
                  </a:lnTo>
                  <a:lnTo>
                    <a:pt x="1188" y="9636"/>
                  </a:lnTo>
                  <a:lnTo>
                    <a:pt x="1563" y="10083"/>
                  </a:lnTo>
                  <a:lnTo>
                    <a:pt x="1965" y="10493"/>
                  </a:lnTo>
                  <a:lnTo>
                    <a:pt x="2411" y="10860"/>
                  </a:lnTo>
                  <a:lnTo>
                    <a:pt x="2894" y="11181"/>
                  </a:lnTo>
                  <a:lnTo>
                    <a:pt x="3411" y="11458"/>
                  </a:lnTo>
                  <a:lnTo>
                    <a:pt x="3947" y="11690"/>
                  </a:lnTo>
                  <a:lnTo>
                    <a:pt x="4519" y="11869"/>
                  </a:lnTo>
                  <a:lnTo>
                    <a:pt x="5099" y="11985"/>
                  </a:lnTo>
                  <a:lnTo>
                    <a:pt x="5706" y="12047"/>
                  </a:lnTo>
                  <a:lnTo>
                    <a:pt x="6019" y="12056"/>
                  </a:lnTo>
                  <a:lnTo>
                    <a:pt x="6332" y="12047"/>
                  </a:lnTo>
                  <a:lnTo>
                    <a:pt x="6939" y="11985"/>
                  </a:lnTo>
                  <a:lnTo>
                    <a:pt x="7528" y="11869"/>
                  </a:lnTo>
                  <a:lnTo>
                    <a:pt x="8091" y="11690"/>
                  </a:lnTo>
                  <a:lnTo>
                    <a:pt x="8636" y="11458"/>
                  </a:lnTo>
                  <a:lnTo>
                    <a:pt x="9145" y="11181"/>
                  </a:lnTo>
                  <a:lnTo>
                    <a:pt x="9627" y="10860"/>
                  </a:lnTo>
                  <a:lnTo>
                    <a:pt x="10073" y="10493"/>
                  </a:lnTo>
                  <a:lnTo>
                    <a:pt x="10484" y="10083"/>
                  </a:lnTo>
                  <a:lnTo>
                    <a:pt x="10850" y="9636"/>
                  </a:lnTo>
                  <a:lnTo>
                    <a:pt x="11172" y="9154"/>
                  </a:lnTo>
                  <a:lnTo>
                    <a:pt x="11457" y="8645"/>
                  </a:lnTo>
                  <a:lnTo>
                    <a:pt x="11681" y="8100"/>
                  </a:lnTo>
                  <a:lnTo>
                    <a:pt x="11859" y="7538"/>
                  </a:lnTo>
                  <a:lnTo>
                    <a:pt x="11975" y="6948"/>
                  </a:lnTo>
                  <a:lnTo>
                    <a:pt x="12038" y="6341"/>
                  </a:lnTo>
                  <a:lnTo>
                    <a:pt x="12047" y="6028"/>
                  </a:lnTo>
                  <a:lnTo>
                    <a:pt x="12038" y="5716"/>
                  </a:lnTo>
                  <a:lnTo>
                    <a:pt x="11975" y="5109"/>
                  </a:lnTo>
                  <a:lnTo>
                    <a:pt x="11859" y="4519"/>
                  </a:lnTo>
                  <a:lnTo>
                    <a:pt x="11681" y="3957"/>
                  </a:lnTo>
                  <a:lnTo>
                    <a:pt x="11457" y="3421"/>
                  </a:lnTo>
                  <a:lnTo>
                    <a:pt x="11172" y="2903"/>
                  </a:lnTo>
                  <a:lnTo>
                    <a:pt x="10850" y="2421"/>
                  </a:lnTo>
                  <a:lnTo>
                    <a:pt x="10484" y="1974"/>
                  </a:lnTo>
                  <a:lnTo>
                    <a:pt x="10073" y="1572"/>
                  </a:lnTo>
                  <a:lnTo>
                    <a:pt x="9627" y="1197"/>
                  </a:lnTo>
                  <a:lnTo>
                    <a:pt x="9145" y="876"/>
                  </a:lnTo>
                  <a:lnTo>
                    <a:pt x="8636" y="599"/>
                  </a:lnTo>
                  <a:lnTo>
                    <a:pt x="8091" y="367"/>
                  </a:lnTo>
                  <a:lnTo>
                    <a:pt x="7528" y="188"/>
                  </a:lnTo>
                  <a:lnTo>
                    <a:pt x="6939" y="72"/>
                  </a:lnTo>
                  <a:lnTo>
                    <a:pt x="6332" y="10"/>
                  </a:lnTo>
                  <a:lnTo>
                    <a:pt x="6019" y="1"/>
                  </a:lnTo>
                  <a:close/>
                </a:path>
              </a:pathLst>
            </a:custGeom>
            <a:solidFill>
              <a:srgbClr val="A59C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3"/>
            <p:cNvSpPr/>
            <p:nvPr/>
          </p:nvSpPr>
          <p:spPr>
            <a:xfrm>
              <a:off x="7154200" y="4220200"/>
              <a:ext cx="153375" cy="153625"/>
            </a:xfrm>
            <a:custGeom>
              <a:avLst/>
              <a:gdLst/>
              <a:ahLst/>
              <a:cxnLst/>
              <a:rect l="l" t="t" r="r" b="b"/>
              <a:pathLst>
                <a:path w="6135" h="6145" extrusionOk="0">
                  <a:moveTo>
                    <a:pt x="3063" y="1"/>
                  </a:moveTo>
                  <a:lnTo>
                    <a:pt x="2750" y="18"/>
                  </a:lnTo>
                  <a:lnTo>
                    <a:pt x="2152" y="135"/>
                  </a:lnTo>
                  <a:lnTo>
                    <a:pt x="1599" y="367"/>
                  </a:lnTo>
                  <a:lnTo>
                    <a:pt x="1107" y="697"/>
                  </a:lnTo>
                  <a:lnTo>
                    <a:pt x="697" y="1117"/>
                  </a:lnTo>
                  <a:lnTo>
                    <a:pt x="366" y="1608"/>
                  </a:lnTo>
                  <a:lnTo>
                    <a:pt x="125" y="2162"/>
                  </a:lnTo>
                  <a:lnTo>
                    <a:pt x="9" y="2760"/>
                  </a:lnTo>
                  <a:lnTo>
                    <a:pt x="0" y="3072"/>
                  </a:lnTo>
                  <a:lnTo>
                    <a:pt x="9" y="3385"/>
                  </a:lnTo>
                  <a:lnTo>
                    <a:pt x="125" y="3992"/>
                  </a:lnTo>
                  <a:lnTo>
                    <a:pt x="366" y="4537"/>
                  </a:lnTo>
                  <a:lnTo>
                    <a:pt x="697" y="5028"/>
                  </a:lnTo>
                  <a:lnTo>
                    <a:pt x="1107" y="5448"/>
                  </a:lnTo>
                  <a:lnTo>
                    <a:pt x="1599" y="5778"/>
                  </a:lnTo>
                  <a:lnTo>
                    <a:pt x="2152" y="6010"/>
                  </a:lnTo>
                  <a:lnTo>
                    <a:pt x="2750" y="6135"/>
                  </a:lnTo>
                  <a:lnTo>
                    <a:pt x="3063" y="6144"/>
                  </a:lnTo>
                  <a:lnTo>
                    <a:pt x="3385" y="6135"/>
                  </a:lnTo>
                  <a:lnTo>
                    <a:pt x="3983" y="6010"/>
                  </a:lnTo>
                  <a:lnTo>
                    <a:pt x="4528" y="5778"/>
                  </a:lnTo>
                  <a:lnTo>
                    <a:pt x="5019" y="5448"/>
                  </a:lnTo>
                  <a:lnTo>
                    <a:pt x="5438" y="5028"/>
                  </a:lnTo>
                  <a:lnTo>
                    <a:pt x="5769" y="4537"/>
                  </a:lnTo>
                  <a:lnTo>
                    <a:pt x="6001" y="3992"/>
                  </a:lnTo>
                  <a:lnTo>
                    <a:pt x="6126" y="3385"/>
                  </a:lnTo>
                  <a:lnTo>
                    <a:pt x="6135" y="3072"/>
                  </a:lnTo>
                  <a:lnTo>
                    <a:pt x="6126" y="2760"/>
                  </a:lnTo>
                  <a:lnTo>
                    <a:pt x="6001" y="2162"/>
                  </a:lnTo>
                  <a:lnTo>
                    <a:pt x="5769" y="1608"/>
                  </a:lnTo>
                  <a:lnTo>
                    <a:pt x="5438" y="1117"/>
                  </a:lnTo>
                  <a:lnTo>
                    <a:pt x="5019" y="697"/>
                  </a:lnTo>
                  <a:lnTo>
                    <a:pt x="4528" y="367"/>
                  </a:lnTo>
                  <a:lnTo>
                    <a:pt x="3983" y="135"/>
                  </a:lnTo>
                  <a:lnTo>
                    <a:pt x="3385" y="18"/>
                  </a:lnTo>
                  <a:lnTo>
                    <a:pt x="306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6" name="Google Shape;376;p33"/>
          <p:cNvSpPr/>
          <p:nvPr/>
        </p:nvSpPr>
        <p:spPr>
          <a:xfrm>
            <a:off x="5656875" y="542006"/>
            <a:ext cx="50925" cy="42875"/>
          </a:xfrm>
          <a:custGeom>
            <a:avLst/>
            <a:gdLst/>
            <a:ahLst/>
            <a:cxnLst/>
            <a:rect l="l" t="t" r="r" b="b"/>
            <a:pathLst>
              <a:path w="2037" h="1715" extrusionOk="0">
                <a:moveTo>
                  <a:pt x="1278" y="0"/>
                </a:moveTo>
                <a:lnTo>
                  <a:pt x="153" y="947"/>
                </a:lnTo>
                <a:lnTo>
                  <a:pt x="90" y="1009"/>
                </a:lnTo>
                <a:lnTo>
                  <a:pt x="10" y="1161"/>
                </a:lnTo>
                <a:lnTo>
                  <a:pt x="1" y="1322"/>
                </a:lnTo>
                <a:lnTo>
                  <a:pt x="45" y="1492"/>
                </a:lnTo>
                <a:lnTo>
                  <a:pt x="99" y="1563"/>
                </a:lnTo>
                <a:lnTo>
                  <a:pt x="170" y="1634"/>
                </a:lnTo>
                <a:lnTo>
                  <a:pt x="340" y="1706"/>
                </a:lnTo>
                <a:lnTo>
                  <a:pt x="429" y="1715"/>
                </a:lnTo>
                <a:lnTo>
                  <a:pt x="510" y="1715"/>
                </a:lnTo>
                <a:lnTo>
                  <a:pt x="653" y="1661"/>
                </a:lnTo>
                <a:lnTo>
                  <a:pt x="715" y="1617"/>
                </a:lnTo>
                <a:lnTo>
                  <a:pt x="2037" y="500"/>
                </a:lnTo>
                <a:lnTo>
                  <a:pt x="1662" y="250"/>
                </a:lnTo>
                <a:lnTo>
                  <a:pt x="1278"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3"/>
          <p:cNvSpPr/>
          <p:nvPr/>
        </p:nvSpPr>
        <p:spPr>
          <a:xfrm>
            <a:off x="5672050" y="628856"/>
            <a:ext cx="158325" cy="83950"/>
          </a:xfrm>
          <a:custGeom>
            <a:avLst/>
            <a:gdLst/>
            <a:ahLst/>
            <a:cxnLst/>
            <a:rect l="l" t="t" r="r" b="b"/>
            <a:pathLst>
              <a:path w="6333" h="3358" extrusionOk="0">
                <a:moveTo>
                  <a:pt x="412" y="0"/>
                </a:moveTo>
                <a:lnTo>
                  <a:pt x="251" y="36"/>
                </a:lnTo>
                <a:lnTo>
                  <a:pt x="108" y="143"/>
                </a:lnTo>
                <a:lnTo>
                  <a:pt x="63" y="214"/>
                </a:lnTo>
                <a:lnTo>
                  <a:pt x="19" y="295"/>
                </a:lnTo>
                <a:lnTo>
                  <a:pt x="1" y="464"/>
                </a:lnTo>
                <a:lnTo>
                  <a:pt x="46" y="625"/>
                </a:lnTo>
                <a:lnTo>
                  <a:pt x="144" y="759"/>
                </a:lnTo>
                <a:lnTo>
                  <a:pt x="224" y="813"/>
                </a:lnTo>
                <a:lnTo>
                  <a:pt x="1939" y="1813"/>
                </a:lnTo>
                <a:lnTo>
                  <a:pt x="1269" y="2643"/>
                </a:lnTo>
                <a:lnTo>
                  <a:pt x="1215" y="2724"/>
                </a:lnTo>
                <a:lnTo>
                  <a:pt x="1171" y="2884"/>
                </a:lnTo>
                <a:lnTo>
                  <a:pt x="1189" y="3054"/>
                </a:lnTo>
                <a:lnTo>
                  <a:pt x="1260" y="3197"/>
                </a:lnTo>
                <a:lnTo>
                  <a:pt x="1332" y="3259"/>
                </a:lnTo>
                <a:lnTo>
                  <a:pt x="1394" y="3304"/>
                </a:lnTo>
                <a:lnTo>
                  <a:pt x="1528" y="3358"/>
                </a:lnTo>
                <a:lnTo>
                  <a:pt x="1608" y="3358"/>
                </a:lnTo>
                <a:lnTo>
                  <a:pt x="1698" y="3349"/>
                </a:lnTo>
                <a:lnTo>
                  <a:pt x="1876" y="3268"/>
                </a:lnTo>
                <a:lnTo>
                  <a:pt x="1939" y="3197"/>
                </a:lnTo>
                <a:lnTo>
                  <a:pt x="2841" y="2090"/>
                </a:lnTo>
                <a:lnTo>
                  <a:pt x="6163" y="1438"/>
                </a:lnTo>
                <a:lnTo>
                  <a:pt x="6332" y="1411"/>
                </a:lnTo>
                <a:lnTo>
                  <a:pt x="6288" y="1304"/>
                </a:lnTo>
                <a:lnTo>
                  <a:pt x="6163" y="1107"/>
                </a:lnTo>
                <a:lnTo>
                  <a:pt x="6082" y="1009"/>
                </a:lnTo>
                <a:lnTo>
                  <a:pt x="5913" y="831"/>
                </a:lnTo>
                <a:lnTo>
                  <a:pt x="5716" y="634"/>
                </a:lnTo>
                <a:lnTo>
                  <a:pt x="2680" y="1232"/>
                </a:lnTo>
                <a:lnTo>
                  <a:pt x="662" y="63"/>
                </a:lnTo>
                <a:lnTo>
                  <a:pt x="581" y="18"/>
                </a:lnTo>
                <a:lnTo>
                  <a:pt x="412"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3"/>
          <p:cNvSpPr/>
          <p:nvPr/>
        </p:nvSpPr>
        <p:spPr>
          <a:xfrm>
            <a:off x="5736875" y="780656"/>
            <a:ext cx="39775" cy="32850"/>
          </a:xfrm>
          <a:custGeom>
            <a:avLst/>
            <a:gdLst/>
            <a:ahLst/>
            <a:cxnLst/>
            <a:rect l="l" t="t" r="r" b="b"/>
            <a:pathLst>
              <a:path w="1591" h="1314" extrusionOk="0">
                <a:moveTo>
                  <a:pt x="483" y="0"/>
                </a:moveTo>
                <a:lnTo>
                  <a:pt x="313" y="18"/>
                </a:lnTo>
                <a:lnTo>
                  <a:pt x="161" y="99"/>
                </a:lnTo>
                <a:lnTo>
                  <a:pt x="99" y="161"/>
                </a:lnTo>
                <a:lnTo>
                  <a:pt x="45" y="233"/>
                </a:lnTo>
                <a:lnTo>
                  <a:pt x="1" y="393"/>
                </a:lnTo>
                <a:lnTo>
                  <a:pt x="18" y="563"/>
                </a:lnTo>
                <a:lnTo>
                  <a:pt x="90" y="715"/>
                </a:lnTo>
                <a:lnTo>
                  <a:pt x="161" y="777"/>
                </a:lnTo>
                <a:lnTo>
                  <a:pt x="804" y="1313"/>
                </a:lnTo>
                <a:lnTo>
                  <a:pt x="1206" y="1072"/>
                </a:lnTo>
                <a:lnTo>
                  <a:pt x="1590" y="822"/>
                </a:lnTo>
                <a:lnTo>
                  <a:pt x="715" y="99"/>
                </a:lnTo>
                <a:lnTo>
                  <a:pt x="643" y="54"/>
                </a:lnTo>
                <a:lnTo>
                  <a:pt x="483"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3"/>
          <p:cNvSpPr/>
          <p:nvPr/>
        </p:nvSpPr>
        <p:spPr>
          <a:xfrm>
            <a:off x="5300875" y="824931"/>
            <a:ext cx="51600" cy="40425"/>
          </a:xfrm>
          <a:custGeom>
            <a:avLst/>
            <a:gdLst/>
            <a:ahLst/>
            <a:cxnLst/>
            <a:rect l="l" t="t" r="r" b="b"/>
            <a:pathLst>
              <a:path w="2064" h="1617" extrusionOk="0">
                <a:moveTo>
                  <a:pt x="1608" y="0"/>
                </a:moveTo>
                <a:lnTo>
                  <a:pt x="1438" y="36"/>
                </a:lnTo>
                <a:lnTo>
                  <a:pt x="1367" y="81"/>
                </a:lnTo>
                <a:lnTo>
                  <a:pt x="0" y="1072"/>
                </a:lnTo>
                <a:lnTo>
                  <a:pt x="366" y="1349"/>
                </a:lnTo>
                <a:lnTo>
                  <a:pt x="750" y="1617"/>
                </a:lnTo>
                <a:lnTo>
                  <a:pt x="1876" y="786"/>
                </a:lnTo>
                <a:lnTo>
                  <a:pt x="1947" y="733"/>
                </a:lnTo>
                <a:lnTo>
                  <a:pt x="2036" y="581"/>
                </a:lnTo>
                <a:lnTo>
                  <a:pt x="2063" y="420"/>
                </a:lnTo>
                <a:lnTo>
                  <a:pt x="2018" y="250"/>
                </a:lnTo>
                <a:lnTo>
                  <a:pt x="1974" y="179"/>
                </a:lnTo>
                <a:lnTo>
                  <a:pt x="1920" y="108"/>
                </a:lnTo>
                <a:lnTo>
                  <a:pt x="1768" y="27"/>
                </a:lnTo>
                <a:lnTo>
                  <a:pt x="1608"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3"/>
          <p:cNvSpPr/>
          <p:nvPr/>
        </p:nvSpPr>
        <p:spPr>
          <a:xfrm rot="-7519912">
            <a:off x="5300874" y="520132"/>
            <a:ext cx="51599" cy="40424"/>
          </a:xfrm>
          <a:custGeom>
            <a:avLst/>
            <a:gdLst/>
            <a:ahLst/>
            <a:cxnLst/>
            <a:rect l="l" t="t" r="r" b="b"/>
            <a:pathLst>
              <a:path w="2064" h="1617" extrusionOk="0">
                <a:moveTo>
                  <a:pt x="1608" y="0"/>
                </a:moveTo>
                <a:lnTo>
                  <a:pt x="1438" y="36"/>
                </a:lnTo>
                <a:lnTo>
                  <a:pt x="1367" y="81"/>
                </a:lnTo>
                <a:lnTo>
                  <a:pt x="0" y="1072"/>
                </a:lnTo>
                <a:lnTo>
                  <a:pt x="366" y="1349"/>
                </a:lnTo>
                <a:lnTo>
                  <a:pt x="750" y="1617"/>
                </a:lnTo>
                <a:lnTo>
                  <a:pt x="1876" y="786"/>
                </a:lnTo>
                <a:lnTo>
                  <a:pt x="1947" y="733"/>
                </a:lnTo>
                <a:lnTo>
                  <a:pt x="2036" y="581"/>
                </a:lnTo>
                <a:lnTo>
                  <a:pt x="2063" y="420"/>
                </a:lnTo>
                <a:lnTo>
                  <a:pt x="2018" y="250"/>
                </a:lnTo>
                <a:lnTo>
                  <a:pt x="1974" y="179"/>
                </a:lnTo>
                <a:lnTo>
                  <a:pt x="1920" y="108"/>
                </a:lnTo>
                <a:lnTo>
                  <a:pt x="1768" y="27"/>
                </a:lnTo>
                <a:lnTo>
                  <a:pt x="1608" y="0"/>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3"/>
          <p:cNvSpPr/>
          <p:nvPr/>
        </p:nvSpPr>
        <p:spPr>
          <a:xfrm>
            <a:off x="5210225" y="594906"/>
            <a:ext cx="136650" cy="93575"/>
          </a:xfrm>
          <a:custGeom>
            <a:avLst/>
            <a:gdLst/>
            <a:ahLst/>
            <a:cxnLst/>
            <a:rect l="l" t="t" r="r" b="b"/>
            <a:pathLst>
              <a:path w="5466" h="3743" extrusionOk="0">
                <a:moveTo>
                  <a:pt x="5002" y="1"/>
                </a:moveTo>
                <a:lnTo>
                  <a:pt x="4841" y="45"/>
                </a:lnTo>
                <a:lnTo>
                  <a:pt x="4707" y="144"/>
                </a:lnTo>
                <a:lnTo>
                  <a:pt x="4653" y="215"/>
                </a:lnTo>
                <a:lnTo>
                  <a:pt x="4216" y="956"/>
                </a:lnTo>
                <a:lnTo>
                  <a:pt x="2983" y="1653"/>
                </a:lnTo>
                <a:lnTo>
                  <a:pt x="822" y="1653"/>
                </a:lnTo>
                <a:lnTo>
                  <a:pt x="438" y="2037"/>
                </a:lnTo>
                <a:lnTo>
                  <a:pt x="126" y="2367"/>
                </a:lnTo>
                <a:lnTo>
                  <a:pt x="63" y="2447"/>
                </a:lnTo>
                <a:lnTo>
                  <a:pt x="1" y="2519"/>
                </a:lnTo>
                <a:lnTo>
                  <a:pt x="2885" y="2519"/>
                </a:lnTo>
                <a:lnTo>
                  <a:pt x="3716" y="3582"/>
                </a:lnTo>
                <a:lnTo>
                  <a:pt x="3787" y="3653"/>
                </a:lnTo>
                <a:lnTo>
                  <a:pt x="3966" y="3733"/>
                </a:lnTo>
                <a:lnTo>
                  <a:pt x="4064" y="3742"/>
                </a:lnTo>
                <a:lnTo>
                  <a:pt x="4135" y="3742"/>
                </a:lnTo>
                <a:lnTo>
                  <a:pt x="4269" y="3698"/>
                </a:lnTo>
                <a:lnTo>
                  <a:pt x="4332" y="3653"/>
                </a:lnTo>
                <a:lnTo>
                  <a:pt x="4394" y="3591"/>
                </a:lnTo>
                <a:lnTo>
                  <a:pt x="4484" y="3439"/>
                </a:lnTo>
                <a:lnTo>
                  <a:pt x="4501" y="3278"/>
                </a:lnTo>
                <a:lnTo>
                  <a:pt x="4457" y="3108"/>
                </a:lnTo>
                <a:lnTo>
                  <a:pt x="4403" y="3037"/>
                </a:lnTo>
                <a:lnTo>
                  <a:pt x="3751" y="2215"/>
                </a:lnTo>
                <a:lnTo>
                  <a:pt x="4743" y="1653"/>
                </a:lnTo>
                <a:lnTo>
                  <a:pt x="4841" y="1590"/>
                </a:lnTo>
                <a:lnTo>
                  <a:pt x="4903" y="1501"/>
                </a:lnTo>
                <a:lnTo>
                  <a:pt x="5403" y="670"/>
                </a:lnTo>
                <a:lnTo>
                  <a:pt x="5439" y="590"/>
                </a:lnTo>
                <a:lnTo>
                  <a:pt x="5466" y="420"/>
                </a:lnTo>
                <a:lnTo>
                  <a:pt x="5430" y="260"/>
                </a:lnTo>
                <a:lnTo>
                  <a:pt x="5323" y="117"/>
                </a:lnTo>
                <a:lnTo>
                  <a:pt x="5252" y="72"/>
                </a:lnTo>
                <a:lnTo>
                  <a:pt x="5171" y="27"/>
                </a:lnTo>
                <a:lnTo>
                  <a:pt x="5002" y="1"/>
                </a:lnTo>
                <a:close/>
              </a:path>
            </a:pathLst>
          </a:custGeom>
          <a:solidFill>
            <a:srgbClr val="FF54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2" name="Google Shape;382;p33"/>
          <p:cNvGrpSpPr/>
          <p:nvPr/>
        </p:nvGrpSpPr>
        <p:grpSpPr>
          <a:xfrm>
            <a:off x="6074125" y="363556"/>
            <a:ext cx="514175" cy="714650"/>
            <a:chOff x="3729725" y="5108975"/>
            <a:chExt cx="514175" cy="714650"/>
          </a:xfrm>
        </p:grpSpPr>
        <p:sp>
          <p:nvSpPr>
            <p:cNvPr id="383" name="Google Shape;383;p33"/>
            <p:cNvSpPr/>
            <p:nvPr/>
          </p:nvSpPr>
          <p:spPr>
            <a:xfrm>
              <a:off x="3729725" y="5108975"/>
              <a:ext cx="514175" cy="536050"/>
            </a:xfrm>
            <a:custGeom>
              <a:avLst/>
              <a:gdLst/>
              <a:ahLst/>
              <a:cxnLst/>
              <a:rect l="l" t="t" r="r" b="b"/>
              <a:pathLst>
                <a:path w="20567" h="21442" extrusionOk="0">
                  <a:moveTo>
                    <a:pt x="10288" y="0"/>
                  </a:moveTo>
                  <a:lnTo>
                    <a:pt x="9940" y="9"/>
                  </a:lnTo>
                  <a:lnTo>
                    <a:pt x="9270" y="126"/>
                  </a:lnTo>
                  <a:lnTo>
                    <a:pt x="8636" y="349"/>
                  </a:lnTo>
                  <a:lnTo>
                    <a:pt x="8064" y="679"/>
                  </a:lnTo>
                  <a:lnTo>
                    <a:pt x="7547" y="1090"/>
                  </a:lnTo>
                  <a:lnTo>
                    <a:pt x="7109" y="1590"/>
                  </a:lnTo>
                  <a:lnTo>
                    <a:pt x="6761" y="2162"/>
                  </a:lnTo>
                  <a:lnTo>
                    <a:pt x="6511" y="2787"/>
                  </a:lnTo>
                  <a:lnTo>
                    <a:pt x="6430" y="3126"/>
                  </a:lnTo>
                  <a:lnTo>
                    <a:pt x="5269" y="8654"/>
                  </a:lnTo>
                  <a:lnTo>
                    <a:pt x="5180" y="9064"/>
                  </a:lnTo>
                  <a:lnTo>
                    <a:pt x="4894" y="9868"/>
                  </a:lnTo>
                  <a:lnTo>
                    <a:pt x="4510" y="10618"/>
                  </a:lnTo>
                  <a:lnTo>
                    <a:pt x="4037" y="11315"/>
                  </a:lnTo>
                  <a:lnTo>
                    <a:pt x="3760" y="11645"/>
                  </a:lnTo>
                  <a:lnTo>
                    <a:pt x="626" y="15146"/>
                  </a:lnTo>
                  <a:lnTo>
                    <a:pt x="474" y="15324"/>
                  </a:lnTo>
                  <a:lnTo>
                    <a:pt x="233" y="15717"/>
                  </a:lnTo>
                  <a:lnTo>
                    <a:pt x="81" y="16128"/>
                  </a:lnTo>
                  <a:lnTo>
                    <a:pt x="1" y="16566"/>
                  </a:lnTo>
                  <a:lnTo>
                    <a:pt x="1" y="17012"/>
                  </a:lnTo>
                  <a:lnTo>
                    <a:pt x="81" y="17450"/>
                  </a:lnTo>
                  <a:lnTo>
                    <a:pt x="242" y="17860"/>
                  </a:lnTo>
                  <a:lnTo>
                    <a:pt x="483" y="18253"/>
                  </a:lnTo>
                  <a:lnTo>
                    <a:pt x="635" y="18432"/>
                  </a:lnTo>
                  <a:lnTo>
                    <a:pt x="804" y="18610"/>
                  </a:lnTo>
                  <a:lnTo>
                    <a:pt x="1179" y="18887"/>
                  </a:lnTo>
                  <a:lnTo>
                    <a:pt x="1599" y="19093"/>
                  </a:lnTo>
                  <a:lnTo>
                    <a:pt x="2046" y="19209"/>
                  </a:lnTo>
                  <a:lnTo>
                    <a:pt x="2501" y="19245"/>
                  </a:lnTo>
                  <a:lnTo>
                    <a:pt x="2957" y="19191"/>
                  </a:lnTo>
                  <a:lnTo>
                    <a:pt x="3394" y="19057"/>
                  </a:lnTo>
                  <a:lnTo>
                    <a:pt x="3814" y="18834"/>
                  </a:lnTo>
                  <a:lnTo>
                    <a:pt x="4010" y="18682"/>
                  </a:lnTo>
                  <a:lnTo>
                    <a:pt x="4305" y="18441"/>
                  </a:lnTo>
                  <a:lnTo>
                    <a:pt x="4466" y="18316"/>
                  </a:lnTo>
                  <a:lnTo>
                    <a:pt x="4814" y="18155"/>
                  </a:lnTo>
                  <a:lnTo>
                    <a:pt x="5180" y="18075"/>
                  </a:lnTo>
                  <a:lnTo>
                    <a:pt x="5546" y="18084"/>
                  </a:lnTo>
                  <a:lnTo>
                    <a:pt x="5903" y="18173"/>
                  </a:lnTo>
                  <a:lnTo>
                    <a:pt x="6225" y="18334"/>
                  </a:lnTo>
                  <a:lnTo>
                    <a:pt x="6511" y="18566"/>
                  </a:lnTo>
                  <a:lnTo>
                    <a:pt x="6743" y="18878"/>
                  </a:lnTo>
                  <a:lnTo>
                    <a:pt x="6832" y="19057"/>
                  </a:lnTo>
                  <a:lnTo>
                    <a:pt x="6904" y="19218"/>
                  </a:lnTo>
                  <a:lnTo>
                    <a:pt x="7029" y="19495"/>
                  </a:lnTo>
                  <a:lnTo>
                    <a:pt x="7332" y="19986"/>
                  </a:lnTo>
                  <a:lnTo>
                    <a:pt x="7689" y="20396"/>
                  </a:lnTo>
                  <a:lnTo>
                    <a:pt x="8100" y="20745"/>
                  </a:lnTo>
                  <a:lnTo>
                    <a:pt x="8547" y="21030"/>
                  </a:lnTo>
                  <a:lnTo>
                    <a:pt x="9020" y="21236"/>
                  </a:lnTo>
                  <a:lnTo>
                    <a:pt x="9520" y="21379"/>
                  </a:lnTo>
                  <a:lnTo>
                    <a:pt x="10029" y="21441"/>
                  </a:lnTo>
                  <a:lnTo>
                    <a:pt x="10538" y="21441"/>
                  </a:lnTo>
                  <a:lnTo>
                    <a:pt x="11047" y="21379"/>
                  </a:lnTo>
                  <a:lnTo>
                    <a:pt x="11547" y="21236"/>
                  </a:lnTo>
                  <a:lnTo>
                    <a:pt x="12020" y="21030"/>
                  </a:lnTo>
                  <a:lnTo>
                    <a:pt x="12467" y="20745"/>
                  </a:lnTo>
                  <a:lnTo>
                    <a:pt x="12878" y="20396"/>
                  </a:lnTo>
                  <a:lnTo>
                    <a:pt x="13235" y="19986"/>
                  </a:lnTo>
                  <a:lnTo>
                    <a:pt x="13539" y="19495"/>
                  </a:lnTo>
                  <a:lnTo>
                    <a:pt x="13664" y="19218"/>
                  </a:lnTo>
                  <a:lnTo>
                    <a:pt x="13735" y="19057"/>
                  </a:lnTo>
                  <a:lnTo>
                    <a:pt x="13824" y="18878"/>
                  </a:lnTo>
                  <a:lnTo>
                    <a:pt x="14056" y="18566"/>
                  </a:lnTo>
                  <a:lnTo>
                    <a:pt x="14342" y="18334"/>
                  </a:lnTo>
                  <a:lnTo>
                    <a:pt x="14664" y="18173"/>
                  </a:lnTo>
                  <a:lnTo>
                    <a:pt x="15021" y="18084"/>
                  </a:lnTo>
                  <a:lnTo>
                    <a:pt x="15387" y="18075"/>
                  </a:lnTo>
                  <a:lnTo>
                    <a:pt x="15753" y="18155"/>
                  </a:lnTo>
                  <a:lnTo>
                    <a:pt x="16101" y="18316"/>
                  </a:lnTo>
                  <a:lnTo>
                    <a:pt x="16262" y="18441"/>
                  </a:lnTo>
                  <a:lnTo>
                    <a:pt x="16557" y="18682"/>
                  </a:lnTo>
                  <a:lnTo>
                    <a:pt x="16753" y="18834"/>
                  </a:lnTo>
                  <a:lnTo>
                    <a:pt x="17173" y="19057"/>
                  </a:lnTo>
                  <a:lnTo>
                    <a:pt x="17611" y="19191"/>
                  </a:lnTo>
                  <a:lnTo>
                    <a:pt x="18066" y="19245"/>
                  </a:lnTo>
                  <a:lnTo>
                    <a:pt x="18521" y="19209"/>
                  </a:lnTo>
                  <a:lnTo>
                    <a:pt x="18968" y="19093"/>
                  </a:lnTo>
                  <a:lnTo>
                    <a:pt x="19388" y="18887"/>
                  </a:lnTo>
                  <a:lnTo>
                    <a:pt x="19763" y="18610"/>
                  </a:lnTo>
                  <a:lnTo>
                    <a:pt x="19932" y="18432"/>
                  </a:lnTo>
                  <a:lnTo>
                    <a:pt x="20084" y="18253"/>
                  </a:lnTo>
                  <a:lnTo>
                    <a:pt x="20325" y="17860"/>
                  </a:lnTo>
                  <a:lnTo>
                    <a:pt x="20486" y="17450"/>
                  </a:lnTo>
                  <a:lnTo>
                    <a:pt x="20566" y="17012"/>
                  </a:lnTo>
                  <a:lnTo>
                    <a:pt x="20566" y="16566"/>
                  </a:lnTo>
                  <a:lnTo>
                    <a:pt x="20486" y="16137"/>
                  </a:lnTo>
                  <a:lnTo>
                    <a:pt x="20334" y="15717"/>
                  </a:lnTo>
                  <a:lnTo>
                    <a:pt x="20093" y="15324"/>
                  </a:lnTo>
                  <a:lnTo>
                    <a:pt x="19941" y="15146"/>
                  </a:lnTo>
                  <a:lnTo>
                    <a:pt x="16807" y="11645"/>
                  </a:lnTo>
                  <a:lnTo>
                    <a:pt x="16530" y="11315"/>
                  </a:lnTo>
                  <a:lnTo>
                    <a:pt x="16057" y="10618"/>
                  </a:lnTo>
                  <a:lnTo>
                    <a:pt x="15673" y="9868"/>
                  </a:lnTo>
                  <a:lnTo>
                    <a:pt x="15396" y="9064"/>
                  </a:lnTo>
                  <a:lnTo>
                    <a:pt x="15298" y="8654"/>
                  </a:lnTo>
                  <a:lnTo>
                    <a:pt x="14137" y="3126"/>
                  </a:lnTo>
                  <a:lnTo>
                    <a:pt x="14056" y="2787"/>
                  </a:lnTo>
                  <a:lnTo>
                    <a:pt x="13806" y="2162"/>
                  </a:lnTo>
                  <a:lnTo>
                    <a:pt x="13458" y="1590"/>
                  </a:lnTo>
                  <a:lnTo>
                    <a:pt x="13021" y="1090"/>
                  </a:lnTo>
                  <a:lnTo>
                    <a:pt x="12503" y="679"/>
                  </a:lnTo>
                  <a:lnTo>
                    <a:pt x="11931" y="349"/>
                  </a:lnTo>
                  <a:lnTo>
                    <a:pt x="11297" y="126"/>
                  </a:lnTo>
                  <a:lnTo>
                    <a:pt x="10627" y="9"/>
                  </a:lnTo>
                  <a:lnTo>
                    <a:pt x="10288" y="0"/>
                  </a:lnTo>
                  <a:close/>
                </a:path>
              </a:pathLst>
            </a:custGeom>
            <a:solidFill>
              <a:srgbClr val="FCCA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3"/>
            <p:cNvSpPr/>
            <p:nvPr/>
          </p:nvSpPr>
          <p:spPr>
            <a:xfrm>
              <a:off x="4033350" y="5621775"/>
              <a:ext cx="166800" cy="201850"/>
            </a:xfrm>
            <a:custGeom>
              <a:avLst/>
              <a:gdLst/>
              <a:ahLst/>
              <a:cxnLst/>
              <a:rect l="l" t="t" r="r" b="b"/>
              <a:pathLst>
                <a:path w="6672" h="8074" extrusionOk="0">
                  <a:moveTo>
                    <a:pt x="3215" y="1"/>
                  </a:moveTo>
                  <a:lnTo>
                    <a:pt x="2992" y="99"/>
                  </a:lnTo>
                  <a:lnTo>
                    <a:pt x="2894" y="179"/>
                  </a:lnTo>
                  <a:lnTo>
                    <a:pt x="2519" y="572"/>
                  </a:lnTo>
                  <a:lnTo>
                    <a:pt x="1581" y="1653"/>
                  </a:lnTo>
                  <a:lnTo>
                    <a:pt x="885" y="2599"/>
                  </a:lnTo>
                  <a:lnTo>
                    <a:pt x="492" y="3242"/>
                  </a:lnTo>
                  <a:lnTo>
                    <a:pt x="188" y="3876"/>
                  </a:lnTo>
                  <a:lnTo>
                    <a:pt x="18" y="4466"/>
                  </a:lnTo>
                  <a:lnTo>
                    <a:pt x="0" y="4742"/>
                  </a:lnTo>
                  <a:lnTo>
                    <a:pt x="18" y="5082"/>
                  </a:lnTo>
                  <a:lnTo>
                    <a:pt x="152" y="5734"/>
                  </a:lnTo>
                  <a:lnTo>
                    <a:pt x="402" y="6332"/>
                  </a:lnTo>
                  <a:lnTo>
                    <a:pt x="759" y="6859"/>
                  </a:lnTo>
                  <a:lnTo>
                    <a:pt x="1215" y="7314"/>
                  </a:lnTo>
                  <a:lnTo>
                    <a:pt x="1742" y="7671"/>
                  </a:lnTo>
                  <a:lnTo>
                    <a:pt x="2340" y="7930"/>
                  </a:lnTo>
                  <a:lnTo>
                    <a:pt x="2992" y="8064"/>
                  </a:lnTo>
                  <a:lnTo>
                    <a:pt x="3340" y="8073"/>
                  </a:lnTo>
                  <a:lnTo>
                    <a:pt x="3680" y="8064"/>
                  </a:lnTo>
                  <a:lnTo>
                    <a:pt x="4331" y="7930"/>
                  </a:lnTo>
                  <a:lnTo>
                    <a:pt x="4930" y="7671"/>
                  </a:lnTo>
                  <a:lnTo>
                    <a:pt x="5457" y="7314"/>
                  </a:lnTo>
                  <a:lnTo>
                    <a:pt x="5912" y="6859"/>
                  </a:lnTo>
                  <a:lnTo>
                    <a:pt x="6269" y="6332"/>
                  </a:lnTo>
                  <a:lnTo>
                    <a:pt x="6519" y="5734"/>
                  </a:lnTo>
                  <a:lnTo>
                    <a:pt x="6653" y="5082"/>
                  </a:lnTo>
                  <a:lnTo>
                    <a:pt x="6671" y="4742"/>
                  </a:lnTo>
                  <a:lnTo>
                    <a:pt x="6653" y="4466"/>
                  </a:lnTo>
                  <a:lnTo>
                    <a:pt x="6484" y="3876"/>
                  </a:lnTo>
                  <a:lnTo>
                    <a:pt x="6180" y="3242"/>
                  </a:lnTo>
                  <a:lnTo>
                    <a:pt x="5787" y="2599"/>
                  </a:lnTo>
                  <a:lnTo>
                    <a:pt x="5091" y="1653"/>
                  </a:lnTo>
                  <a:lnTo>
                    <a:pt x="4153" y="572"/>
                  </a:lnTo>
                  <a:lnTo>
                    <a:pt x="3778" y="179"/>
                  </a:lnTo>
                  <a:lnTo>
                    <a:pt x="3680" y="99"/>
                  </a:lnTo>
                  <a:lnTo>
                    <a:pt x="3456" y="1"/>
                  </a:lnTo>
                  <a:close/>
                </a:path>
              </a:pathLst>
            </a:custGeom>
            <a:solidFill>
              <a:srgbClr val="BDD8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3"/>
            <p:cNvSpPr/>
            <p:nvPr/>
          </p:nvSpPr>
          <p:spPr>
            <a:xfrm>
              <a:off x="3815450" y="5679600"/>
              <a:ext cx="96250" cy="116550"/>
            </a:xfrm>
            <a:custGeom>
              <a:avLst/>
              <a:gdLst/>
              <a:ahLst/>
              <a:cxnLst/>
              <a:rect l="l" t="t" r="r" b="b"/>
              <a:pathLst>
                <a:path w="3850" h="4662" extrusionOk="0">
                  <a:moveTo>
                    <a:pt x="1858" y="0"/>
                  </a:moveTo>
                  <a:lnTo>
                    <a:pt x="1724" y="54"/>
                  </a:lnTo>
                  <a:lnTo>
                    <a:pt x="1671" y="99"/>
                  </a:lnTo>
                  <a:lnTo>
                    <a:pt x="1456" y="322"/>
                  </a:lnTo>
                  <a:lnTo>
                    <a:pt x="912" y="947"/>
                  </a:lnTo>
                  <a:lnTo>
                    <a:pt x="385" y="1679"/>
                  </a:lnTo>
                  <a:lnTo>
                    <a:pt x="108" y="2233"/>
                  </a:lnTo>
                  <a:lnTo>
                    <a:pt x="10" y="2581"/>
                  </a:lnTo>
                  <a:lnTo>
                    <a:pt x="1" y="2733"/>
                  </a:lnTo>
                  <a:lnTo>
                    <a:pt x="10" y="2938"/>
                  </a:lnTo>
                  <a:lnTo>
                    <a:pt x="81" y="3313"/>
                  </a:lnTo>
                  <a:lnTo>
                    <a:pt x="233" y="3653"/>
                  </a:lnTo>
                  <a:lnTo>
                    <a:pt x="438" y="3965"/>
                  </a:lnTo>
                  <a:lnTo>
                    <a:pt x="697" y="4224"/>
                  </a:lnTo>
                  <a:lnTo>
                    <a:pt x="1010" y="4430"/>
                  </a:lnTo>
                  <a:lnTo>
                    <a:pt x="1349" y="4581"/>
                  </a:lnTo>
                  <a:lnTo>
                    <a:pt x="1733" y="4653"/>
                  </a:lnTo>
                  <a:lnTo>
                    <a:pt x="1930" y="4662"/>
                  </a:lnTo>
                  <a:lnTo>
                    <a:pt x="2126" y="4653"/>
                  </a:lnTo>
                  <a:lnTo>
                    <a:pt x="2501" y="4581"/>
                  </a:lnTo>
                  <a:lnTo>
                    <a:pt x="2849" y="4430"/>
                  </a:lnTo>
                  <a:lnTo>
                    <a:pt x="3153" y="4224"/>
                  </a:lnTo>
                  <a:lnTo>
                    <a:pt x="3412" y="3965"/>
                  </a:lnTo>
                  <a:lnTo>
                    <a:pt x="3626" y="3653"/>
                  </a:lnTo>
                  <a:lnTo>
                    <a:pt x="3769" y="3313"/>
                  </a:lnTo>
                  <a:lnTo>
                    <a:pt x="3850" y="2938"/>
                  </a:lnTo>
                  <a:lnTo>
                    <a:pt x="3850" y="2733"/>
                  </a:lnTo>
                  <a:lnTo>
                    <a:pt x="3841" y="2581"/>
                  </a:lnTo>
                  <a:lnTo>
                    <a:pt x="3751" y="2233"/>
                  </a:lnTo>
                  <a:lnTo>
                    <a:pt x="3466" y="1679"/>
                  </a:lnTo>
                  <a:lnTo>
                    <a:pt x="2939" y="947"/>
                  </a:lnTo>
                  <a:lnTo>
                    <a:pt x="2394" y="322"/>
                  </a:lnTo>
                  <a:lnTo>
                    <a:pt x="2180" y="99"/>
                  </a:lnTo>
                  <a:lnTo>
                    <a:pt x="2126" y="54"/>
                  </a:lnTo>
                  <a:lnTo>
                    <a:pt x="1992" y="0"/>
                  </a:lnTo>
                  <a:close/>
                </a:path>
              </a:pathLst>
            </a:custGeom>
            <a:solidFill>
              <a:srgbClr val="BDD8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6"/>
          <p:cNvSpPr/>
          <p:nvPr/>
        </p:nvSpPr>
        <p:spPr>
          <a:xfrm>
            <a:off x="2289750" y="289450"/>
            <a:ext cx="4564500" cy="4564500"/>
          </a:xfrm>
          <a:prstGeom prst="ellipse">
            <a:avLst/>
          </a:prstGeom>
          <a:solidFill>
            <a:srgbClr val="F2ECE4"/>
          </a:solidFill>
          <a:ln>
            <a:noFill/>
          </a:ln>
          <a:effectLst>
            <a:outerShdw blurRad="314325" dist="95250" dir="5400000" algn="bl" rotWithShape="0">
              <a:srgbClr val="8F7749">
                <a:alpha val="7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6"/>
          <p:cNvSpPr txBox="1">
            <a:spLocks noGrp="1"/>
          </p:cNvSpPr>
          <p:nvPr>
            <p:ph type="ctrTitle" idx="4294967295"/>
          </p:nvPr>
        </p:nvSpPr>
        <p:spPr>
          <a:xfrm>
            <a:off x="1967850" y="495600"/>
            <a:ext cx="5208300" cy="894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3400">
                <a:solidFill>
                  <a:srgbClr val="8F7749"/>
                </a:solidFill>
              </a:rPr>
              <a:t>23 million people</a:t>
            </a:r>
            <a:endParaRPr sz="3400">
              <a:solidFill>
                <a:srgbClr val="8F7749"/>
              </a:solidFill>
            </a:endParaRPr>
          </a:p>
        </p:txBody>
      </p:sp>
      <p:sp>
        <p:nvSpPr>
          <p:cNvPr id="97" name="Google Shape;97;p16"/>
          <p:cNvSpPr txBox="1">
            <a:spLocks noGrp="1"/>
          </p:cNvSpPr>
          <p:nvPr>
            <p:ph type="subTitle" idx="4294967295"/>
          </p:nvPr>
        </p:nvSpPr>
        <p:spPr>
          <a:xfrm>
            <a:off x="1967850" y="1335107"/>
            <a:ext cx="5208300" cy="463200"/>
          </a:xfrm>
          <a:prstGeom prst="rect">
            <a:avLst/>
          </a:prstGeom>
        </p:spPr>
        <p:txBody>
          <a:bodyPr spcFirstLastPara="1" wrap="square" lIns="0" tIns="0" rIns="0" bIns="0" anchor="t" anchorCtr="0">
            <a:noAutofit/>
          </a:bodyPr>
          <a:lstStyle/>
          <a:p>
            <a:pPr marL="0" lvl="0" indent="0" algn="ctr" rtl="0">
              <a:spcBef>
                <a:spcPts val="600"/>
              </a:spcBef>
              <a:spcAft>
                <a:spcPts val="0"/>
              </a:spcAft>
              <a:buNone/>
            </a:pPr>
            <a:r>
              <a:rPr lang="en" sz="1800"/>
              <a:t>Allergic rhinitis </a:t>
            </a:r>
            <a:endParaRPr sz="1800"/>
          </a:p>
        </p:txBody>
      </p:sp>
      <p:sp>
        <p:nvSpPr>
          <p:cNvPr id="98" name="Google Shape;98;p16"/>
          <p:cNvSpPr txBox="1">
            <a:spLocks noGrp="1"/>
          </p:cNvSpPr>
          <p:nvPr>
            <p:ph type="ctrTitle" idx="4294967295"/>
          </p:nvPr>
        </p:nvSpPr>
        <p:spPr>
          <a:xfrm>
            <a:off x="2044050" y="3048294"/>
            <a:ext cx="5208300" cy="894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3400">
                <a:solidFill>
                  <a:srgbClr val="8F7749"/>
                </a:solidFill>
              </a:rPr>
              <a:t>August-November</a:t>
            </a:r>
            <a:endParaRPr sz="3400">
              <a:solidFill>
                <a:srgbClr val="8F7749"/>
              </a:solidFill>
            </a:endParaRPr>
          </a:p>
        </p:txBody>
      </p:sp>
      <p:sp>
        <p:nvSpPr>
          <p:cNvPr id="99" name="Google Shape;99;p16"/>
          <p:cNvSpPr txBox="1">
            <a:spLocks noGrp="1"/>
          </p:cNvSpPr>
          <p:nvPr>
            <p:ph type="subTitle" idx="4294967295"/>
          </p:nvPr>
        </p:nvSpPr>
        <p:spPr>
          <a:xfrm>
            <a:off x="3432550" y="3964001"/>
            <a:ext cx="5208300" cy="4632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sz="1800"/>
              <a:t>Peaks mid-September</a:t>
            </a:r>
            <a:endParaRPr sz="1800"/>
          </a:p>
        </p:txBody>
      </p:sp>
      <p:sp>
        <p:nvSpPr>
          <p:cNvPr id="100" name="Google Shape;100;p16"/>
          <p:cNvSpPr txBox="1">
            <a:spLocks noGrp="1"/>
          </p:cNvSpPr>
          <p:nvPr>
            <p:ph type="ctrTitle" idx="4294967295"/>
          </p:nvPr>
        </p:nvSpPr>
        <p:spPr>
          <a:xfrm>
            <a:off x="1967850" y="1810047"/>
            <a:ext cx="5208300" cy="894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a:solidFill>
                  <a:srgbClr val="8F7749"/>
                </a:solidFill>
              </a:rPr>
              <a:t>17 species</a:t>
            </a:r>
            <a:endParaRPr>
              <a:solidFill>
                <a:srgbClr val="8F7749"/>
              </a:solidFill>
            </a:endParaRPr>
          </a:p>
        </p:txBody>
      </p:sp>
      <p:sp>
        <p:nvSpPr>
          <p:cNvPr id="101" name="Google Shape;101;p16"/>
          <p:cNvSpPr txBox="1">
            <a:spLocks noGrp="1"/>
          </p:cNvSpPr>
          <p:nvPr>
            <p:ph type="subTitle" idx="4294967295"/>
          </p:nvPr>
        </p:nvSpPr>
        <p:spPr>
          <a:xfrm>
            <a:off x="1967850" y="2649554"/>
            <a:ext cx="5208300" cy="463200"/>
          </a:xfrm>
          <a:prstGeom prst="rect">
            <a:avLst/>
          </a:prstGeom>
        </p:spPr>
        <p:txBody>
          <a:bodyPr spcFirstLastPara="1" wrap="square" lIns="0" tIns="0" rIns="0" bIns="0" anchor="t" anchorCtr="0">
            <a:noAutofit/>
          </a:bodyPr>
          <a:lstStyle/>
          <a:p>
            <a:pPr marL="0" lvl="0" indent="0" algn="ctr" rtl="0">
              <a:spcBef>
                <a:spcPts val="600"/>
              </a:spcBef>
              <a:spcAft>
                <a:spcPts val="0"/>
              </a:spcAft>
              <a:buNone/>
            </a:pPr>
            <a:r>
              <a:rPr lang="en" sz="1800"/>
              <a:t>Ragweed</a:t>
            </a:r>
            <a:endParaRPr sz="1800"/>
          </a:p>
        </p:txBody>
      </p:sp>
      <p:sp>
        <p:nvSpPr>
          <p:cNvPr id="102" name="Google Shape;102;p1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a:t>
            </a:fld>
            <a:endParaRPr/>
          </a:p>
        </p:txBody>
      </p:sp>
      <p:sp>
        <p:nvSpPr>
          <p:cNvPr id="103" name="Google Shape;103;p16"/>
          <p:cNvSpPr/>
          <p:nvPr/>
        </p:nvSpPr>
        <p:spPr>
          <a:xfrm>
            <a:off x="5731992" y="2289774"/>
            <a:ext cx="286520" cy="622548"/>
          </a:xfrm>
          <a:custGeom>
            <a:avLst/>
            <a:gdLst/>
            <a:ahLst/>
            <a:cxnLst/>
            <a:rect l="l" t="t" r="r" b="b"/>
            <a:pathLst>
              <a:path w="5001" h="13777" extrusionOk="0">
                <a:moveTo>
                  <a:pt x="2441" y="1"/>
                </a:moveTo>
                <a:lnTo>
                  <a:pt x="2310" y="60"/>
                </a:lnTo>
                <a:lnTo>
                  <a:pt x="2250" y="120"/>
                </a:lnTo>
                <a:lnTo>
                  <a:pt x="2179" y="203"/>
                </a:lnTo>
                <a:lnTo>
                  <a:pt x="2108" y="310"/>
                </a:lnTo>
                <a:lnTo>
                  <a:pt x="2024" y="405"/>
                </a:lnTo>
                <a:lnTo>
                  <a:pt x="1941" y="513"/>
                </a:lnTo>
                <a:lnTo>
                  <a:pt x="1893" y="572"/>
                </a:lnTo>
                <a:lnTo>
                  <a:pt x="1846" y="632"/>
                </a:lnTo>
                <a:lnTo>
                  <a:pt x="1643" y="929"/>
                </a:lnTo>
                <a:lnTo>
                  <a:pt x="1465" y="1251"/>
                </a:lnTo>
                <a:lnTo>
                  <a:pt x="1369" y="1429"/>
                </a:lnTo>
                <a:lnTo>
                  <a:pt x="1250" y="1763"/>
                </a:lnTo>
                <a:lnTo>
                  <a:pt x="1238" y="1894"/>
                </a:lnTo>
                <a:lnTo>
                  <a:pt x="1250" y="2108"/>
                </a:lnTo>
                <a:lnTo>
                  <a:pt x="1369" y="2477"/>
                </a:lnTo>
                <a:lnTo>
                  <a:pt x="1584" y="2787"/>
                </a:lnTo>
                <a:lnTo>
                  <a:pt x="1893" y="3013"/>
                </a:lnTo>
                <a:lnTo>
                  <a:pt x="2072" y="3084"/>
                </a:lnTo>
                <a:lnTo>
                  <a:pt x="2072" y="3203"/>
                </a:lnTo>
                <a:lnTo>
                  <a:pt x="1965" y="3096"/>
                </a:lnTo>
                <a:lnTo>
                  <a:pt x="1703" y="2906"/>
                </a:lnTo>
                <a:lnTo>
                  <a:pt x="1405" y="2775"/>
                </a:lnTo>
                <a:lnTo>
                  <a:pt x="1084" y="2715"/>
                </a:lnTo>
                <a:lnTo>
                  <a:pt x="905" y="2703"/>
                </a:lnTo>
                <a:lnTo>
                  <a:pt x="238" y="2703"/>
                </a:lnTo>
                <a:lnTo>
                  <a:pt x="143" y="2715"/>
                </a:lnTo>
                <a:lnTo>
                  <a:pt x="12" y="2846"/>
                </a:lnTo>
                <a:lnTo>
                  <a:pt x="0" y="2942"/>
                </a:lnTo>
                <a:lnTo>
                  <a:pt x="0" y="3715"/>
                </a:lnTo>
                <a:lnTo>
                  <a:pt x="12" y="3882"/>
                </a:lnTo>
                <a:lnTo>
                  <a:pt x="71" y="4192"/>
                </a:lnTo>
                <a:lnTo>
                  <a:pt x="191" y="4477"/>
                </a:lnTo>
                <a:lnTo>
                  <a:pt x="369" y="4728"/>
                </a:lnTo>
                <a:lnTo>
                  <a:pt x="583" y="4942"/>
                </a:lnTo>
                <a:lnTo>
                  <a:pt x="834" y="5120"/>
                </a:lnTo>
                <a:lnTo>
                  <a:pt x="1119" y="5240"/>
                </a:lnTo>
                <a:lnTo>
                  <a:pt x="1429" y="5299"/>
                </a:lnTo>
                <a:lnTo>
                  <a:pt x="1596" y="5311"/>
                </a:lnTo>
                <a:lnTo>
                  <a:pt x="2072" y="5311"/>
                </a:lnTo>
                <a:lnTo>
                  <a:pt x="2072" y="5740"/>
                </a:lnTo>
                <a:lnTo>
                  <a:pt x="1965" y="5621"/>
                </a:lnTo>
                <a:lnTo>
                  <a:pt x="1703" y="5442"/>
                </a:lnTo>
                <a:lnTo>
                  <a:pt x="1405" y="5311"/>
                </a:lnTo>
                <a:lnTo>
                  <a:pt x="1084" y="5240"/>
                </a:lnTo>
                <a:lnTo>
                  <a:pt x="167" y="5240"/>
                </a:lnTo>
                <a:lnTo>
                  <a:pt x="60" y="5323"/>
                </a:lnTo>
                <a:lnTo>
                  <a:pt x="12" y="5382"/>
                </a:lnTo>
                <a:lnTo>
                  <a:pt x="0" y="5430"/>
                </a:lnTo>
                <a:lnTo>
                  <a:pt x="0" y="5466"/>
                </a:lnTo>
                <a:lnTo>
                  <a:pt x="0" y="6252"/>
                </a:lnTo>
                <a:lnTo>
                  <a:pt x="12" y="6406"/>
                </a:lnTo>
                <a:lnTo>
                  <a:pt x="71" y="6716"/>
                </a:lnTo>
                <a:lnTo>
                  <a:pt x="191" y="7002"/>
                </a:lnTo>
                <a:lnTo>
                  <a:pt x="369" y="7264"/>
                </a:lnTo>
                <a:lnTo>
                  <a:pt x="583" y="7478"/>
                </a:lnTo>
                <a:lnTo>
                  <a:pt x="834" y="7645"/>
                </a:lnTo>
                <a:lnTo>
                  <a:pt x="1119" y="7764"/>
                </a:lnTo>
                <a:lnTo>
                  <a:pt x="1429" y="7835"/>
                </a:lnTo>
                <a:lnTo>
                  <a:pt x="2072" y="7835"/>
                </a:lnTo>
                <a:lnTo>
                  <a:pt x="2072" y="13348"/>
                </a:lnTo>
                <a:lnTo>
                  <a:pt x="2084" y="13431"/>
                </a:lnTo>
                <a:lnTo>
                  <a:pt x="2143" y="13586"/>
                </a:lnTo>
                <a:lnTo>
                  <a:pt x="2262" y="13705"/>
                </a:lnTo>
                <a:lnTo>
                  <a:pt x="2417" y="13765"/>
                </a:lnTo>
                <a:lnTo>
                  <a:pt x="2500" y="13777"/>
                </a:lnTo>
                <a:lnTo>
                  <a:pt x="2596" y="13765"/>
                </a:lnTo>
                <a:lnTo>
                  <a:pt x="2750" y="13705"/>
                </a:lnTo>
                <a:lnTo>
                  <a:pt x="2858" y="13586"/>
                </a:lnTo>
                <a:lnTo>
                  <a:pt x="2929" y="13431"/>
                </a:lnTo>
                <a:lnTo>
                  <a:pt x="2929" y="13348"/>
                </a:lnTo>
                <a:lnTo>
                  <a:pt x="2929" y="7835"/>
                </a:lnTo>
                <a:lnTo>
                  <a:pt x="3572" y="7835"/>
                </a:lnTo>
                <a:lnTo>
                  <a:pt x="3882" y="7764"/>
                </a:lnTo>
                <a:lnTo>
                  <a:pt x="4167" y="7645"/>
                </a:lnTo>
                <a:lnTo>
                  <a:pt x="4429" y="7478"/>
                </a:lnTo>
                <a:lnTo>
                  <a:pt x="4644" y="7264"/>
                </a:lnTo>
                <a:lnTo>
                  <a:pt x="4810" y="7002"/>
                </a:lnTo>
                <a:lnTo>
                  <a:pt x="4929" y="6716"/>
                </a:lnTo>
                <a:lnTo>
                  <a:pt x="5001" y="6406"/>
                </a:lnTo>
                <a:lnTo>
                  <a:pt x="5001" y="6252"/>
                </a:lnTo>
                <a:lnTo>
                  <a:pt x="5001" y="5466"/>
                </a:lnTo>
                <a:lnTo>
                  <a:pt x="4989" y="5370"/>
                </a:lnTo>
                <a:lnTo>
                  <a:pt x="4858" y="5251"/>
                </a:lnTo>
                <a:lnTo>
                  <a:pt x="4763" y="5240"/>
                </a:lnTo>
                <a:lnTo>
                  <a:pt x="3929" y="5240"/>
                </a:lnTo>
                <a:lnTo>
                  <a:pt x="3608" y="5311"/>
                </a:lnTo>
                <a:lnTo>
                  <a:pt x="3310" y="5442"/>
                </a:lnTo>
                <a:lnTo>
                  <a:pt x="3048" y="5621"/>
                </a:lnTo>
                <a:lnTo>
                  <a:pt x="2929" y="5740"/>
                </a:lnTo>
                <a:lnTo>
                  <a:pt x="2929" y="5311"/>
                </a:lnTo>
                <a:lnTo>
                  <a:pt x="3405" y="5311"/>
                </a:lnTo>
                <a:lnTo>
                  <a:pt x="3572" y="5299"/>
                </a:lnTo>
                <a:lnTo>
                  <a:pt x="3882" y="5240"/>
                </a:lnTo>
                <a:lnTo>
                  <a:pt x="4167" y="5120"/>
                </a:lnTo>
                <a:lnTo>
                  <a:pt x="4429" y="4942"/>
                </a:lnTo>
                <a:lnTo>
                  <a:pt x="4644" y="4728"/>
                </a:lnTo>
                <a:lnTo>
                  <a:pt x="4810" y="4477"/>
                </a:lnTo>
                <a:lnTo>
                  <a:pt x="4929" y="4192"/>
                </a:lnTo>
                <a:lnTo>
                  <a:pt x="5001" y="3882"/>
                </a:lnTo>
                <a:lnTo>
                  <a:pt x="5001" y="3715"/>
                </a:lnTo>
                <a:lnTo>
                  <a:pt x="5001" y="2942"/>
                </a:lnTo>
                <a:lnTo>
                  <a:pt x="4989" y="2846"/>
                </a:lnTo>
                <a:lnTo>
                  <a:pt x="4858" y="2715"/>
                </a:lnTo>
                <a:lnTo>
                  <a:pt x="4763" y="2703"/>
                </a:lnTo>
                <a:lnTo>
                  <a:pt x="4096" y="2703"/>
                </a:lnTo>
                <a:lnTo>
                  <a:pt x="3929" y="2715"/>
                </a:lnTo>
                <a:lnTo>
                  <a:pt x="3608" y="2775"/>
                </a:lnTo>
                <a:lnTo>
                  <a:pt x="3310" y="2906"/>
                </a:lnTo>
                <a:lnTo>
                  <a:pt x="3048" y="3096"/>
                </a:lnTo>
                <a:lnTo>
                  <a:pt x="2941" y="3215"/>
                </a:lnTo>
                <a:lnTo>
                  <a:pt x="2941" y="3096"/>
                </a:lnTo>
                <a:lnTo>
                  <a:pt x="3120" y="3013"/>
                </a:lnTo>
                <a:lnTo>
                  <a:pt x="3417" y="2787"/>
                </a:lnTo>
                <a:lnTo>
                  <a:pt x="3643" y="2477"/>
                </a:lnTo>
                <a:lnTo>
                  <a:pt x="3763" y="2108"/>
                </a:lnTo>
                <a:lnTo>
                  <a:pt x="3774" y="1906"/>
                </a:lnTo>
                <a:lnTo>
                  <a:pt x="3751" y="1727"/>
                </a:lnTo>
                <a:lnTo>
                  <a:pt x="3608" y="1334"/>
                </a:lnTo>
                <a:lnTo>
                  <a:pt x="3215" y="679"/>
                </a:lnTo>
                <a:lnTo>
                  <a:pt x="2917" y="310"/>
                </a:lnTo>
                <a:lnTo>
                  <a:pt x="2917" y="298"/>
                </a:lnTo>
                <a:lnTo>
                  <a:pt x="2846" y="203"/>
                </a:lnTo>
                <a:lnTo>
                  <a:pt x="2786" y="120"/>
                </a:lnTo>
                <a:lnTo>
                  <a:pt x="2727" y="60"/>
                </a:lnTo>
                <a:lnTo>
                  <a:pt x="2596" y="1"/>
                </a:lnTo>
                <a:close/>
              </a:path>
            </a:pathLst>
          </a:custGeom>
          <a:solidFill>
            <a:srgbClr val="8F7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6"/>
          <p:cNvSpPr/>
          <p:nvPr/>
        </p:nvSpPr>
        <p:spPr>
          <a:xfrm>
            <a:off x="3146042" y="2289774"/>
            <a:ext cx="286520" cy="622548"/>
          </a:xfrm>
          <a:custGeom>
            <a:avLst/>
            <a:gdLst/>
            <a:ahLst/>
            <a:cxnLst/>
            <a:rect l="l" t="t" r="r" b="b"/>
            <a:pathLst>
              <a:path w="5001" h="13777" extrusionOk="0">
                <a:moveTo>
                  <a:pt x="2441" y="1"/>
                </a:moveTo>
                <a:lnTo>
                  <a:pt x="2310" y="60"/>
                </a:lnTo>
                <a:lnTo>
                  <a:pt x="2250" y="120"/>
                </a:lnTo>
                <a:lnTo>
                  <a:pt x="2179" y="203"/>
                </a:lnTo>
                <a:lnTo>
                  <a:pt x="2108" y="310"/>
                </a:lnTo>
                <a:lnTo>
                  <a:pt x="2024" y="405"/>
                </a:lnTo>
                <a:lnTo>
                  <a:pt x="1941" y="513"/>
                </a:lnTo>
                <a:lnTo>
                  <a:pt x="1893" y="572"/>
                </a:lnTo>
                <a:lnTo>
                  <a:pt x="1846" y="632"/>
                </a:lnTo>
                <a:lnTo>
                  <a:pt x="1643" y="929"/>
                </a:lnTo>
                <a:lnTo>
                  <a:pt x="1465" y="1251"/>
                </a:lnTo>
                <a:lnTo>
                  <a:pt x="1369" y="1429"/>
                </a:lnTo>
                <a:lnTo>
                  <a:pt x="1250" y="1763"/>
                </a:lnTo>
                <a:lnTo>
                  <a:pt x="1238" y="1894"/>
                </a:lnTo>
                <a:lnTo>
                  <a:pt x="1250" y="2108"/>
                </a:lnTo>
                <a:lnTo>
                  <a:pt x="1369" y="2477"/>
                </a:lnTo>
                <a:lnTo>
                  <a:pt x="1584" y="2787"/>
                </a:lnTo>
                <a:lnTo>
                  <a:pt x="1893" y="3013"/>
                </a:lnTo>
                <a:lnTo>
                  <a:pt x="2072" y="3084"/>
                </a:lnTo>
                <a:lnTo>
                  <a:pt x="2072" y="3203"/>
                </a:lnTo>
                <a:lnTo>
                  <a:pt x="1965" y="3096"/>
                </a:lnTo>
                <a:lnTo>
                  <a:pt x="1703" y="2906"/>
                </a:lnTo>
                <a:lnTo>
                  <a:pt x="1405" y="2775"/>
                </a:lnTo>
                <a:lnTo>
                  <a:pt x="1084" y="2715"/>
                </a:lnTo>
                <a:lnTo>
                  <a:pt x="905" y="2703"/>
                </a:lnTo>
                <a:lnTo>
                  <a:pt x="238" y="2703"/>
                </a:lnTo>
                <a:lnTo>
                  <a:pt x="143" y="2715"/>
                </a:lnTo>
                <a:lnTo>
                  <a:pt x="12" y="2846"/>
                </a:lnTo>
                <a:lnTo>
                  <a:pt x="0" y="2942"/>
                </a:lnTo>
                <a:lnTo>
                  <a:pt x="0" y="3715"/>
                </a:lnTo>
                <a:lnTo>
                  <a:pt x="12" y="3882"/>
                </a:lnTo>
                <a:lnTo>
                  <a:pt x="71" y="4192"/>
                </a:lnTo>
                <a:lnTo>
                  <a:pt x="191" y="4477"/>
                </a:lnTo>
                <a:lnTo>
                  <a:pt x="369" y="4728"/>
                </a:lnTo>
                <a:lnTo>
                  <a:pt x="583" y="4942"/>
                </a:lnTo>
                <a:lnTo>
                  <a:pt x="834" y="5120"/>
                </a:lnTo>
                <a:lnTo>
                  <a:pt x="1119" y="5240"/>
                </a:lnTo>
                <a:lnTo>
                  <a:pt x="1429" y="5299"/>
                </a:lnTo>
                <a:lnTo>
                  <a:pt x="1596" y="5311"/>
                </a:lnTo>
                <a:lnTo>
                  <a:pt x="2072" y="5311"/>
                </a:lnTo>
                <a:lnTo>
                  <a:pt x="2072" y="5740"/>
                </a:lnTo>
                <a:lnTo>
                  <a:pt x="1965" y="5621"/>
                </a:lnTo>
                <a:lnTo>
                  <a:pt x="1703" y="5442"/>
                </a:lnTo>
                <a:lnTo>
                  <a:pt x="1405" y="5311"/>
                </a:lnTo>
                <a:lnTo>
                  <a:pt x="1084" y="5240"/>
                </a:lnTo>
                <a:lnTo>
                  <a:pt x="167" y="5240"/>
                </a:lnTo>
                <a:lnTo>
                  <a:pt x="60" y="5323"/>
                </a:lnTo>
                <a:lnTo>
                  <a:pt x="12" y="5382"/>
                </a:lnTo>
                <a:lnTo>
                  <a:pt x="0" y="5430"/>
                </a:lnTo>
                <a:lnTo>
                  <a:pt x="0" y="5466"/>
                </a:lnTo>
                <a:lnTo>
                  <a:pt x="0" y="6252"/>
                </a:lnTo>
                <a:lnTo>
                  <a:pt x="12" y="6406"/>
                </a:lnTo>
                <a:lnTo>
                  <a:pt x="71" y="6716"/>
                </a:lnTo>
                <a:lnTo>
                  <a:pt x="191" y="7002"/>
                </a:lnTo>
                <a:lnTo>
                  <a:pt x="369" y="7264"/>
                </a:lnTo>
                <a:lnTo>
                  <a:pt x="583" y="7478"/>
                </a:lnTo>
                <a:lnTo>
                  <a:pt x="834" y="7645"/>
                </a:lnTo>
                <a:lnTo>
                  <a:pt x="1119" y="7764"/>
                </a:lnTo>
                <a:lnTo>
                  <a:pt x="1429" y="7835"/>
                </a:lnTo>
                <a:lnTo>
                  <a:pt x="2072" y="7835"/>
                </a:lnTo>
                <a:lnTo>
                  <a:pt x="2072" y="13348"/>
                </a:lnTo>
                <a:lnTo>
                  <a:pt x="2084" y="13431"/>
                </a:lnTo>
                <a:lnTo>
                  <a:pt x="2143" y="13586"/>
                </a:lnTo>
                <a:lnTo>
                  <a:pt x="2262" y="13705"/>
                </a:lnTo>
                <a:lnTo>
                  <a:pt x="2417" y="13765"/>
                </a:lnTo>
                <a:lnTo>
                  <a:pt x="2500" y="13777"/>
                </a:lnTo>
                <a:lnTo>
                  <a:pt x="2596" y="13765"/>
                </a:lnTo>
                <a:lnTo>
                  <a:pt x="2750" y="13705"/>
                </a:lnTo>
                <a:lnTo>
                  <a:pt x="2858" y="13586"/>
                </a:lnTo>
                <a:lnTo>
                  <a:pt x="2929" y="13431"/>
                </a:lnTo>
                <a:lnTo>
                  <a:pt x="2929" y="13348"/>
                </a:lnTo>
                <a:lnTo>
                  <a:pt x="2929" y="7835"/>
                </a:lnTo>
                <a:lnTo>
                  <a:pt x="3572" y="7835"/>
                </a:lnTo>
                <a:lnTo>
                  <a:pt x="3882" y="7764"/>
                </a:lnTo>
                <a:lnTo>
                  <a:pt x="4167" y="7645"/>
                </a:lnTo>
                <a:lnTo>
                  <a:pt x="4429" y="7478"/>
                </a:lnTo>
                <a:lnTo>
                  <a:pt x="4644" y="7264"/>
                </a:lnTo>
                <a:lnTo>
                  <a:pt x="4810" y="7002"/>
                </a:lnTo>
                <a:lnTo>
                  <a:pt x="4929" y="6716"/>
                </a:lnTo>
                <a:lnTo>
                  <a:pt x="5001" y="6406"/>
                </a:lnTo>
                <a:lnTo>
                  <a:pt x="5001" y="6252"/>
                </a:lnTo>
                <a:lnTo>
                  <a:pt x="5001" y="5466"/>
                </a:lnTo>
                <a:lnTo>
                  <a:pt x="4989" y="5370"/>
                </a:lnTo>
                <a:lnTo>
                  <a:pt x="4858" y="5251"/>
                </a:lnTo>
                <a:lnTo>
                  <a:pt x="4763" y="5240"/>
                </a:lnTo>
                <a:lnTo>
                  <a:pt x="3929" y="5240"/>
                </a:lnTo>
                <a:lnTo>
                  <a:pt x="3608" y="5311"/>
                </a:lnTo>
                <a:lnTo>
                  <a:pt x="3310" y="5442"/>
                </a:lnTo>
                <a:lnTo>
                  <a:pt x="3048" y="5621"/>
                </a:lnTo>
                <a:lnTo>
                  <a:pt x="2929" y="5740"/>
                </a:lnTo>
                <a:lnTo>
                  <a:pt x="2929" y="5311"/>
                </a:lnTo>
                <a:lnTo>
                  <a:pt x="3405" y="5311"/>
                </a:lnTo>
                <a:lnTo>
                  <a:pt x="3572" y="5299"/>
                </a:lnTo>
                <a:lnTo>
                  <a:pt x="3882" y="5240"/>
                </a:lnTo>
                <a:lnTo>
                  <a:pt x="4167" y="5120"/>
                </a:lnTo>
                <a:lnTo>
                  <a:pt x="4429" y="4942"/>
                </a:lnTo>
                <a:lnTo>
                  <a:pt x="4644" y="4728"/>
                </a:lnTo>
                <a:lnTo>
                  <a:pt x="4810" y="4477"/>
                </a:lnTo>
                <a:lnTo>
                  <a:pt x="4929" y="4192"/>
                </a:lnTo>
                <a:lnTo>
                  <a:pt x="5001" y="3882"/>
                </a:lnTo>
                <a:lnTo>
                  <a:pt x="5001" y="3715"/>
                </a:lnTo>
                <a:lnTo>
                  <a:pt x="5001" y="2942"/>
                </a:lnTo>
                <a:lnTo>
                  <a:pt x="4989" y="2846"/>
                </a:lnTo>
                <a:lnTo>
                  <a:pt x="4858" y="2715"/>
                </a:lnTo>
                <a:lnTo>
                  <a:pt x="4763" y="2703"/>
                </a:lnTo>
                <a:lnTo>
                  <a:pt x="4096" y="2703"/>
                </a:lnTo>
                <a:lnTo>
                  <a:pt x="3929" y="2715"/>
                </a:lnTo>
                <a:lnTo>
                  <a:pt x="3608" y="2775"/>
                </a:lnTo>
                <a:lnTo>
                  <a:pt x="3310" y="2906"/>
                </a:lnTo>
                <a:lnTo>
                  <a:pt x="3048" y="3096"/>
                </a:lnTo>
                <a:lnTo>
                  <a:pt x="2941" y="3215"/>
                </a:lnTo>
                <a:lnTo>
                  <a:pt x="2941" y="3096"/>
                </a:lnTo>
                <a:lnTo>
                  <a:pt x="3120" y="3013"/>
                </a:lnTo>
                <a:lnTo>
                  <a:pt x="3417" y="2787"/>
                </a:lnTo>
                <a:lnTo>
                  <a:pt x="3643" y="2477"/>
                </a:lnTo>
                <a:lnTo>
                  <a:pt x="3763" y="2108"/>
                </a:lnTo>
                <a:lnTo>
                  <a:pt x="3774" y="1906"/>
                </a:lnTo>
                <a:lnTo>
                  <a:pt x="3751" y="1727"/>
                </a:lnTo>
                <a:lnTo>
                  <a:pt x="3608" y="1334"/>
                </a:lnTo>
                <a:lnTo>
                  <a:pt x="3215" y="679"/>
                </a:lnTo>
                <a:lnTo>
                  <a:pt x="2917" y="310"/>
                </a:lnTo>
                <a:lnTo>
                  <a:pt x="2917" y="298"/>
                </a:lnTo>
                <a:lnTo>
                  <a:pt x="2846" y="203"/>
                </a:lnTo>
                <a:lnTo>
                  <a:pt x="2786" y="120"/>
                </a:lnTo>
                <a:lnTo>
                  <a:pt x="2727" y="60"/>
                </a:lnTo>
                <a:lnTo>
                  <a:pt x="2596" y="1"/>
                </a:lnTo>
                <a:close/>
              </a:path>
            </a:pathLst>
          </a:custGeom>
          <a:solidFill>
            <a:srgbClr val="8F7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3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20</a:t>
            </a:fld>
            <a:endParaRPr/>
          </a:p>
        </p:txBody>
      </p:sp>
      <p:sp>
        <p:nvSpPr>
          <p:cNvPr id="391" name="Google Shape;391;p34"/>
          <p:cNvSpPr/>
          <p:nvPr/>
        </p:nvSpPr>
        <p:spPr>
          <a:xfrm>
            <a:off x="3226100" y="620550"/>
            <a:ext cx="2691900" cy="2691900"/>
          </a:xfrm>
          <a:prstGeom prst="ellipse">
            <a:avLst/>
          </a:prstGeom>
          <a:solidFill>
            <a:srgbClr val="F1E2DD"/>
          </a:solidFill>
          <a:ln>
            <a:noFill/>
          </a:ln>
          <a:effectLst>
            <a:outerShdw blurRad="314325" dist="95250" dir="5400000" algn="bl" rotWithShape="0">
              <a:schemeClr val="accent6">
                <a:alpha val="7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4"/>
          <p:cNvSpPr txBox="1">
            <a:spLocks noGrp="1"/>
          </p:cNvSpPr>
          <p:nvPr>
            <p:ph type="ctrTitle" idx="4294967295"/>
          </p:nvPr>
        </p:nvSpPr>
        <p:spPr>
          <a:xfrm>
            <a:off x="1938525" y="2573950"/>
            <a:ext cx="52671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7200">
                <a:solidFill>
                  <a:schemeClr val="accent6"/>
                </a:solidFill>
              </a:rPr>
              <a:t>Methodology</a:t>
            </a:r>
            <a:endParaRPr sz="7200">
              <a:solidFill>
                <a:schemeClr val="accent6"/>
              </a:solidFill>
            </a:endParaRPr>
          </a:p>
        </p:txBody>
      </p:sp>
      <p:sp>
        <p:nvSpPr>
          <p:cNvPr id="393" name="Google Shape;393;p34"/>
          <p:cNvSpPr/>
          <p:nvPr/>
        </p:nvSpPr>
        <p:spPr>
          <a:xfrm>
            <a:off x="3573776" y="1417323"/>
            <a:ext cx="627790" cy="941544"/>
          </a:xfrm>
          <a:custGeom>
            <a:avLst/>
            <a:gdLst/>
            <a:ahLst/>
            <a:cxnLst/>
            <a:rect l="l" t="t" r="r" b="b"/>
            <a:pathLst>
              <a:path w="11730" h="20002" extrusionOk="0">
                <a:moveTo>
                  <a:pt x="6425" y="414"/>
                </a:moveTo>
                <a:lnTo>
                  <a:pt x="6571" y="439"/>
                </a:lnTo>
                <a:lnTo>
                  <a:pt x="6692" y="487"/>
                </a:lnTo>
                <a:lnTo>
                  <a:pt x="6814" y="560"/>
                </a:lnTo>
                <a:lnTo>
                  <a:pt x="6936" y="633"/>
                </a:lnTo>
                <a:lnTo>
                  <a:pt x="7033" y="731"/>
                </a:lnTo>
                <a:lnTo>
                  <a:pt x="7130" y="828"/>
                </a:lnTo>
                <a:lnTo>
                  <a:pt x="7179" y="950"/>
                </a:lnTo>
                <a:lnTo>
                  <a:pt x="7228" y="1096"/>
                </a:lnTo>
                <a:lnTo>
                  <a:pt x="7252" y="1242"/>
                </a:lnTo>
                <a:lnTo>
                  <a:pt x="7276" y="1534"/>
                </a:lnTo>
                <a:lnTo>
                  <a:pt x="7228" y="1801"/>
                </a:lnTo>
                <a:lnTo>
                  <a:pt x="7155" y="2093"/>
                </a:lnTo>
                <a:lnTo>
                  <a:pt x="7033" y="2385"/>
                </a:lnTo>
                <a:lnTo>
                  <a:pt x="6790" y="2945"/>
                </a:lnTo>
                <a:lnTo>
                  <a:pt x="6522" y="3480"/>
                </a:lnTo>
                <a:lnTo>
                  <a:pt x="6303" y="3456"/>
                </a:lnTo>
                <a:lnTo>
                  <a:pt x="5938" y="3456"/>
                </a:lnTo>
                <a:lnTo>
                  <a:pt x="5646" y="2629"/>
                </a:lnTo>
                <a:lnTo>
                  <a:pt x="5427" y="2069"/>
                </a:lnTo>
                <a:lnTo>
                  <a:pt x="5305" y="1826"/>
                </a:lnTo>
                <a:lnTo>
                  <a:pt x="5208" y="1631"/>
                </a:lnTo>
                <a:lnTo>
                  <a:pt x="5184" y="1388"/>
                </a:lnTo>
                <a:lnTo>
                  <a:pt x="5208" y="1266"/>
                </a:lnTo>
                <a:lnTo>
                  <a:pt x="5232" y="1169"/>
                </a:lnTo>
                <a:lnTo>
                  <a:pt x="5281" y="1047"/>
                </a:lnTo>
                <a:lnTo>
                  <a:pt x="5330" y="925"/>
                </a:lnTo>
                <a:lnTo>
                  <a:pt x="5403" y="828"/>
                </a:lnTo>
                <a:lnTo>
                  <a:pt x="5500" y="731"/>
                </a:lnTo>
                <a:lnTo>
                  <a:pt x="5622" y="633"/>
                </a:lnTo>
                <a:lnTo>
                  <a:pt x="5743" y="536"/>
                </a:lnTo>
                <a:lnTo>
                  <a:pt x="5865" y="487"/>
                </a:lnTo>
                <a:lnTo>
                  <a:pt x="6011" y="439"/>
                </a:lnTo>
                <a:lnTo>
                  <a:pt x="6157" y="414"/>
                </a:lnTo>
                <a:close/>
                <a:moveTo>
                  <a:pt x="9052" y="1339"/>
                </a:moveTo>
                <a:lnTo>
                  <a:pt x="9198" y="1388"/>
                </a:lnTo>
                <a:lnTo>
                  <a:pt x="9344" y="1436"/>
                </a:lnTo>
                <a:lnTo>
                  <a:pt x="9490" y="1534"/>
                </a:lnTo>
                <a:lnTo>
                  <a:pt x="9588" y="1631"/>
                </a:lnTo>
                <a:lnTo>
                  <a:pt x="9709" y="1753"/>
                </a:lnTo>
                <a:lnTo>
                  <a:pt x="9782" y="1874"/>
                </a:lnTo>
                <a:lnTo>
                  <a:pt x="9855" y="2020"/>
                </a:lnTo>
                <a:lnTo>
                  <a:pt x="9904" y="2166"/>
                </a:lnTo>
                <a:lnTo>
                  <a:pt x="9928" y="2312"/>
                </a:lnTo>
                <a:lnTo>
                  <a:pt x="9928" y="2483"/>
                </a:lnTo>
                <a:lnTo>
                  <a:pt x="9928" y="2629"/>
                </a:lnTo>
                <a:lnTo>
                  <a:pt x="9904" y="2775"/>
                </a:lnTo>
                <a:lnTo>
                  <a:pt x="9831" y="2945"/>
                </a:lnTo>
                <a:lnTo>
                  <a:pt x="9758" y="3067"/>
                </a:lnTo>
                <a:lnTo>
                  <a:pt x="9661" y="3213"/>
                </a:lnTo>
                <a:lnTo>
                  <a:pt x="9442" y="3383"/>
                </a:lnTo>
                <a:lnTo>
                  <a:pt x="9198" y="3553"/>
                </a:lnTo>
                <a:lnTo>
                  <a:pt x="8931" y="3675"/>
                </a:lnTo>
                <a:lnTo>
                  <a:pt x="8615" y="3796"/>
                </a:lnTo>
                <a:lnTo>
                  <a:pt x="8323" y="3869"/>
                </a:lnTo>
                <a:lnTo>
                  <a:pt x="8006" y="3967"/>
                </a:lnTo>
                <a:lnTo>
                  <a:pt x="7447" y="4088"/>
                </a:lnTo>
                <a:lnTo>
                  <a:pt x="7349" y="3942"/>
                </a:lnTo>
                <a:lnTo>
                  <a:pt x="7228" y="3821"/>
                </a:lnTo>
                <a:lnTo>
                  <a:pt x="7106" y="3724"/>
                </a:lnTo>
                <a:lnTo>
                  <a:pt x="6960" y="3626"/>
                </a:lnTo>
                <a:lnTo>
                  <a:pt x="7228" y="3091"/>
                </a:lnTo>
                <a:lnTo>
                  <a:pt x="7447" y="2531"/>
                </a:lnTo>
                <a:lnTo>
                  <a:pt x="7568" y="2288"/>
                </a:lnTo>
                <a:lnTo>
                  <a:pt x="7690" y="2069"/>
                </a:lnTo>
                <a:lnTo>
                  <a:pt x="7836" y="1874"/>
                </a:lnTo>
                <a:lnTo>
                  <a:pt x="7982" y="1704"/>
                </a:lnTo>
                <a:lnTo>
                  <a:pt x="8177" y="1558"/>
                </a:lnTo>
                <a:lnTo>
                  <a:pt x="8371" y="1436"/>
                </a:lnTo>
                <a:lnTo>
                  <a:pt x="8590" y="1363"/>
                </a:lnTo>
                <a:lnTo>
                  <a:pt x="8858" y="1339"/>
                </a:lnTo>
                <a:close/>
                <a:moveTo>
                  <a:pt x="3991" y="1242"/>
                </a:moveTo>
                <a:lnTo>
                  <a:pt x="4162" y="1266"/>
                </a:lnTo>
                <a:lnTo>
                  <a:pt x="4308" y="1315"/>
                </a:lnTo>
                <a:lnTo>
                  <a:pt x="4454" y="1412"/>
                </a:lnTo>
                <a:lnTo>
                  <a:pt x="4575" y="1534"/>
                </a:lnTo>
                <a:lnTo>
                  <a:pt x="4697" y="1704"/>
                </a:lnTo>
                <a:lnTo>
                  <a:pt x="4819" y="1874"/>
                </a:lnTo>
                <a:lnTo>
                  <a:pt x="4916" y="2312"/>
                </a:lnTo>
                <a:lnTo>
                  <a:pt x="5086" y="2775"/>
                </a:lnTo>
                <a:lnTo>
                  <a:pt x="5184" y="2994"/>
                </a:lnTo>
                <a:lnTo>
                  <a:pt x="5305" y="3213"/>
                </a:lnTo>
                <a:lnTo>
                  <a:pt x="5427" y="3407"/>
                </a:lnTo>
                <a:lnTo>
                  <a:pt x="5573" y="3578"/>
                </a:lnTo>
                <a:lnTo>
                  <a:pt x="5476" y="3626"/>
                </a:lnTo>
                <a:lnTo>
                  <a:pt x="5305" y="3724"/>
                </a:lnTo>
                <a:lnTo>
                  <a:pt x="5135" y="3845"/>
                </a:lnTo>
                <a:lnTo>
                  <a:pt x="5013" y="4015"/>
                </a:lnTo>
                <a:lnTo>
                  <a:pt x="4892" y="4186"/>
                </a:lnTo>
                <a:lnTo>
                  <a:pt x="4794" y="4113"/>
                </a:lnTo>
                <a:lnTo>
                  <a:pt x="4697" y="4040"/>
                </a:lnTo>
                <a:lnTo>
                  <a:pt x="4478" y="3894"/>
                </a:lnTo>
                <a:lnTo>
                  <a:pt x="4016" y="3699"/>
                </a:lnTo>
                <a:lnTo>
                  <a:pt x="3578" y="3432"/>
                </a:lnTo>
                <a:lnTo>
                  <a:pt x="3213" y="3213"/>
                </a:lnTo>
                <a:lnTo>
                  <a:pt x="3115" y="3164"/>
                </a:lnTo>
                <a:lnTo>
                  <a:pt x="3018" y="3091"/>
                </a:lnTo>
                <a:lnTo>
                  <a:pt x="2969" y="2994"/>
                </a:lnTo>
                <a:lnTo>
                  <a:pt x="2921" y="2896"/>
                </a:lnTo>
                <a:lnTo>
                  <a:pt x="2921" y="2799"/>
                </a:lnTo>
                <a:lnTo>
                  <a:pt x="2921" y="2677"/>
                </a:lnTo>
                <a:lnTo>
                  <a:pt x="2969" y="2434"/>
                </a:lnTo>
                <a:lnTo>
                  <a:pt x="3067" y="2118"/>
                </a:lnTo>
                <a:lnTo>
                  <a:pt x="3213" y="1826"/>
                </a:lnTo>
                <a:lnTo>
                  <a:pt x="3310" y="1680"/>
                </a:lnTo>
                <a:lnTo>
                  <a:pt x="3432" y="1558"/>
                </a:lnTo>
                <a:lnTo>
                  <a:pt x="3529" y="1436"/>
                </a:lnTo>
                <a:lnTo>
                  <a:pt x="3675" y="1339"/>
                </a:lnTo>
                <a:lnTo>
                  <a:pt x="3845" y="1266"/>
                </a:lnTo>
                <a:lnTo>
                  <a:pt x="3991" y="1242"/>
                </a:lnTo>
                <a:close/>
                <a:moveTo>
                  <a:pt x="6157" y="3967"/>
                </a:moveTo>
                <a:lnTo>
                  <a:pt x="6181" y="4015"/>
                </a:lnTo>
                <a:lnTo>
                  <a:pt x="6084" y="4088"/>
                </a:lnTo>
                <a:lnTo>
                  <a:pt x="5962" y="4161"/>
                </a:lnTo>
                <a:lnTo>
                  <a:pt x="5768" y="4380"/>
                </a:lnTo>
                <a:lnTo>
                  <a:pt x="5597" y="4624"/>
                </a:lnTo>
                <a:lnTo>
                  <a:pt x="5451" y="4843"/>
                </a:lnTo>
                <a:lnTo>
                  <a:pt x="5305" y="5110"/>
                </a:lnTo>
                <a:lnTo>
                  <a:pt x="5281" y="4989"/>
                </a:lnTo>
                <a:lnTo>
                  <a:pt x="5281" y="4867"/>
                </a:lnTo>
                <a:lnTo>
                  <a:pt x="5281" y="4745"/>
                </a:lnTo>
                <a:lnTo>
                  <a:pt x="5330" y="4624"/>
                </a:lnTo>
                <a:lnTo>
                  <a:pt x="5378" y="4526"/>
                </a:lnTo>
                <a:lnTo>
                  <a:pt x="5524" y="4307"/>
                </a:lnTo>
                <a:lnTo>
                  <a:pt x="5695" y="4137"/>
                </a:lnTo>
                <a:lnTo>
                  <a:pt x="5816" y="4064"/>
                </a:lnTo>
                <a:lnTo>
                  <a:pt x="5914" y="4015"/>
                </a:lnTo>
                <a:lnTo>
                  <a:pt x="6035" y="3991"/>
                </a:lnTo>
                <a:lnTo>
                  <a:pt x="6157" y="3967"/>
                </a:lnTo>
                <a:close/>
                <a:moveTo>
                  <a:pt x="6425" y="4064"/>
                </a:moveTo>
                <a:lnTo>
                  <a:pt x="6595" y="4113"/>
                </a:lnTo>
                <a:lnTo>
                  <a:pt x="6741" y="4186"/>
                </a:lnTo>
                <a:lnTo>
                  <a:pt x="6571" y="4307"/>
                </a:lnTo>
                <a:lnTo>
                  <a:pt x="6400" y="4453"/>
                </a:lnTo>
                <a:lnTo>
                  <a:pt x="6254" y="4624"/>
                </a:lnTo>
                <a:lnTo>
                  <a:pt x="6108" y="4794"/>
                </a:lnTo>
                <a:lnTo>
                  <a:pt x="5987" y="4964"/>
                </a:lnTo>
                <a:lnTo>
                  <a:pt x="5841" y="5208"/>
                </a:lnTo>
                <a:lnTo>
                  <a:pt x="5743" y="5427"/>
                </a:lnTo>
                <a:lnTo>
                  <a:pt x="5695" y="5548"/>
                </a:lnTo>
                <a:lnTo>
                  <a:pt x="5670" y="5670"/>
                </a:lnTo>
                <a:lnTo>
                  <a:pt x="5573" y="5597"/>
                </a:lnTo>
                <a:lnTo>
                  <a:pt x="5500" y="5500"/>
                </a:lnTo>
                <a:lnTo>
                  <a:pt x="5549" y="5281"/>
                </a:lnTo>
                <a:lnTo>
                  <a:pt x="5646" y="5062"/>
                </a:lnTo>
                <a:lnTo>
                  <a:pt x="5768" y="4867"/>
                </a:lnTo>
                <a:lnTo>
                  <a:pt x="5914" y="4672"/>
                </a:lnTo>
                <a:lnTo>
                  <a:pt x="6157" y="4405"/>
                </a:lnTo>
                <a:lnTo>
                  <a:pt x="6303" y="4210"/>
                </a:lnTo>
                <a:lnTo>
                  <a:pt x="6425" y="4064"/>
                </a:lnTo>
                <a:close/>
                <a:moveTo>
                  <a:pt x="7009" y="4551"/>
                </a:moveTo>
                <a:lnTo>
                  <a:pt x="7033" y="4721"/>
                </a:lnTo>
                <a:lnTo>
                  <a:pt x="7009" y="4891"/>
                </a:lnTo>
                <a:lnTo>
                  <a:pt x="6960" y="5062"/>
                </a:lnTo>
                <a:lnTo>
                  <a:pt x="6887" y="5232"/>
                </a:lnTo>
                <a:lnTo>
                  <a:pt x="6790" y="5378"/>
                </a:lnTo>
                <a:lnTo>
                  <a:pt x="6644" y="5524"/>
                </a:lnTo>
                <a:lnTo>
                  <a:pt x="6498" y="5646"/>
                </a:lnTo>
                <a:lnTo>
                  <a:pt x="6327" y="5743"/>
                </a:lnTo>
                <a:lnTo>
                  <a:pt x="6376" y="5597"/>
                </a:lnTo>
                <a:lnTo>
                  <a:pt x="6692" y="4989"/>
                </a:lnTo>
                <a:lnTo>
                  <a:pt x="7009" y="4551"/>
                </a:lnTo>
                <a:close/>
                <a:moveTo>
                  <a:pt x="6814" y="4234"/>
                </a:moveTo>
                <a:lnTo>
                  <a:pt x="6911" y="4332"/>
                </a:lnTo>
                <a:lnTo>
                  <a:pt x="6790" y="4453"/>
                </a:lnTo>
                <a:lnTo>
                  <a:pt x="6692" y="4575"/>
                </a:lnTo>
                <a:lnTo>
                  <a:pt x="6571" y="4745"/>
                </a:lnTo>
                <a:lnTo>
                  <a:pt x="6376" y="5086"/>
                </a:lnTo>
                <a:lnTo>
                  <a:pt x="6206" y="5427"/>
                </a:lnTo>
                <a:lnTo>
                  <a:pt x="6108" y="5597"/>
                </a:lnTo>
                <a:lnTo>
                  <a:pt x="6011" y="5792"/>
                </a:lnTo>
                <a:lnTo>
                  <a:pt x="5865" y="5767"/>
                </a:lnTo>
                <a:lnTo>
                  <a:pt x="5962" y="5597"/>
                </a:lnTo>
                <a:lnTo>
                  <a:pt x="6035" y="5427"/>
                </a:lnTo>
                <a:lnTo>
                  <a:pt x="6108" y="5256"/>
                </a:lnTo>
                <a:lnTo>
                  <a:pt x="6181" y="5086"/>
                </a:lnTo>
                <a:lnTo>
                  <a:pt x="6303" y="4843"/>
                </a:lnTo>
                <a:lnTo>
                  <a:pt x="6473" y="4624"/>
                </a:lnTo>
                <a:lnTo>
                  <a:pt x="6619" y="4429"/>
                </a:lnTo>
                <a:lnTo>
                  <a:pt x="6814" y="4234"/>
                </a:lnTo>
                <a:close/>
                <a:moveTo>
                  <a:pt x="2848" y="3821"/>
                </a:moveTo>
                <a:lnTo>
                  <a:pt x="3067" y="3845"/>
                </a:lnTo>
                <a:lnTo>
                  <a:pt x="3310" y="3894"/>
                </a:lnTo>
                <a:lnTo>
                  <a:pt x="3456" y="3942"/>
                </a:lnTo>
                <a:lnTo>
                  <a:pt x="3626" y="4040"/>
                </a:lnTo>
                <a:lnTo>
                  <a:pt x="4016" y="4234"/>
                </a:lnTo>
                <a:lnTo>
                  <a:pt x="4210" y="4332"/>
                </a:lnTo>
                <a:lnTo>
                  <a:pt x="4405" y="4405"/>
                </a:lnTo>
                <a:lnTo>
                  <a:pt x="4575" y="4453"/>
                </a:lnTo>
                <a:lnTo>
                  <a:pt x="4770" y="4478"/>
                </a:lnTo>
                <a:lnTo>
                  <a:pt x="4697" y="4745"/>
                </a:lnTo>
                <a:lnTo>
                  <a:pt x="4697" y="4891"/>
                </a:lnTo>
                <a:lnTo>
                  <a:pt x="4697" y="5062"/>
                </a:lnTo>
                <a:lnTo>
                  <a:pt x="4527" y="5086"/>
                </a:lnTo>
                <a:lnTo>
                  <a:pt x="4356" y="5135"/>
                </a:lnTo>
                <a:lnTo>
                  <a:pt x="4186" y="5183"/>
                </a:lnTo>
                <a:lnTo>
                  <a:pt x="4040" y="5281"/>
                </a:lnTo>
                <a:lnTo>
                  <a:pt x="3724" y="5451"/>
                </a:lnTo>
                <a:lnTo>
                  <a:pt x="3432" y="5646"/>
                </a:lnTo>
                <a:lnTo>
                  <a:pt x="2896" y="5986"/>
                </a:lnTo>
                <a:lnTo>
                  <a:pt x="2604" y="6011"/>
                </a:lnTo>
                <a:lnTo>
                  <a:pt x="2312" y="6035"/>
                </a:lnTo>
                <a:lnTo>
                  <a:pt x="2191" y="6035"/>
                </a:lnTo>
                <a:lnTo>
                  <a:pt x="2069" y="5986"/>
                </a:lnTo>
                <a:lnTo>
                  <a:pt x="1947" y="5889"/>
                </a:lnTo>
                <a:lnTo>
                  <a:pt x="1826" y="5767"/>
                </a:lnTo>
                <a:lnTo>
                  <a:pt x="1753" y="5621"/>
                </a:lnTo>
                <a:lnTo>
                  <a:pt x="1680" y="5451"/>
                </a:lnTo>
                <a:lnTo>
                  <a:pt x="1655" y="5305"/>
                </a:lnTo>
                <a:lnTo>
                  <a:pt x="1631" y="5135"/>
                </a:lnTo>
                <a:lnTo>
                  <a:pt x="1631" y="4964"/>
                </a:lnTo>
                <a:lnTo>
                  <a:pt x="1655" y="4794"/>
                </a:lnTo>
                <a:lnTo>
                  <a:pt x="1704" y="4624"/>
                </a:lnTo>
                <a:lnTo>
                  <a:pt x="1753" y="4478"/>
                </a:lnTo>
                <a:lnTo>
                  <a:pt x="1874" y="4259"/>
                </a:lnTo>
                <a:lnTo>
                  <a:pt x="2020" y="4113"/>
                </a:lnTo>
                <a:lnTo>
                  <a:pt x="2215" y="3991"/>
                </a:lnTo>
                <a:lnTo>
                  <a:pt x="2410" y="3894"/>
                </a:lnTo>
                <a:lnTo>
                  <a:pt x="2629" y="3845"/>
                </a:lnTo>
                <a:lnTo>
                  <a:pt x="2848" y="3821"/>
                </a:lnTo>
                <a:close/>
                <a:moveTo>
                  <a:pt x="10220" y="3869"/>
                </a:moveTo>
                <a:lnTo>
                  <a:pt x="10488" y="3918"/>
                </a:lnTo>
                <a:lnTo>
                  <a:pt x="10658" y="3991"/>
                </a:lnTo>
                <a:lnTo>
                  <a:pt x="10756" y="4088"/>
                </a:lnTo>
                <a:lnTo>
                  <a:pt x="10853" y="4234"/>
                </a:lnTo>
                <a:lnTo>
                  <a:pt x="10902" y="4380"/>
                </a:lnTo>
                <a:lnTo>
                  <a:pt x="10950" y="4551"/>
                </a:lnTo>
                <a:lnTo>
                  <a:pt x="10975" y="4697"/>
                </a:lnTo>
                <a:lnTo>
                  <a:pt x="10975" y="5013"/>
                </a:lnTo>
                <a:lnTo>
                  <a:pt x="10950" y="5183"/>
                </a:lnTo>
                <a:lnTo>
                  <a:pt x="10902" y="5354"/>
                </a:lnTo>
                <a:lnTo>
                  <a:pt x="10853" y="5548"/>
                </a:lnTo>
                <a:lnTo>
                  <a:pt x="10780" y="5694"/>
                </a:lnTo>
                <a:lnTo>
                  <a:pt x="10683" y="5865"/>
                </a:lnTo>
                <a:lnTo>
                  <a:pt x="10561" y="6011"/>
                </a:lnTo>
                <a:lnTo>
                  <a:pt x="10439" y="6108"/>
                </a:lnTo>
                <a:lnTo>
                  <a:pt x="10293" y="6205"/>
                </a:lnTo>
                <a:lnTo>
                  <a:pt x="10123" y="6230"/>
                </a:lnTo>
                <a:lnTo>
                  <a:pt x="9953" y="6254"/>
                </a:lnTo>
                <a:lnTo>
                  <a:pt x="9782" y="6230"/>
                </a:lnTo>
                <a:lnTo>
                  <a:pt x="9612" y="6181"/>
                </a:lnTo>
                <a:lnTo>
                  <a:pt x="9344" y="6035"/>
                </a:lnTo>
                <a:lnTo>
                  <a:pt x="9052" y="5889"/>
                </a:lnTo>
                <a:lnTo>
                  <a:pt x="8833" y="5792"/>
                </a:lnTo>
                <a:lnTo>
                  <a:pt x="8590" y="5646"/>
                </a:lnTo>
                <a:lnTo>
                  <a:pt x="8347" y="5475"/>
                </a:lnTo>
                <a:lnTo>
                  <a:pt x="8104" y="5305"/>
                </a:lnTo>
                <a:lnTo>
                  <a:pt x="7860" y="5183"/>
                </a:lnTo>
                <a:lnTo>
                  <a:pt x="7714" y="5135"/>
                </a:lnTo>
                <a:lnTo>
                  <a:pt x="7593" y="5110"/>
                </a:lnTo>
                <a:lnTo>
                  <a:pt x="7617" y="5062"/>
                </a:lnTo>
                <a:lnTo>
                  <a:pt x="7641" y="4867"/>
                </a:lnTo>
                <a:lnTo>
                  <a:pt x="7641" y="4672"/>
                </a:lnTo>
                <a:lnTo>
                  <a:pt x="7812" y="4502"/>
                </a:lnTo>
                <a:lnTo>
                  <a:pt x="8225" y="4405"/>
                </a:lnTo>
                <a:lnTo>
                  <a:pt x="8639" y="4283"/>
                </a:lnTo>
                <a:lnTo>
                  <a:pt x="9052" y="4137"/>
                </a:lnTo>
                <a:lnTo>
                  <a:pt x="9417" y="3967"/>
                </a:lnTo>
                <a:lnTo>
                  <a:pt x="9685" y="3894"/>
                </a:lnTo>
                <a:lnTo>
                  <a:pt x="9953" y="3869"/>
                </a:lnTo>
                <a:close/>
                <a:moveTo>
                  <a:pt x="7349" y="5646"/>
                </a:moveTo>
                <a:lnTo>
                  <a:pt x="7617" y="5767"/>
                </a:lnTo>
                <a:lnTo>
                  <a:pt x="7885" y="5913"/>
                </a:lnTo>
                <a:lnTo>
                  <a:pt x="8152" y="6059"/>
                </a:lnTo>
                <a:lnTo>
                  <a:pt x="8444" y="6205"/>
                </a:lnTo>
                <a:lnTo>
                  <a:pt x="8542" y="6278"/>
                </a:lnTo>
                <a:lnTo>
                  <a:pt x="8882" y="6424"/>
                </a:lnTo>
                <a:lnTo>
                  <a:pt x="9198" y="6546"/>
                </a:lnTo>
                <a:lnTo>
                  <a:pt x="9369" y="6643"/>
                </a:lnTo>
                <a:lnTo>
                  <a:pt x="9515" y="6741"/>
                </a:lnTo>
                <a:lnTo>
                  <a:pt x="9612" y="6838"/>
                </a:lnTo>
                <a:lnTo>
                  <a:pt x="9709" y="6984"/>
                </a:lnTo>
                <a:lnTo>
                  <a:pt x="9782" y="7106"/>
                </a:lnTo>
                <a:lnTo>
                  <a:pt x="9855" y="7252"/>
                </a:lnTo>
                <a:lnTo>
                  <a:pt x="9880" y="7398"/>
                </a:lnTo>
                <a:lnTo>
                  <a:pt x="9880" y="7568"/>
                </a:lnTo>
                <a:lnTo>
                  <a:pt x="9855" y="7738"/>
                </a:lnTo>
                <a:lnTo>
                  <a:pt x="9807" y="7860"/>
                </a:lnTo>
                <a:lnTo>
                  <a:pt x="9734" y="7957"/>
                </a:lnTo>
                <a:lnTo>
                  <a:pt x="9636" y="8055"/>
                </a:lnTo>
                <a:lnTo>
                  <a:pt x="9539" y="8152"/>
                </a:lnTo>
                <a:lnTo>
                  <a:pt x="9296" y="8274"/>
                </a:lnTo>
                <a:lnTo>
                  <a:pt x="9052" y="8347"/>
                </a:lnTo>
                <a:lnTo>
                  <a:pt x="8931" y="8371"/>
                </a:lnTo>
                <a:lnTo>
                  <a:pt x="8809" y="8395"/>
                </a:lnTo>
                <a:lnTo>
                  <a:pt x="8688" y="8371"/>
                </a:lnTo>
                <a:lnTo>
                  <a:pt x="8590" y="8371"/>
                </a:lnTo>
                <a:lnTo>
                  <a:pt x="8396" y="8298"/>
                </a:lnTo>
                <a:lnTo>
                  <a:pt x="8201" y="8176"/>
                </a:lnTo>
                <a:lnTo>
                  <a:pt x="8055" y="8006"/>
                </a:lnTo>
                <a:lnTo>
                  <a:pt x="7909" y="7836"/>
                </a:lnTo>
                <a:lnTo>
                  <a:pt x="7787" y="7641"/>
                </a:lnTo>
                <a:lnTo>
                  <a:pt x="7666" y="7446"/>
                </a:lnTo>
                <a:lnTo>
                  <a:pt x="7568" y="7227"/>
                </a:lnTo>
                <a:lnTo>
                  <a:pt x="7495" y="6984"/>
                </a:lnTo>
                <a:lnTo>
                  <a:pt x="7349" y="6546"/>
                </a:lnTo>
                <a:lnTo>
                  <a:pt x="7276" y="6205"/>
                </a:lnTo>
                <a:lnTo>
                  <a:pt x="7228" y="6035"/>
                </a:lnTo>
                <a:lnTo>
                  <a:pt x="7155" y="5889"/>
                </a:lnTo>
                <a:lnTo>
                  <a:pt x="7349" y="5646"/>
                </a:lnTo>
                <a:close/>
                <a:moveTo>
                  <a:pt x="4721" y="5256"/>
                </a:moveTo>
                <a:lnTo>
                  <a:pt x="4819" y="5475"/>
                </a:lnTo>
                <a:lnTo>
                  <a:pt x="4916" y="5719"/>
                </a:lnTo>
                <a:lnTo>
                  <a:pt x="5062" y="5913"/>
                </a:lnTo>
                <a:lnTo>
                  <a:pt x="5257" y="6084"/>
                </a:lnTo>
                <a:lnTo>
                  <a:pt x="5184" y="6351"/>
                </a:lnTo>
                <a:lnTo>
                  <a:pt x="5159" y="6668"/>
                </a:lnTo>
                <a:lnTo>
                  <a:pt x="5135" y="6935"/>
                </a:lnTo>
                <a:lnTo>
                  <a:pt x="5013" y="7325"/>
                </a:lnTo>
                <a:lnTo>
                  <a:pt x="4916" y="7690"/>
                </a:lnTo>
                <a:lnTo>
                  <a:pt x="4867" y="7787"/>
                </a:lnTo>
                <a:lnTo>
                  <a:pt x="4721" y="8030"/>
                </a:lnTo>
                <a:lnTo>
                  <a:pt x="4527" y="8225"/>
                </a:lnTo>
                <a:lnTo>
                  <a:pt x="4308" y="8395"/>
                </a:lnTo>
                <a:lnTo>
                  <a:pt x="4064" y="8493"/>
                </a:lnTo>
                <a:lnTo>
                  <a:pt x="3943" y="8541"/>
                </a:lnTo>
                <a:lnTo>
                  <a:pt x="3797" y="8566"/>
                </a:lnTo>
                <a:lnTo>
                  <a:pt x="3553" y="8566"/>
                </a:lnTo>
                <a:lnTo>
                  <a:pt x="3407" y="8541"/>
                </a:lnTo>
                <a:lnTo>
                  <a:pt x="3286" y="8493"/>
                </a:lnTo>
                <a:lnTo>
                  <a:pt x="3164" y="8420"/>
                </a:lnTo>
                <a:lnTo>
                  <a:pt x="3067" y="8322"/>
                </a:lnTo>
                <a:lnTo>
                  <a:pt x="2969" y="8225"/>
                </a:lnTo>
                <a:lnTo>
                  <a:pt x="2872" y="8128"/>
                </a:lnTo>
                <a:lnTo>
                  <a:pt x="2750" y="7884"/>
                </a:lnTo>
                <a:lnTo>
                  <a:pt x="2677" y="7641"/>
                </a:lnTo>
                <a:lnTo>
                  <a:pt x="2677" y="7398"/>
                </a:lnTo>
                <a:lnTo>
                  <a:pt x="2702" y="7154"/>
                </a:lnTo>
                <a:lnTo>
                  <a:pt x="2775" y="6911"/>
                </a:lnTo>
                <a:lnTo>
                  <a:pt x="2896" y="6692"/>
                </a:lnTo>
                <a:lnTo>
                  <a:pt x="3091" y="6497"/>
                </a:lnTo>
                <a:lnTo>
                  <a:pt x="3261" y="6327"/>
                </a:lnTo>
                <a:lnTo>
                  <a:pt x="3480" y="6157"/>
                </a:lnTo>
                <a:lnTo>
                  <a:pt x="3894" y="5865"/>
                </a:lnTo>
                <a:lnTo>
                  <a:pt x="4332" y="5573"/>
                </a:lnTo>
                <a:lnTo>
                  <a:pt x="4721" y="5256"/>
                </a:lnTo>
                <a:close/>
                <a:moveTo>
                  <a:pt x="6619" y="6278"/>
                </a:moveTo>
                <a:lnTo>
                  <a:pt x="6741" y="6522"/>
                </a:lnTo>
                <a:lnTo>
                  <a:pt x="6838" y="6789"/>
                </a:lnTo>
                <a:lnTo>
                  <a:pt x="6984" y="7252"/>
                </a:lnTo>
                <a:lnTo>
                  <a:pt x="7130" y="7690"/>
                </a:lnTo>
                <a:lnTo>
                  <a:pt x="7325" y="8201"/>
                </a:lnTo>
                <a:lnTo>
                  <a:pt x="7398" y="8444"/>
                </a:lnTo>
                <a:lnTo>
                  <a:pt x="7422" y="8712"/>
                </a:lnTo>
                <a:lnTo>
                  <a:pt x="7422" y="8906"/>
                </a:lnTo>
                <a:lnTo>
                  <a:pt x="7349" y="9052"/>
                </a:lnTo>
                <a:lnTo>
                  <a:pt x="7276" y="9174"/>
                </a:lnTo>
                <a:lnTo>
                  <a:pt x="7155" y="9296"/>
                </a:lnTo>
                <a:lnTo>
                  <a:pt x="7009" y="9369"/>
                </a:lnTo>
                <a:lnTo>
                  <a:pt x="6863" y="9417"/>
                </a:lnTo>
                <a:lnTo>
                  <a:pt x="6692" y="9442"/>
                </a:lnTo>
                <a:lnTo>
                  <a:pt x="6522" y="9442"/>
                </a:lnTo>
                <a:lnTo>
                  <a:pt x="6279" y="9417"/>
                </a:lnTo>
                <a:lnTo>
                  <a:pt x="6060" y="9369"/>
                </a:lnTo>
                <a:lnTo>
                  <a:pt x="5841" y="9296"/>
                </a:lnTo>
                <a:lnTo>
                  <a:pt x="5622" y="9174"/>
                </a:lnTo>
                <a:lnTo>
                  <a:pt x="5500" y="9077"/>
                </a:lnTo>
                <a:lnTo>
                  <a:pt x="5378" y="8979"/>
                </a:lnTo>
                <a:lnTo>
                  <a:pt x="5305" y="8858"/>
                </a:lnTo>
                <a:lnTo>
                  <a:pt x="5257" y="8736"/>
                </a:lnTo>
                <a:lnTo>
                  <a:pt x="5232" y="8590"/>
                </a:lnTo>
                <a:lnTo>
                  <a:pt x="5232" y="8444"/>
                </a:lnTo>
                <a:lnTo>
                  <a:pt x="5257" y="8128"/>
                </a:lnTo>
                <a:lnTo>
                  <a:pt x="5354" y="7957"/>
                </a:lnTo>
                <a:lnTo>
                  <a:pt x="5451" y="7763"/>
                </a:lnTo>
                <a:lnTo>
                  <a:pt x="5500" y="7568"/>
                </a:lnTo>
                <a:lnTo>
                  <a:pt x="5549" y="7398"/>
                </a:lnTo>
                <a:lnTo>
                  <a:pt x="5622" y="7008"/>
                </a:lnTo>
                <a:lnTo>
                  <a:pt x="5695" y="6741"/>
                </a:lnTo>
                <a:lnTo>
                  <a:pt x="5841" y="6376"/>
                </a:lnTo>
                <a:lnTo>
                  <a:pt x="6011" y="6400"/>
                </a:lnTo>
                <a:lnTo>
                  <a:pt x="6181" y="6400"/>
                </a:lnTo>
                <a:lnTo>
                  <a:pt x="6400" y="6351"/>
                </a:lnTo>
                <a:lnTo>
                  <a:pt x="6619" y="6278"/>
                </a:lnTo>
                <a:close/>
                <a:moveTo>
                  <a:pt x="11194" y="9734"/>
                </a:moveTo>
                <a:lnTo>
                  <a:pt x="11194" y="9782"/>
                </a:lnTo>
                <a:lnTo>
                  <a:pt x="10999" y="10512"/>
                </a:lnTo>
                <a:lnTo>
                  <a:pt x="10756" y="11461"/>
                </a:lnTo>
                <a:lnTo>
                  <a:pt x="10634" y="11923"/>
                </a:lnTo>
                <a:lnTo>
                  <a:pt x="10488" y="12361"/>
                </a:lnTo>
                <a:lnTo>
                  <a:pt x="10366" y="12653"/>
                </a:lnTo>
                <a:lnTo>
                  <a:pt x="10220" y="12897"/>
                </a:lnTo>
                <a:lnTo>
                  <a:pt x="10050" y="13116"/>
                </a:lnTo>
                <a:lnTo>
                  <a:pt x="9831" y="13335"/>
                </a:lnTo>
                <a:lnTo>
                  <a:pt x="9612" y="13529"/>
                </a:lnTo>
                <a:lnTo>
                  <a:pt x="9369" y="13675"/>
                </a:lnTo>
                <a:lnTo>
                  <a:pt x="9101" y="13821"/>
                </a:lnTo>
                <a:lnTo>
                  <a:pt x="8833" y="13943"/>
                </a:lnTo>
                <a:lnTo>
                  <a:pt x="8615" y="14016"/>
                </a:lnTo>
                <a:lnTo>
                  <a:pt x="8371" y="14040"/>
                </a:lnTo>
                <a:lnTo>
                  <a:pt x="8128" y="14040"/>
                </a:lnTo>
                <a:lnTo>
                  <a:pt x="7885" y="14016"/>
                </a:lnTo>
                <a:lnTo>
                  <a:pt x="7812" y="13992"/>
                </a:lnTo>
                <a:lnTo>
                  <a:pt x="8055" y="13846"/>
                </a:lnTo>
                <a:lnTo>
                  <a:pt x="8298" y="13675"/>
                </a:lnTo>
                <a:lnTo>
                  <a:pt x="8688" y="13359"/>
                </a:lnTo>
                <a:lnTo>
                  <a:pt x="8906" y="13140"/>
                </a:lnTo>
                <a:lnTo>
                  <a:pt x="9150" y="12897"/>
                </a:lnTo>
                <a:lnTo>
                  <a:pt x="9393" y="12629"/>
                </a:lnTo>
                <a:lnTo>
                  <a:pt x="9612" y="12313"/>
                </a:lnTo>
                <a:lnTo>
                  <a:pt x="9807" y="12021"/>
                </a:lnTo>
                <a:lnTo>
                  <a:pt x="9953" y="11680"/>
                </a:lnTo>
                <a:lnTo>
                  <a:pt x="10074" y="11364"/>
                </a:lnTo>
                <a:lnTo>
                  <a:pt x="10099" y="11194"/>
                </a:lnTo>
                <a:lnTo>
                  <a:pt x="10099" y="11048"/>
                </a:lnTo>
                <a:lnTo>
                  <a:pt x="10099" y="10975"/>
                </a:lnTo>
                <a:lnTo>
                  <a:pt x="10050" y="10902"/>
                </a:lnTo>
                <a:lnTo>
                  <a:pt x="10001" y="10853"/>
                </a:lnTo>
                <a:lnTo>
                  <a:pt x="9953" y="10829"/>
                </a:lnTo>
                <a:lnTo>
                  <a:pt x="9880" y="10829"/>
                </a:lnTo>
                <a:lnTo>
                  <a:pt x="9807" y="10853"/>
                </a:lnTo>
                <a:lnTo>
                  <a:pt x="9734" y="10877"/>
                </a:lnTo>
                <a:lnTo>
                  <a:pt x="9685" y="10926"/>
                </a:lnTo>
                <a:lnTo>
                  <a:pt x="9539" y="11169"/>
                </a:lnTo>
                <a:lnTo>
                  <a:pt x="9417" y="11413"/>
                </a:lnTo>
                <a:lnTo>
                  <a:pt x="9296" y="11680"/>
                </a:lnTo>
                <a:lnTo>
                  <a:pt x="9174" y="11923"/>
                </a:lnTo>
                <a:lnTo>
                  <a:pt x="9004" y="12167"/>
                </a:lnTo>
                <a:lnTo>
                  <a:pt x="8809" y="12410"/>
                </a:lnTo>
                <a:lnTo>
                  <a:pt x="8615" y="12653"/>
                </a:lnTo>
                <a:lnTo>
                  <a:pt x="8396" y="12872"/>
                </a:lnTo>
                <a:lnTo>
                  <a:pt x="8152" y="13067"/>
                </a:lnTo>
                <a:lnTo>
                  <a:pt x="7909" y="13262"/>
                </a:lnTo>
                <a:lnTo>
                  <a:pt x="7666" y="13432"/>
                </a:lnTo>
                <a:lnTo>
                  <a:pt x="7398" y="13578"/>
                </a:lnTo>
                <a:lnTo>
                  <a:pt x="7301" y="13627"/>
                </a:lnTo>
                <a:lnTo>
                  <a:pt x="7276" y="13432"/>
                </a:lnTo>
                <a:lnTo>
                  <a:pt x="7252" y="13262"/>
                </a:lnTo>
                <a:lnTo>
                  <a:pt x="7252" y="13018"/>
                </a:lnTo>
                <a:lnTo>
                  <a:pt x="7252" y="12799"/>
                </a:lnTo>
                <a:lnTo>
                  <a:pt x="7325" y="12337"/>
                </a:lnTo>
                <a:lnTo>
                  <a:pt x="7422" y="11972"/>
                </a:lnTo>
                <a:lnTo>
                  <a:pt x="7544" y="11607"/>
                </a:lnTo>
                <a:lnTo>
                  <a:pt x="7617" y="11461"/>
                </a:lnTo>
                <a:lnTo>
                  <a:pt x="7714" y="11291"/>
                </a:lnTo>
                <a:lnTo>
                  <a:pt x="7836" y="11145"/>
                </a:lnTo>
                <a:lnTo>
                  <a:pt x="7982" y="11023"/>
                </a:lnTo>
                <a:lnTo>
                  <a:pt x="8323" y="10756"/>
                </a:lnTo>
                <a:lnTo>
                  <a:pt x="8688" y="10512"/>
                </a:lnTo>
                <a:lnTo>
                  <a:pt x="9077" y="10318"/>
                </a:lnTo>
                <a:lnTo>
                  <a:pt x="9490" y="10147"/>
                </a:lnTo>
                <a:lnTo>
                  <a:pt x="9904" y="10001"/>
                </a:lnTo>
                <a:lnTo>
                  <a:pt x="10342" y="9880"/>
                </a:lnTo>
                <a:lnTo>
                  <a:pt x="10780" y="9782"/>
                </a:lnTo>
                <a:lnTo>
                  <a:pt x="11194" y="9734"/>
                </a:lnTo>
                <a:close/>
                <a:moveTo>
                  <a:pt x="390" y="11218"/>
                </a:moveTo>
                <a:lnTo>
                  <a:pt x="731" y="11267"/>
                </a:lnTo>
                <a:lnTo>
                  <a:pt x="1071" y="11291"/>
                </a:lnTo>
                <a:lnTo>
                  <a:pt x="1412" y="11315"/>
                </a:lnTo>
                <a:lnTo>
                  <a:pt x="1753" y="11364"/>
                </a:lnTo>
                <a:lnTo>
                  <a:pt x="2239" y="11437"/>
                </a:lnTo>
                <a:lnTo>
                  <a:pt x="2702" y="11583"/>
                </a:lnTo>
                <a:lnTo>
                  <a:pt x="3164" y="11729"/>
                </a:lnTo>
                <a:lnTo>
                  <a:pt x="3602" y="11948"/>
                </a:lnTo>
                <a:lnTo>
                  <a:pt x="3797" y="12069"/>
                </a:lnTo>
                <a:lnTo>
                  <a:pt x="3991" y="12215"/>
                </a:lnTo>
                <a:lnTo>
                  <a:pt x="4162" y="12361"/>
                </a:lnTo>
                <a:lnTo>
                  <a:pt x="4332" y="12556"/>
                </a:lnTo>
                <a:lnTo>
                  <a:pt x="4478" y="12726"/>
                </a:lnTo>
                <a:lnTo>
                  <a:pt x="4624" y="12921"/>
                </a:lnTo>
                <a:lnTo>
                  <a:pt x="4867" y="13335"/>
                </a:lnTo>
                <a:lnTo>
                  <a:pt x="4989" y="13578"/>
                </a:lnTo>
                <a:lnTo>
                  <a:pt x="5038" y="13797"/>
                </a:lnTo>
                <a:lnTo>
                  <a:pt x="5062" y="14040"/>
                </a:lnTo>
                <a:lnTo>
                  <a:pt x="5038" y="14284"/>
                </a:lnTo>
                <a:lnTo>
                  <a:pt x="4989" y="14746"/>
                </a:lnTo>
                <a:lnTo>
                  <a:pt x="4916" y="15233"/>
                </a:lnTo>
                <a:lnTo>
                  <a:pt x="4746" y="15160"/>
                </a:lnTo>
                <a:lnTo>
                  <a:pt x="4551" y="15062"/>
                </a:lnTo>
                <a:lnTo>
                  <a:pt x="4210" y="14843"/>
                </a:lnTo>
                <a:lnTo>
                  <a:pt x="3870" y="14576"/>
                </a:lnTo>
                <a:lnTo>
                  <a:pt x="3529" y="14284"/>
                </a:lnTo>
                <a:lnTo>
                  <a:pt x="3091" y="13919"/>
                </a:lnTo>
                <a:lnTo>
                  <a:pt x="2702" y="13529"/>
                </a:lnTo>
                <a:lnTo>
                  <a:pt x="2531" y="13335"/>
                </a:lnTo>
                <a:lnTo>
                  <a:pt x="2385" y="13116"/>
                </a:lnTo>
                <a:lnTo>
                  <a:pt x="2239" y="12897"/>
                </a:lnTo>
                <a:lnTo>
                  <a:pt x="2069" y="12726"/>
                </a:lnTo>
                <a:lnTo>
                  <a:pt x="2020" y="12702"/>
                </a:lnTo>
                <a:lnTo>
                  <a:pt x="1972" y="12702"/>
                </a:lnTo>
                <a:lnTo>
                  <a:pt x="1923" y="12726"/>
                </a:lnTo>
                <a:lnTo>
                  <a:pt x="1899" y="12775"/>
                </a:lnTo>
                <a:lnTo>
                  <a:pt x="1874" y="12921"/>
                </a:lnTo>
                <a:lnTo>
                  <a:pt x="1874" y="13043"/>
                </a:lnTo>
                <a:lnTo>
                  <a:pt x="1899" y="13189"/>
                </a:lnTo>
                <a:lnTo>
                  <a:pt x="1947" y="13335"/>
                </a:lnTo>
                <a:lnTo>
                  <a:pt x="2020" y="13456"/>
                </a:lnTo>
                <a:lnTo>
                  <a:pt x="2118" y="13602"/>
                </a:lnTo>
                <a:lnTo>
                  <a:pt x="2337" y="13870"/>
                </a:lnTo>
                <a:lnTo>
                  <a:pt x="2580" y="14113"/>
                </a:lnTo>
                <a:lnTo>
                  <a:pt x="2823" y="14357"/>
                </a:lnTo>
                <a:lnTo>
                  <a:pt x="3261" y="14722"/>
                </a:lnTo>
                <a:lnTo>
                  <a:pt x="3578" y="14989"/>
                </a:lnTo>
                <a:lnTo>
                  <a:pt x="3918" y="15257"/>
                </a:lnTo>
                <a:lnTo>
                  <a:pt x="4259" y="15476"/>
                </a:lnTo>
                <a:lnTo>
                  <a:pt x="4600" y="15671"/>
                </a:lnTo>
                <a:lnTo>
                  <a:pt x="4210" y="15841"/>
                </a:lnTo>
                <a:lnTo>
                  <a:pt x="3797" y="15938"/>
                </a:lnTo>
                <a:lnTo>
                  <a:pt x="3383" y="15987"/>
                </a:lnTo>
                <a:lnTo>
                  <a:pt x="3188" y="16011"/>
                </a:lnTo>
                <a:lnTo>
                  <a:pt x="2994" y="15987"/>
                </a:lnTo>
                <a:lnTo>
                  <a:pt x="2799" y="15963"/>
                </a:lnTo>
                <a:lnTo>
                  <a:pt x="2604" y="15914"/>
                </a:lnTo>
                <a:lnTo>
                  <a:pt x="2410" y="15865"/>
                </a:lnTo>
                <a:lnTo>
                  <a:pt x="2215" y="15768"/>
                </a:lnTo>
                <a:lnTo>
                  <a:pt x="2045" y="15671"/>
                </a:lnTo>
                <a:lnTo>
                  <a:pt x="1850" y="15549"/>
                </a:lnTo>
                <a:lnTo>
                  <a:pt x="1680" y="15403"/>
                </a:lnTo>
                <a:lnTo>
                  <a:pt x="1509" y="15233"/>
                </a:lnTo>
                <a:lnTo>
                  <a:pt x="1339" y="15038"/>
                </a:lnTo>
                <a:lnTo>
                  <a:pt x="1193" y="14819"/>
                </a:lnTo>
                <a:lnTo>
                  <a:pt x="1071" y="14600"/>
                </a:lnTo>
                <a:lnTo>
                  <a:pt x="950" y="14357"/>
                </a:lnTo>
                <a:lnTo>
                  <a:pt x="852" y="14113"/>
                </a:lnTo>
                <a:lnTo>
                  <a:pt x="779" y="13846"/>
                </a:lnTo>
                <a:lnTo>
                  <a:pt x="658" y="13335"/>
                </a:lnTo>
                <a:lnTo>
                  <a:pt x="585" y="12799"/>
                </a:lnTo>
                <a:lnTo>
                  <a:pt x="512" y="12288"/>
                </a:lnTo>
                <a:lnTo>
                  <a:pt x="463" y="11753"/>
                </a:lnTo>
                <a:lnTo>
                  <a:pt x="390" y="11218"/>
                </a:lnTo>
                <a:close/>
                <a:moveTo>
                  <a:pt x="6230" y="1"/>
                </a:moveTo>
                <a:lnTo>
                  <a:pt x="5914" y="25"/>
                </a:lnTo>
                <a:lnTo>
                  <a:pt x="5622" y="122"/>
                </a:lnTo>
                <a:lnTo>
                  <a:pt x="5451" y="195"/>
                </a:lnTo>
                <a:lnTo>
                  <a:pt x="5305" y="293"/>
                </a:lnTo>
                <a:lnTo>
                  <a:pt x="5159" y="390"/>
                </a:lnTo>
                <a:lnTo>
                  <a:pt x="5062" y="536"/>
                </a:lnTo>
                <a:lnTo>
                  <a:pt x="4965" y="658"/>
                </a:lnTo>
                <a:lnTo>
                  <a:pt x="4892" y="804"/>
                </a:lnTo>
                <a:lnTo>
                  <a:pt x="4843" y="974"/>
                </a:lnTo>
                <a:lnTo>
                  <a:pt x="4794" y="1120"/>
                </a:lnTo>
                <a:lnTo>
                  <a:pt x="4648" y="998"/>
                </a:lnTo>
                <a:lnTo>
                  <a:pt x="4454" y="877"/>
                </a:lnTo>
                <a:lnTo>
                  <a:pt x="4283" y="804"/>
                </a:lnTo>
                <a:lnTo>
                  <a:pt x="4089" y="779"/>
                </a:lnTo>
                <a:lnTo>
                  <a:pt x="3894" y="779"/>
                </a:lnTo>
                <a:lnTo>
                  <a:pt x="3675" y="804"/>
                </a:lnTo>
                <a:lnTo>
                  <a:pt x="3480" y="877"/>
                </a:lnTo>
                <a:lnTo>
                  <a:pt x="3286" y="998"/>
                </a:lnTo>
                <a:lnTo>
                  <a:pt x="3115" y="1144"/>
                </a:lnTo>
                <a:lnTo>
                  <a:pt x="2945" y="1315"/>
                </a:lnTo>
                <a:lnTo>
                  <a:pt x="2799" y="1509"/>
                </a:lnTo>
                <a:lnTo>
                  <a:pt x="2677" y="1704"/>
                </a:lnTo>
                <a:lnTo>
                  <a:pt x="2580" y="1923"/>
                </a:lnTo>
                <a:lnTo>
                  <a:pt x="2507" y="2142"/>
                </a:lnTo>
                <a:lnTo>
                  <a:pt x="2458" y="2385"/>
                </a:lnTo>
                <a:lnTo>
                  <a:pt x="2410" y="2604"/>
                </a:lnTo>
                <a:lnTo>
                  <a:pt x="2410" y="2799"/>
                </a:lnTo>
                <a:lnTo>
                  <a:pt x="2434" y="2994"/>
                </a:lnTo>
                <a:lnTo>
                  <a:pt x="2483" y="3188"/>
                </a:lnTo>
                <a:lnTo>
                  <a:pt x="2556" y="3359"/>
                </a:lnTo>
                <a:lnTo>
                  <a:pt x="2312" y="3407"/>
                </a:lnTo>
                <a:lnTo>
                  <a:pt x="2093" y="3480"/>
                </a:lnTo>
                <a:lnTo>
                  <a:pt x="1899" y="3602"/>
                </a:lnTo>
                <a:lnTo>
                  <a:pt x="1728" y="3748"/>
                </a:lnTo>
                <a:lnTo>
                  <a:pt x="1558" y="3918"/>
                </a:lnTo>
                <a:lnTo>
                  <a:pt x="1436" y="4113"/>
                </a:lnTo>
                <a:lnTo>
                  <a:pt x="1315" y="4307"/>
                </a:lnTo>
                <a:lnTo>
                  <a:pt x="1217" y="4526"/>
                </a:lnTo>
                <a:lnTo>
                  <a:pt x="1169" y="4745"/>
                </a:lnTo>
                <a:lnTo>
                  <a:pt x="1144" y="4964"/>
                </a:lnTo>
                <a:lnTo>
                  <a:pt x="1144" y="5183"/>
                </a:lnTo>
                <a:lnTo>
                  <a:pt x="1169" y="5402"/>
                </a:lnTo>
                <a:lnTo>
                  <a:pt x="1242" y="5597"/>
                </a:lnTo>
                <a:lnTo>
                  <a:pt x="1315" y="5816"/>
                </a:lnTo>
                <a:lnTo>
                  <a:pt x="1412" y="5986"/>
                </a:lnTo>
                <a:lnTo>
                  <a:pt x="1534" y="6181"/>
                </a:lnTo>
                <a:lnTo>
                  <a:pt x="1607" y="6254"/>
                </a:lnTo>
                <a:lnTo>
                  <a:pt x="1704" y="6327"/>
                </a:lnTo>
                <a:lnTo>
                  <a:pt x="1899" y="6449"/>
                </a:lnTo>
                <a:lnTo>
                  <a:pt x="2142" y="6522"/>
                </a:lnTo>
                <a:lnTo>
                  <a:pt x="2385" y="6570"/>
                </a:lnTo>
                <a:lnTo>
                  <a:pt x="2264" y="6814"/>
                </a:lnTo>
                <a:lnTo>
                  <a:pt x="2191" y="7081"/>
                </a:lnTo>
                <a:lnTo>
                  <a:pt x="2166" y="7349"/>
                </a:lnTo>
                <a:lnTo>
                  <a:pt x="2191" y="7617"/>
                </a:lnTo>
                <a:lnTo>
                  <a:pt x="2239" y="7884"/>
                </a:lnTo>
                <a:lnTo>
                  <a:pt x="2337" y="8152"/>
                </a:lnTo>
                <a:lnTo>
                  <a:pt x="2458" y="8395"/>
                </a:lnTo>
                <a:lnTo>
                  <a:pt x="2629" y="8614"/>
                </a:lnTo>
                <a:lnTo>
                  <a:pt x="2750" y="8712"/>
                </a:lnTo>
                <a:lnTo>
                  <a:pt x="2848" y="8809"/>
                </a:lnTo>
                <a:lnTo>
                  <a:pt x="2969" y="8906"/>
                </a:lnTo>
                <a:lnTo>
                  <a:pt x="3115" y="8955"/>
                </a:lnTo>
                <a:lnTo>
                  <a:pt x="3237" y="9004"/>
                </a:lnTo>
                <a:lnTo>
                  <a:pt x="3359" y="9052"/>
                </a:lnTo>
                <a:lnTo>
                  <a:pt x="3651" y="9077"/>
                </a:lnTo>
                <a:lnTo>
                  <a:pt x="3918" y="9052"/>
                </a:lnTo>
                <a:lnTo>
                  <a:pt x="4186" y="9004"/>
                </a:lnTo>
                <a:lnTo>
                  <a:pt x="4478" y="8882"/>
                </a:lnTo>
                <a:lnTo>
                  <a:pt x="4721" y="8736"/>
                </a:lnTo>
                <a:lnTo>
                  <a:pt x="4794" y="8687"/>
                </a:lnTo>
                <a:lnTo>
                  <a:pt x="4843" y="8906"/>
                </a:lnTo>
                <a:lnTo>
                  <a:pt x="4940" y="9101"/>
                </a:lnTo>
                <a:lnTo>
                  <a:pt x="5062" y="9296"/>
                </a:lnTo>
                <a:lnTo>
                  <a:pt x="5232" y="9442"/>
                </a:lnTo>
                <a:lnTo>
                  <a:pt x="5403" y="9588"/>
                </a:lnTo>
                <a:lnTo>
                  <a:pt x="5622" y="9685"/>
                </a:lnTo>
                <a:lnTo>
                  <a:pt x="5841" y="9782"/>
                </a:lnTo>
                <a:lnTo>
                  <a:pt x="6084" y="9855"/>
                </a:lnTo>
                <a:lnTo>
                  <a:pt x="6011" y="10074"/>
                </a:lnTo>
                <a:lnTo>
                  <a:pt x="5987" y="10293"/>
                </a:lnTo>
                <a:lnTo>
                  <a:pt x="5962" y="10537"/>
                </a:lnTo>
                <a:lnTo>
                  <a:pt x="5962" y="10780"/>
                </a:lnTo>
                <a:lnTo>
                  <a:pt x="5987" y="11267"/>
                </a:lnTo>
                <a:lnTo>
                  <a:pt x="6011" y="11705"/>
                </a:lnTo>
                <a:lnTo>
                  <a:pt x="5987" y="12459"/>
                </a:lnTo>
                <a:lnTo>
                  <a:pt x="5962" y="13213"/>
                </a:lnTo>
                <a:lnTo>
                  <a:pt x="5889" y="13943"/>
                </a:lnTo>
                <a:lnTo>
                  <a:pt x="5792" y="14697"/>
                </a:lnTo>
                <a:lnTo>
                  <a:pt x="5670" y="15403"/>
                </a:lnTo>
                <a:lnTo>
                  <a:pt x="5451" y="15379"/>
                </a:lnTo>
                <a:lnTo>
                  <a:pt x="5524" y="14843"/>
                </a:lnTo>
                <a:lnTo>
                  <a:pt x="5573" y="14308"/>
                </a:lnTo>
                <a:lnTo>
                  <a:pt x="5573" y="14065"/>
                </a:lnTo>
                <a:lnTo>
                  <a:pt x="5549" y="13797"/>
                </a:lnTo>
                <a:lnTo>
                  <a:pt x="5500" y="13529"/>
                </a:lnTo>
                <a:lnTo>
                  <a:pt x="5403" y="13262"/>
                </a:lnTo>
                <a:lnTo>
                  <a:pt x="5305" y="13043"/>
                </a:lnTo>
                <a:lnTo>
                  <a:pt x="5159" y="12799"/>
                </a:lnTo>
                <a:lnTo>
                  <a:pt x="5013" y="12580"/>
                </a:lnTo>
                <a:lnTo>
                  <a:pt x="4843" y="12361"/>
                </a:lnTo>
                <a:lnTo>
                  <a:pt x="4673" y="12167"/>
                </a:lnTo>
                <a:lnTo>
                  <a:pt x="4478" y="11972"/>
                </a:lnTo>
                <a:lnTo>
                  <a:pt x="4259" y="11802"/>
                </a:lnTo>
                <a:lnTo>
                  <a:pt x="4064" y="11656"/>
                </a:lnTo>
                <a:lnTo>
                  <a:pt x="3845" y="11510"/>
                </a:lnTo>
                <a:lnTo>
                  <a:pt x="3626" y="11388"/>
                </a:lnTo>
                <a:lnTo>
                  <a:pt x="3383" y="11291"/>
                </a:lnTo>
                <a:lnTo>
                  <a:pt x="3140" y="11218"/>
                </a:lnTo>
                <a:lnTo>
                  <a:pt x="2653" y="11072"/>
                </a:lnTo>
                <a:lnTo>
                  <a:pt x="2142" y="10975"/>
                </a:lnTo>
                <a:lnTo>
                  <a:pt x="1655" y="10877"/>
                </a:lnTo>
                <a:lnTo>
                  <a:pt x="1120" y="10804"/>
                </a:lnTo>
                <a:lnTo>
                  <a:pt x="852" y="10780"/>
                </a:lnTo>
                <a:lnTo>
                  <a:pt x="585" y="10780"/>
                </a:lnTo>
                <a:lnTo>
                  <a:pt x="342" y="10804"/>
                </a:lnTo>
                <a:lnTo>
                  <a:pt x="98" y="10877"/>
                </a:lnTo>
                <a:lnTo>
                  <a:pt x="25" y="10926"/>
                </a:lnTo>
                <a:lnTo>
                  <a:pt x="1" y="10999"/>
                </a:lnTo>
                <a:lnTo>
                  <a:pt x="1" y="11072"/>
                </a:lnTo>
                <a:lnTo>
                  <a:pt x="50" y="11145"/>
                </a:lnTo>
                <a:lnTo>
                  <a:pt x="25" y="11437"/>
                </a:lnTo>
                <a:lnTo>
                  <a:pt x="1" y="11729"/>
                </a:lnTo>
                <a:lnTo>
                  <a:pt x="1" y="12045"/>
                </a:lnTo>
                <a:lnTo>
                  <a:pt x="1" y="12337"/>
                </a:lnTo>
                <a:lnTo>
                  <a:pt x="25" y="12678"/>
                </a:lnTo>
                <a:lnTo>
                  <a:pt x="74" y="12994"/>
                </a:lnTo>
                <a:lnTo>
                  <a:pt x="123" y="13310"/>
                </a:lnTo>
                <a:lnTo>
                  <a:pt x="196" y="13627"/>
                </a:lnTo>
                <a:lnTo>
                  <a:pt x="293" y="13919"/>
                </a:lnTo>
                <a:lnTo>
                  <a:pt x="415" y="14235"/>
                </a:lnTo>
                <a:lnTo>
                  <a:pt x="536" y="14527"/>
                </a:lnTo>
                <a:lnTo>
                  <a:pt x="658" y="14819"/>
                </a:lnTo>
                <a:lnTo>
                  <a:pt x="828" y="15087"/>
                </a:lnTo>
                <a:lnTo>
                  <a:pt x="974" y="15330"/>
                </a:lnTo>
                <a:lnTo>
                  <a:pt x="1169" y="15549"/>
                </a:lnTo>
                <a:lnTo>
                  <a:pt x="1363" y="15768"/>
                </a:lnTo>
                <a:lnTo>
                  <a:pt x="1558" y="15938"/>
                </a:lnTo>
                <a:lnTo>
                  <a:pt x="1777" y="16060"/>
                </a:lnTo>
                <a:lnTo>
                  <a:pt x="1996" y="16182"/>
                </a:lnTo>
                <a:lnTo>
                  <a:pt x="2215" y="16303"/>
                </a:lnTo>
                <a:lnTo>
                  <a:pt x="2458" y="16376"/>
                </a:lnTo>
                <a:lnTo>
                  <a:pt x="2702" y="16425"/>
                </a:lnTo>
                <a:lnTo>
                  <a:pt x="2945" y="16474"/>
                </a:lnTo>
                <a:lnTo>
                  <a:pt x="3213" y="16498"/>
                </a:lnTo>
                <a:lnTo>
                  <a:pt x="3456" y="16474"/>
                </a:lnTo>
                <a:lnTo>
                  <a:pt x="3724" y="16474"/>
                </a:lnTo>
                <a:lnTo>
                  <a:pt x="3967" y="16425"/>
                </a:lnTo>
                <a:lnTo>
                  <a:pt x="4210" y="16352"/>
                </a:lnTo>
                <a:lnTo>
                  <a:pt x="4454" y="16279"/>
                </a:lnTo>
                <a:lnTo>
                  <a:pt x="4673" y="16157"/>
                </a:lnTo>
                <a:lnTo>
                  <a:pt x="4892" y="16036"/>
                </a:lnTo>
                <a:lnTo>
                  <a:pt x="5086" y="15890"/>
                </a:lnTo>
                <a:lnTo>
                  <a:pt x="5257" y="15890"/>
                </a:lnTo>
                <a:lnTo>
                  <a:pt x="5549" y="15914"/>
                </a:lnTo>
                <a:lnTo>
                  <a:pt x="5330" y="16693"/>
                </a:lnTo>
                <a:lnTo>
                  <a:pt x="5111" y="17471"/>
                </a:lnTo>
                <a:lnTo>
                  <a:pt x="4867" y="18128"/>
                </a:lnTo>
                <a:lnTo>
                  <a:pt x="4746" y="18445"/>
                </a:lnTo>
                <a:lnTo>
                  <a:pt x="4575" y="18761"/>
                </a:lnTo>
                <a:lnTo>
                  <a:pt x="4429" y="19004"/>
                </a:lnTo>
                <a:lnTo>
                  <a:pt x="4259" y="19272"/>
                </a:lnTo>
                <a:lnTo>
                  <a:pt x="4186" y="19394"/>
                </a:lnTo>
                <a:lnTo>
                  <a:pt x="4113" y="19540"/>
                </a:lnTo>
                <a:lnTo>
                  <a:pt x="4089" y="19686"/>
                </a:lnTo>
                <a:lnTo>
                  <a:pt x="4064" y="19832"/>
                </a:lnTo>
                <a:lnTo>
                  <a:pt x="4089" y="19880"/>
                </a:lnTo>
                <a:lnTo>
                  <a:pt x="4089" y="19929"/>
                </a:lnTo>
                <a:lnTo>
                  <a:pt x="4162" y="19977"/>
                </a:lnTo>
                <a:lnTo>
                  <a:pt x="4259" y="20002"/>
                </a:lnTo>
                <a:lnTo>
                  <a:pt x="4356" y="19953"/>
                </a:lnTo>
                <a:lnTo>
                  <a:pt x="4575" y="19734"/>
                </a:lnTo>
                <a:lnTo>
                  <a:pt x="4770" y="19491"/>
                </a:lnTo>
                <a:lnTo>
                  <a:pt x="4940" y="19223"/>
                </a:lnTo>
                <a:lnTo>
                  <a:pt x="5086" y="18931"/>
                </a:lnTo>
                <a:lnTo>
                  <a:pt x="5208" y="18639"/>
                </a:lnTo>
                <a:lnTo>
                  <a:pt x="5330" y="18347"/>
                </a:lnTo>
                <a:lnTo>
                  <a:pt x="5549" y="17763"/>
                </a:lnTo>
                <a:lnTo>
                  <a:pt x="5768" y="17082"/>
                </a:lnTo>
                <a:lnTo>
                  <a:pt x="5962" y="16376"/>
                </a:lnTo>
                <a:lnTo>
                  <a:pt x="6108" y="15695"/>
                </a:lnTo>
                <a:lnTo>
                  <a:pt x="6254" y="14989"/>
                </a:lnTo>
                <a:lnTo>
                  <a:pt x="6352" y="14308"/>
                </a:lnTo>
                <a:lnTo>
                  <a:pt x="6571" y="14357"/>
                </a:lnTo>
                <a:lnTo>
                  <a:pt x="6814" y="14357"/>
                </a:lnTo>
                <a:lnTo>
                  <a:pt x="7033" y="14332"/>
                </a:lnTo>
                <a:lnTo>
                  <a:pt x="7276" y="14259"/>
                </a:lnTo>
                <a:lnTo>
                  <a:pt x="7422" y="14332"/>
                </a:lnTo>
                <a:lnTo>
                  <a:pt x="7593" y="14405"/>
                </a:lnTo>
                <a:lnTo>
                  <a:pt x="7763" y="14454"/>
                </a:lnTo>
                <a:lnTo>
                  <a:pt x="7933" y="14478"/>
                </a:lnTo>
                <a:lnTo>
                  <a:pt x="8298" y="14527"/>
                </a:lnTo>
                <a:lnTo>
                  <a:pt x="8615" y="14478"/>
                </a:lnTo>
                <a:lnTo>
                  <a:pt x="8882" y="14430"/>
                </a:lnTo>
                <a:lnTo>
                  <a:pt x="9150" y="14332"/>
                </a:lnTo>
                <a:lnTo>
                  <a:pt x="9442" y="14211"/>
                </a:lnTo>
                <a:lnTo>
                  <a:pt x="9685" y="14065"/>
                </a:lnTo>
                <a:lnTo>
                  <a:pt x="9928" y="13894"/>
                </a:lnTo>
                <a:lnTo>
                  <a:pt x="10172" y="13724"/>
                </a:lnTo>
                <a:lnTo>
                  <a:pt x="10366" y="13505"/>
                </a:lnTo>
                <a:lnTo>
                  <a:pt x="10537" y="13286"/>
                </a:lnTo>
                <a:lnTo>
                  <a:pt x="10731" y="12994"/>
                </a:lnTo>
                <a:lnTo>
                  <a:pt x="10877" y="12702"/>
                </a:lnTo>
                <a:lnTo>
                  <a:pt x="10999" y="12386"/>
                </a:lnTo>
                <a:lnTo>
                  <a:pt x="11121" y="12069"/>
                </a:lnTo>
                <a:lnTo>
                  <a:pt x="11291" y="11413"/>
                </a:lnTo>
                <a:lnTo>
                  <a:pt x="11461" y="10756"/>
                </a:lnTo>
                <a:lnTo>
                  <a:pt x="11559" y="10391"/>
                </a:lnTo>
                <a:lnTo>
                  <a:pt x="11632" y="10172"/>
                </a:lnTo>
                <a:lnTo>
                  <a:pt x="11705" y="9928"/>
                </a:lnTo>
                <a:lnTo>
                  <a:pt x="11729" y="9709"/>
                </a:lnTo>
                <a:lnTo>
                  <a:pt x="11729" y="9490"/>
                </a:lnTo>
                <a:lnTo>
                  <a:pt x="11729" y="9393"/>
                </a:lnTo>
                <a:lnTo>
                  <a:pt x="11680" y="9296"/>
                </a:lnTo>
                <a:lnTo>
                  <a:pt x="11632" y="9223"/>
                </a:lnTo>
                <a:lnTo>
                  <a:pt x="11583" y="9174"/>
                </a:lnTo>
                <a:lnTo>
                  <a:pt x="11486" y="9125"/>
                </a:lnTo>
                <a:lnTo>
                  <a:pt x="11413" y="9150"/>
                </a:lnTo>
                <a:lnTo>
                  <a:pt x="11340" y="9174"/>
                </a:lnTo>
                <a:lnTo>
                  <a:pt x="11291" y="9247"/>
                </a:lnTo>
                <a:lnTo>
                  <a:pt x="11072" y="9223"/>
                </a:lnTo>
                <a:lnTo>
                  <a:pt x="10829" y="9247"/>
                </a:lnTo>
                <a:lnTo>
                  <a:pt x="10610" y="9296"/>
                </a:lnTo>
                <a:lnTo>
                  <a:pt x="10366" y="9344"/>
                </a:lnTo>
                <a:lnTo>
                  <a:pt x="9904" y="9490"/>
                </a:lnTo>
                <a:lnTo>
                  <a:pt x="9466" y="9661"/>
                </a:lnTo>
                <a:lnTo>
                  <a:pt x="8955" y="9880"/>
                </a:lnTo>
                <a:lnTo>
                  <a:pt x="8444" y="10147"/>
                </a:lnTo>
                <a:lnTo>
                  <a:pt x="8177" y="10293"/>
                </a:lnTo>
                <a:lnTo>
                  <a:pt x="7958" y="10439"/>
                </a:lnTo>
                <a:lnTo>
                  <a:pt x="7714" y="10610"/>
                </a:lnTo>
                <a:lnTo>
                  <a:pt x="7495" y="10804"/>
                </a:lnTo>
                <a:lnTo>
                  <a:pt x="7349" y="10950"/>
                </a:lnTo>
                <a:lnTo>
                  <a:pt x="7228" y="11145"/>
                </a:lnTo>
                <a:lnTo>
                  <a:pt x="7130" y="11340"/>
                </a:lnTo>
                <a:lnTo>
                  <a:pt x="7033" y="11559"/>
                </a:lnTo>
                <a:lnTo>
                  <a:pt x="6984" y="11778"/>
                </a:lnTo>
                <a:lnTo>
                  <a:pt x="6911" y="12021"/>
                </a:lnTo>
                <a:lnTo>
                  <a:pt x="6838" y="12459"/>
                </a:lnTo>
                <a:lnTo>
                  <a:pt x="6814" y="12726"/>
                </a:lnTo>
                <a:lnTo>
                  <a:pt x="6790" y="13091"/>
                </a:lnTo>
                <a:lnTo>
                  <a:pt x="6814" y="13286"/>
                </a:lnTo>
                <a:lnTo>
                  <a:pt x="6838" y="13481"/>
                </a:lnTo>
                <a:lnTo>
                  <a:pt x="6887" y="13627"/>
                </a:lnTo>
                <a:lnTo>
                  <a:pt x="6984" y="13748"/>
                </a:lnTo>
                <a:lnTo>
                  <a:pt x="6692" y="13846"/>
                </a:lnTo>
                <a:lnTo>
                  <a:pt x="6400" y="13967"/>
                </a:lnTo>
                <a:lnTo>
                  <a:pt x="6449" y="13116"/>
                </a:lnTo>
                <a:lnTo>
                  <a:pt x="6473" y="12240"/>
                </a:lnTo>
                <a:lnTo>
                  <a:pt x="6449" y="11656"/>
                </a:lnTo>
                <a:lnTo>
                  <a:pt x="6400" y="11072"/>
                </a:lnTo>
                <a:lnTo>
                  <a:pt x="6352" y="10488"/>
                </a:lnTo>
                <a:lnTo>
                  <a:pt x="6352" y="9904"/>
                </a:lnTo>
                <a:lnTo>
                  <a:pt x="6522" y="9928"/>
                </a:lnTo>
                <a:lnTo>
                  <a:pt x="6668" y="9928"/>
                </a:lnTo>
                <a:lnTo>
                  <a:pt x="6814" y="9904"/>
                </a:lnTo>
                <a:lnTo>
                  <a:pt x="6960" y="9880"/>
                </a:lnTo>
                <a:lnTo>
                  <a:pt x="7106" y="9831"/>
                </a:lnTo>
                <a:lnTo>
                  <a:pt x="7252" y="9782"/>
                </a:lnTo>
                <a:lnTo>
                  <a:pt x="7374" y="9709"/>
                </a:lnTo>
                <a:lnTo>
                  <a:pt x="7495" y="9636"/>
                </a:lnTo>
                <a:lnTo>
                  <a:pt x="7593" y="9539"/>
                </a:lnTo>
                <a:lnTo>
                  <a:pt x="7690" y="9417"/>
                </a:lnTo>
                <a:lnTo>
                  <a:pt x="7763" y="9320"/>
                </a:lnTo>
                <a:lnTo>
                  <a:pt x="7812" y="9174"/>
                </a:lnTo>
                <a:lnTo>
                  <a:pt x="7860" y="9052"/>
                </a:lnTo>
                <a:lnTo>
                  <a:pt x="7885" y="8906"/>
                </a:lnTo>
                <a:lnTo>
                  <a:pt x="7909" y="8736"/>
                </a:lnTo>
                <a:lnTo>
                  <a:pt x="7885" y="8566"/>
                </a:lnTo>
                <a:lnTo>
                  <a:pt x="8079" y="8687"/>
                </a:lnTo>
                <a:lnTo>
                  <a:pt x="8250" y="8785"/>
                </a:lnTo>
                <a:lnTo>
                  <a:pt x="8444" y="8858"/>
                </a:lnTo>
                <a:lnTo>
                  <a:pt x="8639" y="8882"/>
                </a:lnTo>
                <a:lnTo>
                  <a:pt x="9077" y="8882"/>
                </a:lnTo>
                <a:lnTo>
                  <a:pt x="9296" y="8809"/>
                </a:lnTo>
                <a:lnTo>
                  <a:pt x="9515" y="8736"/>
                </a:lnTo>
                <a:lnTo>
                  <a:pt x="9661" y="8663"/>
                </a:lnTo>
                <a:lnTo>
                  <a:pt x="9807" y="8590"/>
                </a:lnTo>
                <a:lnTo>
                  <a:pt x="9928" y="8493"/>
                </a:lnTo>
                <a:lnTo>
                  <a:pt x="10026" y="8395"/>
                </a:lnTo>
                <a:lnTo>
                  <a:pt x="10123" y="8274"/>
                </a:lnTo>
                <a:lnTo>
                  <a:pt x="10220" y="8152"/>
                </a:lnTo>
                <a:lnTo>
                  <a:pt x="10269" y="8006"/>
                </a:lnTo>
                <a:lnTo>
                  <a:pt x="10318" y="7884"/>
                </a:lnTo>
                <a:lnTo>
                  <a:pt x="10366" y="7738"/>
                </a:lnTo>
                <a:lnTo>
                  <a:pt x="10391" y="7592"/>
                </a:lnTo>
                <a:lnTo>
                  <a:pt x="10391" y="7446"/>
                </a:lnTo>
                <a:lnTo>
                  <a:pt x="10391" y="7300"/>
                </a:lnTo>
                <a:lnTo>
                  <a:pt x="10366" y="7154"/>
                </a:lnTo>
                <a:lnTo>
                  <a:pt x="10318" y="7008"/>
                </a:lnTo>
                <a:lnTo>
                  <a:pt x="10245" y="6862"/>
                </a:lnTo>
                <a:lnTo>
                  <a:pt x="10172" y="6716"/>
                </a:lnTo>
                <a:lnTo>
                  <a:pt x="10172" y="6692"/>
                </a:lnTo>
                <a:lnTo>
                  <a:pt x="10342" y="6668"/>
                </a:lnTo>
                <a:lnTo>
                  <a:pt x="10488" y="6619"/>
                </a:lnTo>
                <a:lnTo>
                  <a:pt x="10634" y="6546"/>
                </a:lnTo>
                <a:lnTo>
                  <a:pt x="10780" y="6449"/>
                </a:lnTo>
                <a:lnTo>
                  <a:pt x="10877" y="6327"/>
                </a:lnTo>
                <a:lnTo>
                  <a:pt x="10999" y="6205"/>
                </a:lnTo>
                <a:lnTo>
                  <a:pt x="11096" y="6059"/>
                </a:lnTo>
                <a:lnTo>
                  <a:pt x="11169" y="5913"/>
                </a:lnTo>
                <a:lnTo>
                  <a:pt x="11291" y="5597"/>
                </a:lnTo>
                <a:lnTo>
                  <a:pt x="11364" y="5256"/>
                </a:lnTo>
                <a:lnTo>
                  <a:pt x="11388" y="4916"/>
                </a:lnTo>
                <a:lnTo>
                  <a:pt x="11388" y="4599"/>
                </a:lnTo>
                <a:lnTo>
                  <a:pt x="11315" y="4307"/>
                </a:lnTo>
                <a:lnTo>
                  <a:pt x="11218" y="4088"/>
                </a:lnTo>
                <a:lnTo>
                  <a:pt x="11096" y="3894"/>
                </a:lnTo>
                <a:lnTo>
                  <a:pt x="10926" y="3748"/>
                </a:lnTo>
                <a:lnTo>
                  <a:pt x="10731" y="3626"/>
                </a:lnTo>
                <a:lnTo>
                  <a:pt x="10512" y="3553"/>
                </a:lnTo>
                <a:lnTo>
                  <a:pt x="10269" y="3529"/>
                </a:lnTo>
                <a:lnTo>
                  <a:pt x="10026" y="3505"/>
                </a:lnTo>
                <a:lnTo>
                  <a:pt x="10196" y="3310"/>
                </a:lnTo>
                <a:lnTo>
                  <a:pt x="10269" y="3188"/>
                </a:lnTo>
                <a:lnTo>
                  <a:pt x="10342" y="3042"/>
                </a:lnTo>
                <a:lnTo>
                  <a:pt x="10391" y="2896"/>
                </a:lnTo>
                <a:lnTo>
                  <a:pt x="10415" y="2726"/>
                </a:lnTo>
                <a:lnTo>
                  <a:pt x="10439" y="2580"/>
                </a:lnTo>
                <a:lnTo>
                  <a:pt x="10439" y="2434"/>
                </a:lnTo>
                <a:lnTo>
                  <a:pt x="10415" y="2264"/>
                </a:lnTo>
                <a:lnTo>
                  <a:pt x="10366" y="2118"/>
                </a:lnTo>
                <a:lnTo>
                  <a:pt x="10269" y="1826"/>
                </a:lnTo>
                <a:lnTo>
                  <a:pt x="10123" y="1534"/>
                </a:lnTo>
                <a:lnTo>
                  <a:pt x="9928" y="1290"/>
                </a:lnTo>
                <a:lnTo>
                  <a:pt x="9807" y="1193"/>
                </a:lnTo>
                <a:lnTo>
                  <a:pt x="9685" y="1096"/>
                </a:lnTo>
                <a:lnTo>
                  <a:pt x="9563" y="1023"/>
                </a:lnTo>
                <a:lnTo>
                  <a:pt x="9442" y="974"/>
                </a:lnTo>
                <a:lnTo>
                  <a:pt x="9198" y="901"/>
                </a:lnTo>
                <a:lnTo>
                  <a:pt x="8931" y="877"/>
                </a:lnTo>
                <a:lnTo>
                  <a:pt x="8663" y="901"/>
                </a:lnTo>
                <a:lnTo>
                  <a:pt x="8396" y="974"/>
                </a:lnTo>
                <a:lnTo>
                  <a:pt x="8152" y="1071"/>
                </a:lnTo>
                <a:lnTo>
                  <a:pt x="7909" y="1217"/>
                </a:lnTo>
                <a:lnTo>
                  <a:pt x="7714" y="1388"/>
                </a:lnTo>
                <a:lnTo>
                  <a:pt x="7714" y="1120"/>
                </a:lnTo>
                <a:lnTo>
                  <a:pt x="7666" y="852"/>
                </a:lnTo>
                <a:lnTo>
                  <a:pt x="7617" y="706"/>
                </a:lnTo>
                <a:lnTo>
                  <a:pt x="7568" y="560"/>
                </a:lnTo>
                <a:lnTo>
                  <a:pt x="7471" y="439"/>
                </a:lnTo>
                <a:lnTo>
                  <a:pt x="7374" y="317"/>
                </a:lnTo>
                <a:lnTo>
                  <a:pt x="7252" y="220"/>
                </a:lnTo>
                <a:lnTo>
                  <a:pt x="7130" y="147"/>
                </a:lnTo>
                <a:lnTo>
                  <a:pt x="6984" y="98"/>
                </a:lnTo>
                <a:lnTo>
                  <a:pt x="6838" y="49"/>
                </a:lnTo>
                <a:lnTo>
                  <a:pt x="65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4" name="Google Shape;394;p34"/>
          <p:cNvGrpSpPr/>
          <p:nvPr/>
        </p:nvGrpSpPr>
        <p:grpSpPr>
          <a:xfrm>
            <a:off x="4762517" y="1481782"/>
            <a:ext cx="811116" cy="784774"/>
            <a:chOff x="8074325" y="4438852"/>
            <a:chExt cx="720160" cy="690579"/>
          </a:xfrm>
        </p:grpSpPr>
        <p:sp>
          <p:nvSpPr>
            <p:cNvPr id="395" name="Google Shape;395;p34"/>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96" name="Google Shape;396;p34"/>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97" name="Google Shape;397;p34"/>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98" name="Google Shape;398;p34"/>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399" name="Google Shape;399;p34"/>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00" name="Google Shape;400;p34"/>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grpSp>
      <p:sp>
        <p:nvSpPr>
          <p:cNvPr id="401" name="Google Shape;401;p34"/>
          <p:cNvSpPr/>
          <p:nvPr/>
        </p:nvSpPr>
        <p:spPr>
          <a:xfrm>
            <a:off x="4295383" y="2266560"/>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35"/>
          <p:cNvSpPr txBox="1">
            <a:spLocks noGrp="1"/>
          </p:cNvSpPr>
          <p:nvPr>
            <p:ph type="title"/>
          </p:nvPr>
        </p:nvSpPr>
        <p:spPr>
          <a:xfrm>
            <a:off x="1039100" y="3234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Study Outline</a:t>
            </a:r>
            <a:endParaRPr/>
          </a:p>
        </p:txBody>
      </p:sp>
      <p:sp>
        <p:nvSpPr>
          <p:cNvPr id="407" name="Google Shape;407;p3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21</a:t>
            </a:fld>
            <a:endParaRPr/>
          </a:p>
        </p:txBody>
      </p:sp>
      <p:sp>
        <p:nvSpPr>
          <p:cNvPr id="408" name="Google Shape;408;p35"/>
          <p:cNvSpPr/>
          <p:nvPr/>
        </p:nvSpPr>
        <p:spPr>
          <a:xfrm>
            <a:off x="7735208" y="2527350"/>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09" name="Google Shape;409;p35"/>
          <p:cNvSpPr/>
          <p:nvPr/>
        </p:nvSpPr>
        <p:spPr>
          <a:xfrm>
            <a:off x="7075124" y="2527350"/>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0" name="Google Shape;410;p35"/>
          <p:cNvSpPr/>
          <p:nvPr/>
        </p:nvSpPr>
        <p:spPr>
          <a:xfrm>
            <a:off x="6415040" y="2527350"/>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1" name="Google Shape;411;p35"/>
          <p:cNvSpPr/>
          <p:nvPr/>
        </p:nvSpPr>
        <p:spPr>
          <a:xfrm>
            <a:off x="5754956" y="2527350"/>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2" name="Google Shape;412;p35"/>
          <p:cNvSpPr/>
          <p:nvPr/>
        </p:nvSpPr>
        <p:spPr>
          <a:xfrm>
            <a:off x="5094872" y="2527350"/>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3" name="Google Shape;413;p35"/>
          <p:cNvSpPr/>
          <p:nvPr/>
        </p:nvSpPr>
        <p:spPr>
          <a:xfrm>
            <a:off x="4434788" y="2527350"/>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4" name="Google Shape;414;p35"/>
          <p:cNvSpPr/>
          <p:nvPr/>
        </p:nvSpPr>
        <p:spPr>
          <a:xfrm>
            <a:off x="3774704" y="2527350"/>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5" name="Google Shape;415;p35"/>
          <p:cNvSpPr/>
          <p:nvPr/>
        </p:nvSpPr>
        <p:spPr>
          <a:xfrm>
            <a:off x="3114619" y="2527350"/>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6" name="Google Shape;416;p35"/>
          <p:cNvSpPr/>
          <p:nvPr/>
        </p:nvSpPr>
        <p:spPr>
          <a:xfrm>
            <a:off x="2454535" y="2527350"/>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7" name="Google Shape;417;p35"/>
          <p:cNvSpPr/>
          <p:nvPr/>
        </p:nvSpPr>
        <p:spPr>
          <a:xfrm>
            <a:off x="1794451" y="2527350"/>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8" name="Google Shape;418;p35"/>
          <p:cNvSpPr/>
          <p:nvPr/>
        </p:nvSpPr>
        <p:spPr>
          <a:xfrm>
            <a:off x="1134367" y="2527350"/>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19" name="Google Shape;419;p35"/>
          <p:cNvSpPr/>
          <p:nvPr/>
        </p:nvSpPr>
        <p:spPr>
          <a:xfrm>
            <a:off x="474283" y="2527350"/>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endParaRPr sz="1000">
              <a:solidFill>
                <a:schemeClr val="lt1"/>
              </a:solidFill>
              <a:latin typeface="Raleway"/>
              <a:ea typeface="Raleway"/>
              <a:cs typeface="Raleway"/>
              <a:sym typeface="Raleway"/>
            </a:endParaRPr>
          </a:p>
        </p:txBody>
      </p:sp>
      <p:sp>
        <p:nvSpPr>
          <p:cNvPr id="420" name="Google Shape;420;p35"/>
          <p:cNvSpPr/>
          <p:nvPr/>
        </p:nvSpPr>
        <p:spPr>
          <a:xfrm>
            <a:off x="0" y="2527350"/>
            <a:ext cx="637200" cy="393600"/>
          </a:xfrm>
          <a:prstGeom prst="homePlate">
            <a:avLst>
              <a:gd name="adj" fmla="val 32030"/>
            </a:avLst>
          </a:prstGeom>
          <a:solidFill>
            <a:schemeClr val="lt2"/>
          </a:solidFill>
          <a:ln>
            <a:noFill/>
          </a:ln>
          <a:effectLst>
            <a:outerShdw blurRad="28575" dist="9525" algn="bl" rotWithShape="0">
              <a:srgbClr val="000000">
                <a:alpha val="200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000">
              <a:solidFill>
                <a:schemeClr val="dk1"/>
              </a:solidFill>
            </a:endParaRPr>
          </a:p>
        </p:txBody>
      </p:sp>
      <p:cxnSp>
        <p:nvCxnSpPr>
          <p:cNvPr id="421" name="Google Shape;421;p35"/>
          <p:cNvCxnSpPr/>
          <p:nvPr/>
        </p:nvCxnSpPr>
        <p:spPr>
          <a:xfrm rot="10800000">
            <a:off x="768923" y="2053331"/>
            <a:ext cx="0" cy="498600"/>
          </a:xfrm>
          <a:prstGeom prst="straightConnector1">
            <a:avLst/>
          </a:prstGeom>
          <a:noFill/>
          <a:ln w="9525" cap="flat" cmpd="sng">
            <a:solidFill>
              <a:schemeClr val="lt2"/>
            </a:solidFill>
            <a:prstDash val="solid"/>
            <a:round/>
            <a:headEnd type="oval" w="med" len="med"/>
            <a:tailEnd type="oval" w="med" len="med"/>
          </a:ln>
        </p:spPr>
      </p:cxnSp>
      <p:sp>
        <p:nvSpPr>
          <p:cNvPr id="422" name="Google Shape;422;p35"/>
          <p:cNvSpPr txBox="1"/>
          <p:nvPr/>
        </p:nvSpPr>
        <p:spPr>
          <a:xfrm>
            <a:off x="281675" y="1132225"/>
            <a:ext cx="1442100" cy="8997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30 college students with allergic rhinitis of all types aged 18-25 from ONU, small Christian University on November 15, 2022</a:t>
            </a:r>
            <a:endParaRPr sz="1000">
              <a:solidFill>
                <a:schemeClr val="dk2"/>
              </a:solidFill>
              <a:latin typeface="Raleway"/>
              <a:ea typeface="Raleway"/>
              <a:cs typeface="Raleway"/>
              <a:sym typeface="Raleway"/>
            </a:endParaRPr>
          </a:p>
        </p:txBody>
      </p:sp>
      <p:cxnSp>
        <p:nvCxnSpPr>
          <p:cNvPr id="423" name="Google Shape;423;p35"/>
          <p:cNvCxnSpPr/>
          <p:nvPr/>
        </p:nvCxnSpPr>
        <p:spPr>
          <a:xfrm rot="10800000">
            <a:off x="2090158" y="2053331"/>
            <a:ext cx="0" cy="498600"/>
          </a:xfrm>
          <a:prstGeom prst="straightConnector1">
            <a:avLst/>
          </a:prstGeom>
          <a:noFill/>
          <a:ln w="9525" cap="flat" cmpd="sng">
            <a:solidFill>
              <a:schemeClr val="lt2"/>
            </a:solidFill>
            <a:prstDash val="solid"/>
            <a:round/>
            <a:headEnd type="oval" w="med" len="med"/>
            <a:tailEnd type="oval" w="med" len="med"/>
          </a:ln>
        </p:spPr>
      </p:cxnSp>
      <p:sp>
        <p:nvSpPr>
          <p:cNvPr id="424" name="Google Shape;424;p35"/>
          <p:cNvSpPr txBox="1"/>
          <p:nvPr/>
        </p:nvSpPr>
        <p:spPr>
          <a:xfrm>
            <a:off x="2050650" y="1035825"/>
            <a:ext cx="1724100" cy="9963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Participants kept a diary of the day of allergy symptoms experienced (type of symptom, time, severity, how long they last, effect of masks on their outcome)</a:t>
            </a:r>
            <a:endParaRPr sz="1000">
              <a:solidFill>
                <a:schemeClr val="dk2"/>
              </a:solidFill>
              <a:latin typeface="Raleway"/>
              <a:ea typeface="Raleway"/>
              <a:cs typeface="Raleway"/>
              <a:sym typeface="Raleway"/>
            </a:endParaRPr>
          </a:p>
        </p:txBody>
      </p:sp>
      <p:sp>
        <p:nvSpPr>
          <p:cNvPr id="425" name="Google Shape;425;p35"/>
          <p:cNvSpPr txBox="1"/>
          <p:nvPr/>
        </p:nvSpPr>
        <p:spPr>
          <a:xfrm>
            <a:off x="3525776" y="1422400"/>
            <a:ext cx="10851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endParaRPr sz="900">
              <a:solidFill>
                <a:schemeClr val="dk2"/>
              </a:solidFill>
              <a:latin typeface="Raleway"/>
              <a:ea typeface="Raleway"/>
              <a:cs typeface="Raleway"/>
              <a:sym typeface="Raleway"/>
            </a:endParaRPr>
          </a:p>
        </p:txBody>
      </p:sp>
      <p:cxnSp>
        <p:nvCxnSpPr>
          <p:cNvPr id="426" name="Google Shape;426;p35"/>
          <p:cNvCxnSpPr/>
          <p:nvPr/>
        </p:nvCxnSpPr>
        <p:spPr>
          <a:xfrm rot="10800000">
            <a:off x="4885028" y="2053331"/>
            <a:ext cx="0" cy="498600"/>
          </a:xfrm>
          <a:prstGeom prst="straightConnector1">
            <a:avLst/>
          </a:prstGeom>
          <a:noFill/>
          <a:ln w="9525" cap="flat" cmpd="sng">
            <a:solidFill>
              <a:schemeClr val="lt2"/>
            </a:solidFill>
            <a:prstDash val="solid"/>
            <a:round/>
            <a:headEnd type="oval" w="med" len="med"/>
            <a:tailEnd type="oval" w="med" len="med"/>
          </a:ln>
        </p:spPr>
      </p:cxnSp>
      <p:sp>
        <p:nvSpPr>
          <p:cNvPr id="427" name="Google Shape;427;p35"/>
          <p:cNvSpPr txBox="1"/>
          <p:nvPr/>
        </p:nvSpPr>
        <p:spPr>
          <a:xfrm>
            <a:off x="4356350" y="620825"/>
            <a:ext cx="1249500" cy="14112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Participants divided in thirds with two groups as the experimental groups (KN95 or surgical) and the other group as the control (no mask)</a:t>
            </a:r>
            <a:endParaRPr sz="1100">
              <a:solidFill>
                <a:schemeClr val="dk2"/>
              </a:solidFill>
              <a:latin typeface="Raleway"/>
              <a:ea typeface="Raleway"/>
              <a:cs typeface="Raleway"/>
              <a:sym typeface="Raleway"/>
            </a:endParaRPr>
          </a:p>
        </p:txBody>
      </p:sp>
      <p:cxnSp>
        <p:nvCxnSpPr>
          <p:cNvPr id="428" name="Google Shape;428;p35"/>
          <p:cNvCxnSpPr/>
          <p:nvPr/>
        </p:nvCxnSpPr>
        <p:spPr>
          <a:xfrm rot="10800000">
            <a:off x="6053863" y="2053331"/>
            <a:ext cx="0" cy="498600"/>
          </a:xfrm>
          <a:prstGeom prst="straightConnector1">
            <a:avLst/>
          </a:prstGeom>
          <a:noFill/>
          <a:ln w="9525" cap="flat" cmpd="sng">
            <a:solidFill>
              <a:schemeClr val="lt2"/>
            </a:solidFill>
            <a:prstDash val="solid"/>
            <a:round/>
            <a:headEnd type="oval" w="med" len="med"/>
            <a:tailEnd type="oval" w="med" len="med"/>
          </a:ln>
        </p:spPr>
      </p:cxnSp>
      <p:sp>
        <p:nvSpPr>
          <p:cNvPr id="429" name="Google Shape;429;p35"/>
          <p:cNvSpPr txBox="1"/>
          <p:nvPr/>
        </p:nvSpPr>
        <p:spPr>
          <a:xfrm>
            <a:off x="6014675" y="544600"/>
            <a:ext cx="1572300" cy="14112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Participants arrived on a morning from 0800-0900 AM wearing the KN95. The surgical group came from 0930-1030. Lastly, the control group came from 1045-1200.</a:t>
            </a:r>
            <a:endParaRPr sz="1100">
              <a:solidFill>
                <a:schemeClr val="dk2"/>
              </a:solidFill>
              <a:latin typeface="Raleway"/>
              <a:ea typeface="Raleway"/>
              <a:cs typeface="Raleway"/>
              <a:sym typeface="Raleway"/>
            </a:endParaRPr>
          </a:p>
        </p:txBody>
      </p:sp>
      <p:sp>
        <p:nvSpPr>
          <p:cNvPr id="430" name="Google Shape;430;p35"/>
          <p:cNvSpPr txBox="1"/>
          <p:nvPr/>
        </p:nvSpPr>
        <p:spPr>
          <a:xfrm>
            <a:off x="7778225" y="788500"/>
            <a:ext cx="962700" cy="12279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Participants completed a survey before midnight through Survey Monkey.</a:t>
            </a:r>
            <a:endParaRPr sz="1100">
              <a:solidFill>
                <a:schemeClr val="dk2"/>
              </a:solidFill>
              <a:latin typeface="Raleway"/>
              <a:ea typeface="Raleway"/>
              <a:cs typeface="Raleway"/>
              <a:sym typeface="Raleway"/>
            </a:endParaRPr>
          </a:p>
        </p:txBody>
      </p:sp>
      <p:cxnSp>
        <p:nvCxnSpPr>
          <p:cNvPr id="431" name="Google Shape;431;p35"/>
          <p:cNvCxnSpPr/>
          <p:nvPr/>
        </p:nvCxnSpPr>
        <p:spPr>
          <a:xfrm rot="10800000">
            <a:off x="1439687" y="2896369"/>
            <a:ext cx="0" cy="498600"/>
          </a:xfrm>
          <a:prstGeom prst="straightConnector1">
            <a:avLst/>
          </a:prstGeom>
          <a:noFill/>
          <a:ln w="9525" cap="flat" cmpd="sng">
            <a:solidFill>
              <a:schemeClr val="lt2"/>
            </a:solidFill>
            <a:prstDash val="solid"/>
            <a:round/>
            <a:headEnd type="oval" w="med" len="med"/>
            <a:tailEnd type="oval" w="med" len="med"/>
          </a:ln>
        </p:spPr>
      </p:cxnSp>
      <p:sp>
        <p:nvSpPr>
          <p:cNvPr id="432" name="Google Shape;432;p35"/>
          <p:cNvSpPr txBox="1"/>
          <p:nvPr/>
        </p:nvSpPr>
        <p:spPr>
          <a:xfrm>
            <a:off x="1012400" y="3419550"/>
            <a:ext cx="1128000" cy="1227900"/>
          </a:xfrm>
          <a:prstGeom prst="rect">
            <a:avLst/>
          </a:prstGeom>
          <a:solidFill>
            <a:schemeClr val="lt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Randomly assigned to two experimental (KN95 or surgical mask) or one control group (no mask)</a:t>
            </a:r>
            <a:endParaRPr sz="1100">
              <a:solidFill>
                <a:schemeClr val="dk2"/>
              </a:solidFill>
              <a:latin typeface="Raleway"/>
              <a:ea typeface="Raleway"/>
              <a:cs typeface="Raleway"/>
              <a:sym typeface="Raleway"/>
            </a:endParaRPr>
          </a:p>
        </p:txBody>
      </p:sp>
      <p:cxnSp>
        <p:nvCxnSpPr>
          <p:cNvPr id="433" name="Google Shape;433;p35"/>
          <p:cNvCxnSpPr/>
          <p:nvPr/>
        </p:nvCxnSpPr>
        <p:spPr>
          <a:xfrm rot="10800000">
            <a:off x="2760922" y="2896369"/>
            <a:ext cx="0" cy="498600"/>
          </a:xfrm>
          <a:prstGeom prst="straightConnector1">
            <a:avLst/>
          </a:prstGeom>
          <a:noFill/>
          <a:ln w="9525" cap="flat" cmpd="sng">
            <a:solidFill>
              <a:schemeClr val="lt2"/>
            </a:solidFill>
            <a:prstDash val="solid"/>
            <a:round/>
            <a:headEnd type="oval" w="med" len="med"/>
            <a:tailEnd type="oval" w="med" len="med"/>
          </a:ln>
        </p:spPr>
      </p:cxnSp>
      <p:sp>
        <p:nvSpPr>
          <p:cNvPr id="434" name="Google Shape;434;p35"/>
          <p:cNvSpPr txBox="1"/>
          <p:nvPr/>
        </p:nvSpPr>
        <p:spPr>
          <a:xfrm>
            <a:off x="2699950" y="3492500"/>
            <a:ext cx="1128000" cy="1227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200">
                <a:solidFill>
                  <a:schemeClr val="dk2"/>
                </a:solidFill>
                <a:latin typeface="Raleway"/>
                <a:ea typeface="Raleway"/>
                <a:cs typeface="Raleway"/>
                <a:sym typeface="Raleway"/>
              </a:rPr>
              <a:t>One trip November 15th, 2022 during the peak months for ragweed</a:t>
            </a:r>
            <a:endParaRPr sz="1200">
              <a:solidFill>
                <a:schemeClr val="dk2"/>
              </a:solidFill>
              <a:latin typeface="Raleway"/>
              <a:ea typeface="Raleway"/>
              <a:cs typeface="Raleway"/>
              <a:sym typeface="Raleway"/>
            </a:endParaRPr>
          </a:p>
        </p:txBody>
      </p:sp>
      <p:cxnSp>
        <p:nvCxnSpPr>
          <p:cNvPr id="435" name="Google Shape;435;p35"/>
          <p:cNvCxnSpPr/>
          <p:nvPr/>
        </p:nvCxnSpPr>
        <p:spPr>
          <a:xfrm rot="10800000">
            <a:off x="5403392" y="2896369"/>
            <a:ext cx="0" cy="498600"/>
          </a:xfrm>
          <a:prstGeom prst="straightConnector1">
            <a:avLst/>
          </a:prstGeom>
          <a:noFill/>
          <a:ln w="9525" cap="flat" cmpd="sng">
            <a:solidFill>
              <a:schemeClr val="lt2"/>
            </a:solidFill>
            <a:prstDash val="solid"/>
            <a:round/>
            <a:headEnd type="oval" w="med" len="med"/>
            <a:tailEnd type="oval" w="med" len="med"/>
          </a:ln>
        </p:spPr>
      </p:cxnSp>
      <p:sp>
        <p:nvSpPr>
          <p:cNvPr id="436" name="Google Shape;436;p35"/>
          <p:cNvSpPr txBox="1"/>
          <p:nvPr/>
        </p:nvSpPr>
        <p:spPr>
          <a:xfrm>
            <a:off x="4973075" y="3419550"/>
            <a:ext cx="1442100" cy="705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The groups visited Perry farms on a day when the ragweed count is low. </a:t>
            </a:r>
            <a:endParaRPr sz="1100">
              <a:solidFill>
                <a:schemeClr val="dk2"/>
              </a:solidFill>
              <a:latin typeface="Raleway"/>
              <a:ea typeface="Raleway"/>
              <a:cs typeface="Raleway"/>
              <a:sym typeface="Raleway"/>
            </a:endParaRPr>
          </a:p>
        </p:txBody>
      </p:sp>
      <p:cxnSp>
        <p:nvCxnSpPr>
          <p:cNvPr id="437" name="Google Shape;437;p35"/>
          <p:cNvCxnSpPr/>
          <p:nvPr/>
        </p:nvCxnSpPr>
        <p:spPr>
          <a:xfrm rot="10800000">
            <a:off x="6800827" y="2896369"/>
            <a:ext cx="0" cy="498600"/>
          </a:xfrm>
          <a:prstGeom prst="straightConnector1">
            <a:avLst/>
          </a:prstGeom>
          <a:noFill/>
          <a:ln w="9525" cap="flat" cmpd="sng">
            <a:solidFill>
              <a:schemeClr val="lt2"/>
            </a:solidFill>
            <a:prstDash val="solid"/>
            <a:round/>
            <a:headEnd type="oval" w="med" len="med"/>
            <a:tailEnd type="oval" w="med" len="med"/>
          </a:ln>
        </p:spPr>
      </p:cxnSp>
      <p:sp>
        <p:nvSpPr>
          <p:cNvPr id="438" name="Google Shape;438;p35"/>
          <p:cNvSpPr txBox="1"/>
          <p:nvPr/>
        </p:nvSpPr>
        <p:spPr>
          <a:xfrm>
            <a:off x="6691125" y="3419550"/>
            <a:ext cx="1320000" cy="1330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 sz="1100">
                <a:solidFill>
                  <a:schemeClr val="dk2"/>
                </a:solidFill>
                <a:latin typeface="Raleway"/>
                <a:ea typeface="Raleway"/>
                <a:cs typeface="Raleway"/>
                <a:sym typeface="Raleway"/>
              </a:rPr>
              <a:t>Participants were encouraged to go home and shower and stay inside but this could not be controlled so it was measured in the survey. </a:t>
            </a:r>
            <a:endParaRPr sz="1100">
              <a:solidFill>
                <a:schemeClr val="dk2"/>
              </a:solidFill>
              <a:latin typeface="Raleway"/>
              <a:ea typeface="Raleway"/>
              <a:cs typeface="Raleway"/>
              <a:sym typeface="Raleway"/>
            </a:endParaRPr>
          </a:p>
        </p:txBody>
      </p:sp>
      <p:cxnSp>
        <p:nvCxnSpPr>
          <p:cNvPr id="439" name="Google Shape;439;p35"/>
          <p:cNvCxnSpPr/>
          <p:nvPr/>
        </p:nvCxnSpPr>
        <p:spPr>
          <a:xfrm rot="10800000">
            <a:off x="8173112" y="2031919"/>
            <a:ext cx="0" cy="498600"/>
          </a:xfrm>
          <a:prstGeom prst="straightConnector1">
            <a:avLst/>
          </a:prstGeom>
          <a:noFill/>
          <a:ln w="9525" cap="flat" cmpd="sng">
            <a:solidFill>
              <a:schemeClr val="lt2"/>
            </a:solidFill>
            <a:prstDash val="solid"/>
            <a:round/>
            <a:headEnd type="oval" w="med" len="med"/>
            <a:tailEnd type="oval"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2">
                                            <p:txEl>
                                              <p:pRg st="0" end="0"/>
                                            </p:txEl>
                                          </p:spTgt>
                                        </p:tgtEl>
                                        <p:attrNameLst>
                                          <p:attrName>style.visibility</p:attrName>
                                        </p:attrNameLst>
                                      </p:cBhvr>
                                      <p:to>
                                        <p:strVal val="visible"/>
                                      </p:to>
                                    </p:set>
                                    <p:animEffect transition="in" filter="fade">
                                      <p:cBhvr>
                                        <p:cTn id="7" dur="1000"/>
                                        <p:tgtEl>
                                          <p:spTgt spid="4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2">
                                            <p:txEl>
                                              <p:pRg st="0" end="0"/>
                                            </p:txEl>
                                          </p:spTgt>
                                        </p:tgtEl>
                                        <p:attrNameLst>
                                          <p:attrName>style.visibility</p:attrName>
                                        </p:attrNameLst>
                                      </p:cBhvr>
                                      <p:to>
                                        <p:strVal val="visible"/>
                                      </p:to>
                                    </p:set>
                                    <p:animEffect transition="in" filter="fade">
                                      <p:cBhvr>
                                        <p:cTn id="12" dur="1000"/>
                                        <p:tgtEl>
                                          <p:spTgt spid="43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24">
                                            <p:txEl>
                                              <p:pRg st="0" end="0"/>
                                            </p:txEl>
                                          </p:spTgt>
                                        </p:tgtEl>
                                        <p:attrNameLst>
                                          <p:attrName>style.visibility</p:attrName>
                                        </p:attrNameLst>
                                      </p:cBhvr>
                                      <p:to>
                                        <p:strVal val="visible"/>
                                      </p:to>
                                    </p:set>
                                    <p:animEffect transition="in" filter="fade">
                                      <p:cBhvr>
                                        <p:cTn id="17" dur="1000"/>
                                        <p:tgtEl>
                                          <p:spTgt spid="42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4">
                                            <p:txEl>
                                              <p:pRg st="0" end="0"/>
                                            </p:txEl>
                                          </p:spTgt>
                                        </p:tgtEl>
                                        <p:attrNameLst>
                                          <p:attrName>style.visibility</p:attrName>
                                        </p:attrNameLst>
                                      </p:cBhvr>
                                      <p:to>
                                        <p:strVal val="visible"/>
                                      </p:to>
                                    </p:set>
                                    <p:animEffect transition="in" filter="fade">
                                      <p:cBhvr>
                                        <p:cTn id="22" dur="1000"/>
                                        <p:tgtEl>
                                          <p:spTgt spid="43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27">
                                            <p:txEl>
                                              <p:pRg st="0" end="0"/>
                                            </p:txEl>
                                          </p:spTgt>
                                        </p:tgtEl>
                                        <p:attrNameLst>
                                          <p:attrName>style.visibility</p:attrName>
                                        </p:attrNameLst>
                                      </p:cBhvr>
                                      <p:to>
                                        <p:strVal val="visible"/>
                                      </p:to>
                                    </p:set>
                                    <p:animEffect transition="in" filter="fade">
                                      <p:cBhvr>
                                        <p:cTn id="27" dur="1000"/>
                                        <p:tgtEl>
                                          <p:spTgt spid="42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6">
                                            <p:txEl>
                                              <p:pRg st="0" end="0"/>
                                            </p:txEl>
                                          </p:spTgt>
                                        </p:tgtEl>
                                        <p:attrNameLst>
                                          <p:attrName>style.visibility</p:attrName>
                                        </p:attrNameLst>
                                      </p:cBhvr>
                                      <p:to>
                                        <p:strVal val="visible"/>
                                      </p:to>
                                    </p:set>
                                    <p:animEffect transition="in" filter="fade">
                                      <p:cBhvr>
                                        <p:cTn id="32" dur="1000"/>
                                        <p:tgtEl>
                                          <p:spTgt spid="43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29">
                                            <p:txEl>
                                              <p:pRg st="0" end="0"/>
                                            </p:txEl>
                                          </p:spTgt>
                                        </p:tgtEl>
                                        <p:attrNameLst>
                                          <p:attrName>style.visibility</p:attrName>
                                        </p:attrNameLst>
                                      </p:cBhvr>
                                      <p:to>
                                        <p:strVal val="visible"/>
                                      </p:to>
                                    </p:set>
                                    <p:animEffect transition="in" filter="fade">
                                      <p:cBhvr>
                                        <p:cTn id="37" dur="1000"/>
                                        <p:tgtEl>
                                          <p:spTgt spid="42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38"/>
                                        </p:tgtEl>
                                        <p:attrNameLst>
                                          <p:attrName>style.visibility</p:attrName>
                                        </p:attrNameLst>
                                      </p:cBhvr>
                                      <p:to>
                                        <p:strVal val="visible"/>
                                      </p:to>
                                    </p:set>
                                    <p:animEffect transition="in" filter="fade">
                                      <p:cBhvr>
                                        <p:cTn id="42" dur="1000"/>
                                        <p:tgtEl>
                                          <p:spTgt spid="43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38">
                                            <p:txEl>
                                              <p:pRg st="0" end="0"/>
                                            </p:txEl>
                                          </p:spTgt>
                                        </p:tgtEl>
                                        <p:attrNameLst>
                                          <p:attrName>style.visibility</p:attrName>
                                        </p:attrNameLst>
                                      </p:cBhvr>
                                      <p:to>
                                        <p:strVal val="visible"/>
                                      </p:to>
                                    </p:set>
                                    <p:animEffect transition="in" filter="fade">
                                      <p:cBhvr>
                                        <p:cTn id="47" dur="1000"/>
                                        <p:tgtEl>
                                          <p:spTgt spid="43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30"/>
                                        </p:tgtEl>
                                        <p:attrNameLst>
                                          <p:attrName>style.visibility</p:attrName>
                                        </p:attrNameLst>
                                      </p:cBhvr>
                                      <p:to>
                                        <p:strVal val="visible"/>
                                      </p:to>
                                    </p:set>
                                    <p:animEffect transition="in" filter="fade">
                                      <p:cBhvr>
                                        <p:cTn id="52" dur="1000"/>
                                        <p:tgtEl>
                                          <p:spTgt spid="4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30">
                                            <p:txEl>
                                              <p:pRg st="0" end="0"/>
                                            </p:txEl>
                                          </p:spTgt>
                                        </p:tgtEl>
                                        <p:attrNameLst>
                                          <p:attrName>style.visibility</p:attrName>
                                        </p:attrNameLst>
                                      </p:cBhvr>
                                      <p:to>
                                        <p:strVal val="visible"/>
                                      </p:to>
                                    </p:set>
                                    <p:animEffect transition="in" filter="fade">
                                      <p:cBhvr>
                                        <p:cTn id="57" dur="1000"/>
                                        <p:tgtEl>
                                          <p:spTgt spid="4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36"/>
          <p:cNvSpPr txBox="1">
            <a:spLocks noGrp="1"/>
          </p:cNvSpPr>
          <p:nvPr>
            <p:ph type="title"/>
          </p:nvPr>
        </p:nvSpPr>
        <p:spPr>
          <a:xfrm>
            <a:off x="1039100" y="7806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collection &amp; analysis</a:t>
            </a:r>
            <a:endParaRPr/>
          </a:p>
        </p:txBody>
      </p:sp>
      <p:sp>
        <p:nvSpPr>
          <p:cNvPr id="445" name="Google Shape;445;p36"/>
          <p:cNvSpPr txBox="1">
            <a:spLocks noGrp="1"/>
          </p:cNvSpPr>
          <p:nvPr>
            <p:ph type="body" idx="1"/>
          </p:nvPr>
        </p:nvSpPr>
        <p:spPr>
          <a:xfrm>
            <a:off x="1039100"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Statistical significance was not able to quantify the preliminary data due to the limited number of participants</a:t>
            </a:r>
            <a:endParaRPr/>
          </a:p>
        </p:txBody>
      </p:sp>
      <p:sp>
        <p:nvSpPr>
          <p:cNvPr id="446" name="Google Shape;446;p36"/>
          <p:cNvSpPr txBox="1">
            <a:spLocks noGrp="1"/>
          </p:cNvSpPr>
          <p:nvPr>
            <p:ph type="body" idx="2"/>
          </p:nvPr>
        </p:nvSpPr>
        <p:spPr>
          <a:xfrm>
            <a:off x="4776212" y="1732675"/>
            <a:ext cx="33288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Questionnaire adapted from survey created from allergy specialists</a:t>
            </a:r>
            <a:endParaRPr/>
          </a:p>
          <a:p>
            <a:pPr marL="0" lvl="0" indent="0" algn="l" rtl="0">
              <a:spcBef>
                <a:spcPts val="600"/>
              </a:spcBef>
              <a:spcAft>
                <a:spcPts val="0"/>
              </a:spcAft>
              <a:buNone/>
            </a:pPr>
            <a:endParaRPr/>
          </a:p>
          <a:p>
            <a:pPr marL="0" lvl="0" indent="0" algn="l" rtl="0">
              <a:spcBef>
                <a:spcPts val="600"/>
              </a:spcBef>
              <a:spcAft>
                <a:spcPts val="0"/>
              </a:spcAft>
              <a:buNone/>
            </a:pPr>
            <a:r>
              <a:rPr lang="en"/>
              <a:t>Raw data from survey displayed on graphs for future research studies</a:t>
            </a:r>
            <a:endParaRPr/>
          </a:p>
          <a:p>
            <a:pPr marL="0" lvl="0" indent="0" algn="l" rtl="0">
              <a:spcBef>
                <a:spcPts val="600"/>
              </a:spcBef>
              <a:spcAft>
                <a:spcPts val="0"/>
              </a:spcAft>
              <a:buNone/>
            </a:pPr>
            <a:endParaRPr/>
          </a:p>
        </p:txBody>
      </p:sp>
      <p:sp>
        <p:nvSpPr>
          <p:cNvPr id="447" name="Google Shape;447;p3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5">
                                            <p:txEl>
                                              <p:pRg st="0" end="0"/>
                                            </p:txEl>
                                          </p:spTgt>
                                        </p:tgtEl>
                                        <p:attrNameLst>
                                          <p:attrName>style.visibility</p:attrName>
                                        </p:attrNameLst>
                                      </p:cBhvr>
                                      <p:to>
                                        <p:strVal val="visible"/>
                                      </p:to>
                                    </p:set>
                                    <p:animEffect transition="in" filter="fade">
                                      <p:cBhvr>
                                        <p:cTn id="7" dur="1000"/>
                                        <p:tgtEl>
                                          <p:spTgt spid="4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6">
                                            <p:txEl>
                                              <p:pRg st="0" end="0"/>
                                            </p:txEl>
                                          </p:spTgt>
                                        </p:tgtEl>
                                        <p:attrNameLst>
                                          <p:attrName>style.visibility</p:attrName>
                                        </p:attrNameLst>
                                      </p:cBhvr>
                                      <p:to>
                                        <p:strVal val="visible"/>
                                      </p:to>
                                    </p:set>
                                    <p:animEffect transition="in" filter="fade">
                                      <p:cBhvr>
                                        <p:cTn id="12" dur="1000"/>
                                        <p:tgtEl>
                                          <p:spTgt spid="4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6">
                                            <p:txEl>
                                              <p:pRg st="1" end="1"/>
                                            </p:txEl>
                                          </p:spTgt>
                                        </p:tgtEl>
                                        <p:attrNameLst>
                                          <p:attrName>style.visibility</p:attrName>
                                        </p:attrNameLst>
                                      </p:cBhvr>
                                      <p:to>
                                        <p:strVal val="visible"/>
                                      </p:to>
                                    </p:set>
                                    <p:animEffect transition="in" filter="fade">
                                      <p:cBhvr>
                                        <p:cTn id="17" dur="1000"/>
                                        <p:tgtEl>
                                          <p:spTgt spid="4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6">
                                            <p:txEl>
                                              <p:pRg st="2" end="2"/>
                                            </p:txEl>
                                          </p:spTgt>
                                        </p:tgtEl>
                                        <p:attrNameLst>
                                          <p:attrName>style.visibility</p:attrName>
                                        </p:attrNameLst>
                                      </p:cBhvr>
                                      <p:to>
                                        <p:strVal val="visible"/>
                                      </p:to>
                                    </p:set>
                                    <p:animEffect transition="in" filter="fade">
                                      <p:cBhvr>
                                        <p:cTn id="22" dur="1000"/>
                                        <p:tgtEl>
                                          <p:spTgt spid="44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46">
                                            <p:txEl>
                                              <p:pRg st="3" end="3"/>
                                            </p:txEl>
                                          </p:spTgt>
                                        </p:tgtEl>
                                        <p:attrNameLst>
                                          <p:attrName>style.visibility</p:attrName>
                                        </p:attrNameLst>
                                      </p:cBhvr>
                                      <p:to>
                                        <p:strVal val="visible"/>
                                      </p:to>
                                    </p:set>
                                    <p:animEffect transition="in" filter="fade">
                                      <p:cBhvr>
                                        <p:cTn id="27" dur="1000"/>
                                        <p:tgtEl>
                                          <p:spTgt spid="4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37"/>
          <p:cNvSpPr/>
          <p:nvPr/>
        </p:nvSpPr>
        <p:spPr>
          <a:xfrm>
            <a:off x="3226100" y="620550"/>
            <a:ext cx="2691900" cy="2691900"/>
          </a:xfrm>
          <a:prstGeom prst="ellipse">
            <a:avLst/>
          </a:prstGeom>
          <a:solidFill>
            <a:srgbClr val="F1E2DD"/>
          </a:solidFill>
          <a:ln>
            <a:noFill/>
          </a:ln>
          <a:effectLst>
            <a:outerShdw blurRad="314325" dist="95250" dir="5400000" algn="bl" rotWithShape="0">
              <a:schemeClr val="accent6">
                <a:alpha val="7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txBox="1">
            <a:spLocks noGrp="1"/>
          </p:cNvSpPr>
          <p:nvPr>
            <p:ph type="ctrTitle" idx="4294967295"/>
          </p:nvPr>
        </p:nvSpPr>
        <p:spPr>
          <a:xfrm>
            <a:off x="1938525" y="2573950"/>
            <a:ext cx="52671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7200">
                <a:solidFill>
                  <a:schemeClr val="accent6"/>
                </a:solidFill>
              </a:rPr>
              <a:t>Findings</a:t>
            </a:r>
            <a:endParaRPr sz="7200">
              <a:solidFill>
                <a:schemeClr val="accent6"/>
              </a:solidFill>
            </a:endParaRPr>
          </a:p>
        </p:txBody>
      </p:sp>
      <p:sp>
        <p:nvSpPr>
          <p:cNvPr id="454" name="Google Shape;454;p3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23</a:t>
            </a:fld>
            <a:endParaRPr/>
          </a:p>
        </p:txBody>
      </p:sp>
      <p:sp>
        <p:nvSpPr>
          <p:cNvPr id="455" name="Google Shape;455;p37"/>
          <p:cNvSpPr/>
          <p:nvPr/>
        </p:nvSpPr>
        <p:spPr>
          <a:xfrm>
            <a:off x="3573776" y="1417323"/>
            <a:ext cx="627790" cy="941544"/>
          </a:xfrm>
          <a:custGeom>
            <a:avLst/>
            <a:gdLst/>
            <a:ahLst/>
            <a:cxnLst/>
            <a:rect l="l" t="t" r="r" b="b"/>
            <a:pathLst>
              <a:path w="11730" h="20002" extrusionOk="0">
                <a:moveTo>
                  <a:pt x="6425" y="414"/>
                </a:moveTo>
                <a:lnTo>
                  <a:pt x="6571" y="439"/>
                </a:lnTo>
                <a:lnTo>
                  <a:pt x="6692" y="487"/>
                </a:lnTo>
                <a:lnTo>
                  <a:pt x="6814" y="560"/>
                </a:lnTo>
                <a:lnTo>
                  <a:pt x="6936" y="633"/>
                </a:lnTo>
                <a:lnTo>
                  <a:pt x="7033" y="731"/>
                </a:lnTo>
                <a:lnTo>
                  <a:pt x="7130" y="828"/>
                </a:lnTo>
                <a:lnTo>
                  <a:pt x="7179" y="950"/>
                </a:lnTo>
                <a:lnTo>
                  <a:pt x="7228" y="1096"/>
                </a:lnTo>
                <a:lnTo>
                  <a:pt x="7252" y="1242"/>
                </a:lnTo>
                <a:lnTo>
                  <a:pt x="7276" y="1534"/>
                </a:lnTo>
                <a:lnTo>
                  <a:pt x="7228" y="1801"/>
                </a:lnTo>
                <a:lnTo>
                  <a:pt x="7155" y="2093"/>
                </a:lnTo>
                <a:lnTo>
                  <a:pt x="7033" y="2385"/>
                </a:lnTo>
                <a:lnTo>
                  <a:pt x="6790" y="2945"/>
                </a:lnTo>
                <a:lnTo>
                  <a:pt x="6522" y="3480"/>
                </a:lnTo>
                <a:lnTo>
                  <a:pt x="6303" y="3456"/>
                </a:lnTo>
                <a:lnTo>
                  <a:pt x="5938" y="3456"/>
                </a:lnTo>
                <a:lnTo>
                  <a:pt x="5646" y="2629"/>
                </a:lnTo>
                <a:lnTo>
                  <a:pt x="5427" y="2069"/>
                </a:lnTo>
                <a:lnTo>
                  <a:pt x="5305" y="1826"/>
                </a:lnTo>
                <a:lnTo>
                  <a:pt x="5208" y="1631"/>
                </a:lnTo>
                <a:lnTo>
                  <a:pt x="5184" y="1388"/>
                </a:lnTo>
                <a:lnTo>
                  <a:pt x="5208" y="1266"/>
                </a:lnTo>
                <a:lnTo>
                  <a:pt x="5232" y="1169"/>
                </a:lnTo>
                <a:lnTo>
                  <a:pt x="5281" y="1047"/>
                </a:lnTo>
                <a:lnTo>
                  <a:pt x="5330" y="925"/>
                </a:lnTo>
                <a:lnTo>
                  <a:pt x="5403" y="828"/>
                </a:lnTo>
                <a:lnTo>
                  <a:pt x="5500" y="731"/>
                </a:lnTo>
                <a:lnTo>
                  <a:pt x="5622" y="633"/>
                </a:lnTo>
                <a:lnTo>
                  <a:pt x="5743" y="536"/>
                </a:lnTo>
                <a:lnTo>
                  <a:pt x="5865" y="487"/>
                </a:lnTo>
                <a:lnTo>
                  <a:pt x="6011" y="439"/>
                </a:lnTo>
                <a:lnTo>
                  <a:pt x="6157" y="414"/>
                </a:lnTo>
                <a:close/>
                <a:moveTo>
                  <a:pt x="9052" y="1339"/>
                </a:moveTo>
                <a:lnTo>
                  <a:pt x="9198" y="1388"/>
                </a:lnTo>
                <a:lnTo>
                  <a:pt x="9344" y="1436"/>
                </a:lnTo>
                <a:lnTo>
                  <a:pt x="9490" y="1534"/>
                </a:lnTo>
                <a:lnTo>
                  <a:pt x="9588" y="1631"/>
                </a:lnTo>
                <a:lnTo>
                  <a:pt x="9709" y="1753"/>
                </a:lnTo>
                <a:lnTo>
                  <a:pt x="9782" y="1874"/>
                </a:lnTo>
                <a:lnTo>
                  <a:pt x="9855" y="2020"/>
                </a:lnTo>
                <a:lnTo>
                  <a:pt x="9904" y="2166"/>
                </a:lnTo>
                <a:lnTo>
                  <a:pt x="9928" y="2312"/>
                </a:lnTo>
                <a:lnTo>
                  <a:pt x="9928" y="2483"/>
                </a:lnTo>
                <a:lnTo>
                  <a:pt x="9928" y="2629"/>
                </a:lnTo>
                <a:lnTo>
                  <a:pt x="9904" y="2775"/>
                </a:lnTo>
                <a:lnTo>
                  <a:pt x="9831" y="2945"/>
                </a:lnTo>
                <a:lnTo>
                  <a:pt x="9758" y="3067"/>
                </a:lnTo>
                <a:lnTo>
                  <a:pt x="9661" y="3213"/>
                </a:lnTo>
                <a:lnTo>
                  <a:pt x="9442" y="3383"/>
                </a:lnTo>
                <a:lnTo>
                  <a:pt x="9198" y="3553"/>
                </a:lnTo>
                <a:lnTo>
                  <a:pt x="8931" y="3675"/>
                </a:lnTo>
                <a:lnTo>
                  <a:pt x="8615" y="3796"/>
                </a:lnTo>
                <a:lnTo>
                  <a:pt x="8323" y="3869"/>
                </a:lnTo>
                <a:lnTo>
                  <a:pt x="8006" y="3967"/>
                </a:lnTo>
                <a:lnTo>
                  <a:pt x="7447" y="4088"/>
                </a:lnTo>
                <a:lnTo>
                  <a:pt x="7349" y="3942"/>
                </a:lnTo>
                <a:lnTo>
                  <a:pt x="7228" y="3821"/>
                </a:lnTo>
                <a:lnTo>
                  <a:pt x="7106" y="3724"/>
                </a:lnTo>
                <a:lnTo>
                  <a:pt x="6960" y="3626"/>
                </a:lnTo>
                <a:lnTo>
                  <a:pt x="7228" y="3091"/>
                </a:lnTo>
                <a:lnTo>
                  <a:pt x="7447" y="2531"/>
                </a:lnTo>
                <a:lnTo>
                  <a:pt x="7568" y="2288"/>
                </a:lnTo>
                <a:lnTo>
                  <a:pt x="7690" y="2069"/>
                </a:lnTo>
                <a:lnTo>
                  <a:pt x="7836" y="1874"/>
                </a:lnTo>
                <a:lnTo>
                  <a:pt x="7982" y="1704"/>
                </a:lnTo>
                <a:lnTo>
                  <a:pt x="8177" y="1558"/>
                </a:lnTo>
                <a:lnTo>
                  <a:pt x="8371" y="1436"/>
                </a:lnTo>
                <a:lnTo>
                  <a:pt x="8590" y="1363"/>
                </a:lnTo>
                <a:lnTo>
                  <a:pt x="8858" y="1339"/>
                </a:lnTo>
                <a:close/>
                <a:moveTo>
                  <a:pt x="3991" y="1242"/>
                </a:moveTo>
                <a:lnTo>
                  <a:pt x="4162" y="1266"/>
                </a:lnTo>
                <a:lnTo>
                  <a:pt x="4308" y="1315"/>
                </a:lnTo>
                <a:lnTo>
                  <a:pt x="4454" y="1412"/>
                </a:lnTo>
                <a:lnTo>
                  <a:pt x="4575" y="1534"/>
                </a:lnTo>
                <a:lnTo>
                  <a:pt x="4697" y="1704"/>
                </a:lnTo>
                <a:lnTo>
                  <a:pt x="4819" y="1874"/>
                </a:lnTo>
                <a:lnTo>
                  <a:pt x="4916" y="2312"/>
                </a:lnTo>
                <a:lnTo>
                  <a:pt x="5086" y="2775"/>
                </a:lnTo>
                <a:lnTo>
                  <a:pt x="5184" y="2994"/>
                </a:lnTo>
                <a:lnTo>
                  <a:pt x="5305" y="3213"/>
                </a:lnTo>
                <a:lnTo>
                  <a:pt x="5427" y="3407"/>
                </a:lnTo>
                <a:lnTo>
                  <a:pt x="5573" y="3578"/>
                </a:lnTo>
                <a:lnTo>
                  <a:pt x="5476" y="3626"/>
                </a:lnTo>
                <a:lnTo>
                  <a:pt x="5305" y="3724"/>
                </a:lnTo>
                <a:lnTo>
                  <a:pt x="5135" y="3845"/>
                </a:lnTo>
                <a:lnTo>
                  <a:pt x="5013" y="4015"/>
                </a:lnTo>
                <a:lnTo>
                  <a:pt x="4892" y="4186"/>
                </a:lnTo>
                <a:lnTo>
                  <a:pt x="4794" y="4113"/>
                </a:lnTo>
                <a:lnTo>
                  <a:pt x="4697" y="4040"/>
                </a:lnTo>
                <a:lnTo>
                  <a:pt x="4478" y="3894"/>
                </a:lnTo>
                <a:lnTo>
                  <a:pt x="4016" y="3699"/>
                </a:lnTo>
                <a:lnTo>
                  <a:pt x="3578" y="3432"/>
                </a:lnTo>
                <a:lnTo>
                  <a:pt x="3213" y="3213"/>
                </a:lnTo>
                <a:lnTo>
                  <a:pt x="3115" y="3164"/>
                </a:lnTo>
                <a:lnTo>
                  <a:pt x="3018" y="3091"/>
                </a:lnTo>
                <a:lnTo>
                  <a:pt x="2969" y="2994"/>
                </a:lnTo>
                <a:lnTo>
                  <a:pt x="2921" y="2896"/>
                </a:lnTo>
                <a:lnTo>
                  <a:pt x="2921" y="2799"/>
                </a:lnTo>
                <a:lnTo>
                  <a:pt x="2921" y="2677"/>
                </a:lnTo>
                <a:lnTo>
                  <a:pt x="2969" y="2434"/>
                </a:lnTo>
                <a:lnTo>
                  <a:pt x="3067" y="2118"/>
                </a:lnTo>
                <a:lnTo>
                  <a:pt x="3213" y="1826"/>
                </a:lnTo>
                <a:lnTo>
                  <a:pt x="3310" y="1680"/>
                </a:lnTo>
                <a:lnTo>
                  <a:pt x="3432" y="1558"/>
                </a:lnTo>
                <a:lnTo>
                  <a:pt x="3529" y="1436"/>
                </a:lnTo>
                <a:lnTo>
                  <a:pt x="3675" y="1339"/>
                </a:lnTo>
                <a:lnTo>
                  <a:pt x="3845" y="1266"/>
                </a:lnTo>
                <a:lnTo>
                  <a:pt x="3991" y="1242"/>
                </a:lnTo>
                <a:close/>
                <a:moveTo>
                  <a:pt x="6157" y="3967"/>
                </a:moveTo>
                <a:lnTo>
                  <a:pt x="6181" y="4015"/>
                </a:lnTo>
                <a:lnTo>
                  <a:pt x="6084" y="4088"/>
                </a:lnTo>
                <a:lnTo>
                  <a:pt x="5962" y="4161"/>
                </a:lnTo>
                <a:lnTo>
                  <a:pt x="5768" y="4380"/>
                </a:lnTo>
                <a:lnTo>
                  <a:pt x="5597" y="4624"/>
                </a:lnTo>
                <a:lnTo>
                  <a:pt x="5451" y="4843"/>
                </a:lnTo>
                <a:lnTo>
                  <a:pt x="5305" y="5110"/>
                </a:lnTo>
                <a:lnTo>
                  <a:pt x="5281" y="4989"/>
                </a:lnTo>
                <a:lnTo>
                  <a:pt x="5281" y="4867"/>
                </a:lnTo>
                <a:lnTo>
                  <a:pt x="5281" y="4745"/>
                </a:lnTo>
                <a:lnTo>
                  <a:pt x="5330" y="4624"/>
                </a:lnTo>
                <a:lnTo>
                  <a:pt x="5378" y="4526"/>
                </a:lnTo>
                <a:lnTo>
                  <a:pt x="5524" y="4307"/>
                </a:lnTo>
                <a:lnTo>
                  <a:pt x="5695" y="4137"/>
                </a:lnTo>
                <a:lnTo>
                  <a:pt x="5816" y="4064"/>
                </a:lnTo>
                <a:lnTo>
                  <a:pt x="5914" y="4015"/>
                </a:lnTo>
                <a:lnTo>
                  <a:pt x="6035" y="3991"/>
                </a:lnTo>
                <a:lnTo>
                  <a:pt x="6157" y="3967"/>
                </a:lnTo>
                <a:close/>
                <a:moveTo>
                  <a:pt x="6425" y="4064"/>
                </a:moveTo>
                <a:lnTo>
                  <a:pt x="6595" y="4113"/>
                </a:lnTo>
                <a:lnTo>
                  <a:pt x="6741" y="4186"/>
                </a:lnTo>
                <a:lnTo>
                  <a:pt x="6571" y="4307"/>
                </a:lnTo>
                <a:lnTo>
                  <a:pt x="6400" y="4453"/>
                </a:lnTo>
                <a:lnTo>
                  <a:pt x="6254" y="4624"/>
                </a:lnTo>
                <a:lnTo>
                  <a:pt x="6108" y="4794"/>
                </a:lnTo>
                <a:lnTo>
                  <a:pt x="5987" y="4964"/>
                </a:lnTo>
                <a:lnTo>
                  <a:pt x="5841" y="5208"/>
                </a:lnTo>
                <a:lnTo>
                  <a:pt x="5743" y="5427"/>
                </a:lnTo>
                <a:lnTo>
                  <a:pt x="5695" y="5548"/>
                </a:lnTo>
                <a:lnTo>
                  <a:pt x="5670" y="5670"/>
                </a:lnTo>
                <a:lnTo>
                  <a:pt x="5573" y="5597"/>
                </a:lnTo>
                <a:lnTo>
                  <a:pt x="5500" y="5500"/>
                </a:lnTo>
                <a:lnTo>
                  <a:pt x="5549" y="5281"/>
                </a:lnTo>
                <a:lnTo>
                  <a:pt x="5646" y="5062"/>
                </a:lnTo>
                <a:lnTo>
                  <a:pt x="5768" y="4867"/>
                </a:lnTo>
                <a:lnTo>
                  <a:pt x="5914" y="4672"/>
                </a:lnTo>
                <a:lnTo>
                  <a:pt x="6157" y="4405"/>
                </a:lnTo>
                <a:lnTo>
                  <a:pt x="6303" y="4210"/>
                </a:lnTo>
                <a:lnTo>
                  <a:pt x="6425" y="4064"/>
                </a:lnTo>
                <a:close/>
                <a:moveTo>
                  <a:pt x="7009" y="4551"/>
                </a:moveTo>
                <a:lnTo>
                  <a:pt x="7033" y="4721"/>
                </a:lnTo>
                <a:lnTo>
                  <a:pt x="7009" y="4891"/>
                </a:lnTo>
                <a:lnTo>
                  <a:pt x="6960" y="5062"/>
                </a:lnTo>
                <a:lnTo>
                  <a:pt x="6887" y="5232"/>
                </a:lnTo>
                <a:lnTo>
                  <a:pt x="6790" y="5378"/>
                </a:lnTo>
                <a:lnTo>
                  <a:pt x="6644" y="5524"/>
                </a:lnTo>
                <a:lnTo>
                  <a:pt x="6498" y="5646"/>
                </a:lnTo>
                <a:lnTo>
                  <a:pt x="6327" y="5743"/>
                </a:lnTo>
                <a:lnTo>
                  <a:pt x="6376" y="5597"/>
                </a:lnTo>
                <a:lnTo>
                  <a:pt x="6692" y="4989"/>
                </a:lnTo>
                <a:lnTo>
                  <a:pt x="7009" y="4551"/>
                </a:lnTo>
                <a:close/>
                <a:moveTo>
                  <a:pt x="6814" y="4234"/>
                </a:moveTo>
                <a:lnTo>
                  <a:pt x="6911" y="4332"/>
                </a:lnTo>
                <a:lnTo>
                  <a:pt x="6790" y="4453"/>
                </a:lnTo>
                <a:lnTo>
                  <a:pt x="6692" y="4575"/>
                </a:lnTo>
                <a:lnTo>
                  <a:pt x="6571" y="4745"/>
                </a:lnTo>
                <a:lnTo>
                  <a:pt x="6376" y="5086"/>
                </a:lnTo>
                <a:lnTo>
                  <a:pt x="6206" y="5427"/>
                </a:lnTo>
                <a:lnTo>
                  <a:pt x="6108" y="5597"/>
                </a:lnTo>
                <a:lnTo>
                  <a:pt x="6011" y="5792"/>
                </a:lnTo>
                <a:lnTo>
                  <a:pt x="5865" y="5767"/>
                </a:lnTo>
                <a:lnTo>
                  <a:pt x="5962" y="5597"/>
                </a:lnTo>
                <a:lnTo>
                  <a:pt x="6035" y="5427"/>
                </a:lnTo>
                <a:lnTo>
                  <a:pt x="6108" y="5256"/>
                </a:lnTo>
                <a:lnTo>
                  <a:pt x="6181" y="5086"/>
                </a:lnTo>
                <a:lnTo>
                  <a:pt x="6303" y="4843"/>
                </a:lnTo>
                <a:lnTo>
                  <a:pt x="6473" y="4624"/>
                </a:lnTo>
                <a:lnTo>
                  <a:pt x="6619" y="4429"/>
                </a:lnTo>
                <a:lnTo>
                  <a:pt x="6814" y="4234"/>
                </a:lnTo>
                <a:close/>
                <a:moveTo>
                  <a:pt x="2848" y="3821"/>
                </a:moveTo>
                <a:lnTo>
                  <a:pt x="3067" y="3845"/>
                </a:lnTo>
                <a:lnTo>
                  <a:pt x="3310" y="3894"/>
                </a:lnTo>
                <a:lnTo>
                  <a:pt x="3456" y="3942"/>
                </a:lnTo>
                <a:lnTo>
                  <a:pt x="3626" y="4040"/>
                </a:lnTo>
                <a:lnTo>
                  <a:pt x="4016" y="4234"/>
                </a:lnTo>
                <a:lnTo>
                  <a:pt x="4210" y="4332"/>
                </a:lnTo>
                <a:lnTo>
                  <a:pt x="4405" y="4405"/>
                </a:lnTo>
                <a:lnTo>
                  <a:pt x="4575" y="4453"/>
                </a:lnTo>
                <a:lnTo>
                  <a:pt x="4770" y="4478"/>
                </a:lnTo>
                <a:lnTo>
                  <a:pt x="4697" y="4745"/>
                </a:lnTo>
                <a:lnTo>
                  <a:pt x="4697" y="4891"/>
                </a:lnTo>
                <a:lnTo>
                  <a:pt x="4697" y="5062"/>
                </a:lnTo>
                <a:lnTo>
                  <a:pt x="4527" y="5086"/>
                </a:lnTo>
                <a:lnTo>
                  <a:pt x="4356" y="5135"/>
                </a:lnTo>
                <a:lnTo>
                  <a:pt x="4186" y="5183"/>
                </a:lnTo>
                <a:lnTo>
                  <a:pt x="4040" y="5281"/>
                </a:lnTo>
                <a:lnTo>
                  <a:pt x="3724" y="5451"/>
                </a:lnTo>
                <a:lnTo>
                  <a:pt x="3432" y="5646"/>
                </a:lnTo>
                <a:lnTo>
                  <a:pt x="2896" y="5986"/>
                </a:lnTo>
                <a:lnTo>
                  <a:pt x="2604" y="6011"/>
                </a:lnTo>
                <a:lnTo>
                  <a:pt x="2312" y="6035"/>
                </a:lnTo>
                <a:lnTo>
                  <a:pt x="2191" y="6035"/>
                </a:lnTo>
                <a:lnTo>
                  <a:pt x="2069" y="5986"/>
                </a:lnTo>
                <a:lnTo>
                  <a:pt x="1947" y="5889"/>
                </a:lnTo>
                <a:lnTo>
                  <a:pt x="1826" y="5767"/>
                </a:lnTo>
                <a:lnTo>
                  <a:pt x="1753" y="5621"/>
                </a:lnTo>
                <a:lnTo>
                  <a:pt x="1680" y="5451"/>
                </a:lnTo>
                <a:lnTo>
                  <a:pt x="1655" y="5305"/>
                </a:lnTo>
                <a:lnTo>
                  <a:pt x="1631" y="5135"/>
                </a:lnTo>
                <a:lnTo>
                  <a:pt x="1631" y="4964"/>
                </a:lnTo>
                <a:lnTo>
                  <a:pt x="1655" y="4794"/>
                </a:lnTo>
                <a:lnTo>
                  <a:pt x="1704" y="4624"/>
                </a:lnTo>
                <a:lnTo>
                  <a:pt x="1753" y="4478"/>
                </a:lnTo>
                <a:lnTo>
                  <a:pt x="1874" y="4259"/>
                </a:lnTo>
                <a:lnTo>
                  <a:pt x="2020" y="4113"/>
                </a:lnTo>
                <a:lnTo>
                  <a:pt x="2215" y="3991"/>
                </a:lnTo>
                <a:lnTo>
                  <a:pt x="2410" y="3894"/>
                </a:lnTo>
                <a:lnTo>
                  <a:pt x="2629" y="3845"/>
                </a:lnTo>
                <a:lnTo>
                  <a:pt x="2848" y="3821"/>
                </a:lnTo>
                <a:close/>
                <a:moveTo>
                  <a:pt x="10220" y="3869"/>
                </a:moveTo>
                <a:lnTo>
                  <a:pt x="10488" y="3918"/>
                </a:lnTo>
                <a:lnTo>
                  <a:pt x="10658" y="3991"/>
                </a:lnTo>
                <a:lnTo>
                  <a:pt x="10756" y="4088"/>
                </a:lnTo>
                <a:lnTo>
                  <a:pt x="10853" y="4234"/>
                </a:lnTo>
                <a:lnTo>
                  <a:pt x="10902" y="4380"/>
                </a:lnTo>
                <a:lnTo>
                  <a:pt x="10950" y="4551"/>
                </a:lnTo>
                <a:lnTo>
                  <a:pt x="10975" y="4697"/>
                </a:lnTo>
                <a:lnTo>
                  <a:pt x="10975" y="5013"/>
                </a:lnTo>
                <a:lnTo>
                  <a:pt x="10950" y="5183"/>
                </a:lnTo>
                <a:lnTo>
                  <a:pt x="10902" y="5354"/>
                </a:lnTo>
                <a:lnTo>
                  <a:pt x="10853" y="5548"/>
                </a:lnTo>
                <a:lnTo>
                  <a:pt x="10780" y="5694"/>
                </a:lnTo>
                <a:lnTo>
                  <a:pt x="10683" y="5865"/>
                </a:lnTo>
                <a:lnTo>
                  <a:pt x="10561" y="6011"/>
                </a:lnTo>
                <a:lnTo>
                  <a:pt x="10439" y="6108"/>
                </a:lnTo>
                <a:lnTo>
                  <a:pt x="10293" y="6205"/>
                </a:lnTo>
                <a:lnTo>
                  <a:pt x="10123" y="6230"/>
                </a:lnTo>
                <a:lnTo>
                  <a:pt x="9953" y="6254"/>
                </a:lnTo>
                <a:lnTo>
                  <a:pt x="9782" y="6230"/>
                </a:lnTo>
                <a:lnTo>
                  <a:pt x="9612" y="6181"/>
                </a:lnTo>
                <a:lnTo>
                  <a:pt x="9344" y="6035"/>
                </a:lnTo>
                <a:lnTo>
                  <a:pt x="9052" y="5889"/>
                </a:lnTo>
                <a:lnTo>
                  <a:pt x="8833" y="5792"/>
                </a:lnTo>
                <a:lnTo>
                  <a:pt x="8590" y="5646"/>
                </a:lnTo>
                <a:lnTo>
                  <a:pt x="8347" y="5475"/>
                </a:lnTo>
                <a:lnTo>
                  <a:pt x="8104" y="5305"/>
                </a:lnTo>
                <a:lnTo>
                  <a:pt x="7860" y="5183"/>
                </a:lnTo>
                <a:lnTo>
                  <a:pt x="7714" y="5135"/>
                </a:lnTo>
                <a:lnTo>
                  <a:pt x="7593" y="5110"/>
                </a:lnTo>
                <a:lnTo>
                  <a:pt x="7617" y="5062"/>
                </a:lnTo>
                <a:lnTo>
                  <a:pt x="7641" y="4867"/>
                </a:lnTo>
                <a:lnTo>
                  <a:pt x="7641" y="4672"/>
                </a:lnTo>
                <a:lnTo>
                  <a:pt x="7812" y="4502"/>
                </a:lnTo>
                <a:lnTo>
                  <a:pt x="8225" y="4405"/>
                </a:lnTo>
                <a:lnTo>
                  <a:pt x="8639" y="4283"/>
                </a:lnTo>
                <a:lnTo>
                  <a:pt x="9052" y="4137"/>
                </a:lnTo>
                <a:lnTo>
                  <a:pt x="9417" y="3967"/>
                </a:lnTo>
                <a:lnTo>
                  <a:pt x="9685" y="3894"/>
                </a:lnTo>
                <a:lnTo>
                  <a:pt x="9953" y="3869"/>
                </a:lnTo>
                <a:close/>
                <a:moveTo>
                  <a:pt x="7349" y="5646"/>
                </a:moveTo>
                <a:lnTo>
                  <a:pt x="7617" y="5767"/>
                </a:lnTo>
                <a:lnTo>
                  <a:pt x="7885" y="5913"/>
                </a:lnTo>
                <a:lnTo>
                  <a:pt x="8152" y="6059"/>
                </a:lnTo>
                <a:lnTo>
                  <a:pt x="8444" y="6205"/>
                </a:lnTo>
                <a:lnTo>
                  <a:pt x="8542" y="6278"/>
                </a:lnTo>
                <a:lnTo>
                  <a:pt x="8882" y="6424"/>
                </a:lnTo>
                <a:lnTo>
                  <a:pt x="9198" y="6546"/>
                </a:lnTo>
                <a:lnTo>
                  <a:pt x="9369" y="6643"/>
                </a:lnTo>
                <a:lnTo>
                  <a:pt x="9515" y="6741"/>
                </a:lnTo>
                <a:lnTo>
                  <a:pt x="9612" y="6838"/>
                </a:lnTo>
                <a:lnTo>
                  <a:pt x="9709" y="6984"/>
                </a:lnTo>
                <a:lnTo>
                  <a:pt x="9782" y="7106"/>
                </a:lnTo>
                <a:lnTo>
                  <a:pt x="9855" y="7252"/>
                </a:lnTo>
                <a:lnTo>
                  <a:pt x="9880" y="7398"/>
                </a:lnTo>
                <a:lnTo>
                  <a:pt x="9880" y="7568"/>
                </a:lnTo>
                <a:lnTo>
                  <a:pt x="9855" y="7738"/>
                </a:lnTo>
                <a:lnTo>
                  <a:pt x="9807" y="7860"/>
                </a:lnTo>
                <a:lnTo>
                  <a:pt x="9734" y="7957"/>
                </a:lnTo>
                <a:lnTo>
                  <a:pt x="9636" y="8055"/>
                </a:lnTo>
                <a:lnTo>
                  <a:pt x="9539" y="8152"/>
                </a:lnTo>
                <a:lnTo>
                  <a:pt x="9296" y="8274"/>
                </a:lnTo>
                <a:lnTo>
                  <a:pt x="9052" y="8347"/>
                </a:lnTo>
                <a:lnTo>
                  <a:pt x="8931" y="8371"/>
                </a:lnTo>
                <a:lnTo>
                  <a:pt x="8809" y="8395"/>
                </a:lnTo>
                <a:lnTo>
                  <a:pt x="8688" y="8371"/>
                </a:lnTo>
                <a:lnTo>
                  <a:pt x="8590" y="8371"/>
                </a:lnTo>
                <a:lnTo>
                  <a:pt x="8396" y="8298"/>
                </a:lnTo>
                <a:lnTo>
                  <a:pt x="8201" y="8176"/>
                </a:lnTo>
                <a:lnTo>
                  <a:pt x="8055" y="8006"/>
                </a:lnTo>
                <a:lnTo>
                  <a:pt x="7909" y="7836"/>
                </a:lnTo>
                <a:lnTo>
                  <a:pt x="7787" y="7641"/>
                </a:lnTo>
                <a:lnTo>
                  <a:pt x="7666" y="7446"/>
                </a:lnTo>
                <a:lnTo>
                  <a:pt x="7568" y="7227"/>
                </a:lnTo>
                <a:lnTo>
                  <a:pt x="7495" y="6984"/>
                </a:lnTo>
                <a:lnTo>
                  <a:pt x="7349" y="6546"/>
                </a:lnTo>
                <a:lnTo>
                  <a:pt x="7276" y="6205"/>
                </a:lnTo>
                <a:lnTo>
                  <a:pt x="7228" y="6035"/>
                </a:lnTo>
                <a:lnTo>
                  <a:pt x="7155" y="5889"/>
                </a:lnTo>
                <a:lnTo>
                  <a:pt x="7349" y="5646"/>
                </a:lnTo>
                <a:close/>
                <a:moveTo>
                  <a:pt x="4721" y="5256"/>
                </a:moveTo>
                <a:lnTo>
                  <a:pt x="4819" y="5475"/>
                </a:lnTo>
                <a:lnTo>
                  <a:pt x="4916" y="5719"/>
                </a:lnTo>
                <a:lnTo>
                  <a:pt x="5062" y="5913"/>
                </a:lnTo>
                <a:lnTo>
                  <a:pt x="5257" y="6084"/>
                </a:lnTo>
                <a:lnTo>
                  <a:pt x="5184" y="6351"/>
                </a:lnTo>
                <a:lnTo>
                  <a:pt x="5159" y="6668"/>
                </a:lnTo>
                <a:lnTo>
                  <a:pt x="5135" y="6935"/>
                </a:lnTo>
                <a:lnTo>
                  <a:pt x="5013" y="7325"/>
                </a:lnTo>
                <a:lnTo>
                  <a:pt x="4916" y="7690"/>
                </a:lnTo>
                <a:lnTo>
                  <a:pt x="4867" y="7787"/>
                </a:lnTo>
                <a:lnTo>
                  <a:pt x="4721" y="8030"/>
                </a:lnTo>
                <a:lnTo>
                  <a:pt x="4527" y="8225"/>
                </a:lnTo>
                <a:lnTo>
                  <a:pt x="4308" y="8395"/>
                </a:lnTo>
                <a:lnTo>
                  <a:pt x="4064" y="8493"/>
                </a:lnTo>
                <a:lnTo>
                  <a:pt x="3943" y="8541"/>
                </a:lnTo>
                <a:lnTo>
                  <a:pt x="3797" y="8566"/>
                </a:lnTo>
                <a:lnTo>
                  <a:pt x="3553" y="8566"/>
                </a:lnTo>
                <a:lnTo>
                  <a:pt x="3407" y="8541"/>
                </a:lnTo>
                <a:lnTo>
                  <a:pt x="3286" y="8493"/>
                </a:lnTo>
                <a:lnTo>
                  <a:pt x="3164" y="8420"/>
                </a:lnTo>
                <a:lnTo>
                  <a:pt x="3067" y="8322"/>
                </a:lnTo>
                <a:lnTo>
                  <a:pt x="2969" y="8225"/>
                </a:lnTo>
                <a:lnTo>
                  <a:pt x="2872" y="8128"/>
                </a:lnTo>
                <a:lnTo>
                  <a:pt x="2750" y="7884"/>
                </a:lnTo>
                <a:lnTo>
                  <a:pt x="2677" y="7641"/>
                </a:lnTo>
                <a:lnTo>
                  <a:pt x="2677" y="7398"/>
                </a:lnTo>
                <a:lnTo>
                  <a:pt x="2702" y="7154"/>
                </a:lnTo>
                <a:lnTo>
                  <a:pt x="2775" y="6911"/>
                </a:lnTo>
                <a:lnTo>
                  <a:pt x="2896" y="6692"/>
                </a:lnTo>
                <a:lnTo>
                  <a:pt x="3091" y="6497"/>
                </a:lnTo>
                <a:lnTo>
                  <a:pt x="3261" y="6327"/>
                </a:lnTo>
                <a:lnTo>
                  <a:pt x="3480" y="6157"/>
                </a:lnTo>
                <a:lnTo>
                  <a:pt x="3894" y="5865"/>
                </a:lnTo>
                <a:lnTo>
                  <a:pt x="4332" y="5573"/>
                </a:lnTo>
                <a:lnTo>
                  <a:pt x="4721" y="5256"/>
                </a:lnTo>
                <a:close/>
                <a:moveTo>
                  <a:pt x="6619" y="6278"/>
                </a:moveTo>
                <a:lnTo>
                  <a:pt x="6741" y="6522"/>
                </a:lnTo>
                <a:lnTo>
                  <a:pt x="6838" y="6789"/>
                </a:lnTo>
                <a:lnTo>
                  <a:pt x="6984" y="7252"/>
                </a:lnTo>
                <a:lnTo>
                  <a:pt x="7130" y="7690"/>
                </a:lnTo>
                <a:lnTo>
                  <a:pt x="7325" y="8201"/>
                </a:lnTo>
                <a:lnTo>
                  <a:pt x="7398" y="8444"/>
                </a:lnTo>
                <a:lnTo>
                  <a:pt x="7422" y="8712"/>
                </a:lnTo>
                <a:lnTo>
                  <a:pt x="7422" y="8906"/>
                </a:lnTo>
                <a:lnTo>
                  <a:pt x="7349" y="9052"/>
                </a:lnTo>
                <a:lnTo>
                  <a:pt x="7276" y="9174"/>
                </a:lnTo>
                <a:lnTo>
                  <a:pt x="7155" y="9296"/>
                </a:lnTo>
                <a:lnTo>
                  <a:pt x="7009" y="9369"/>
                </a:lnTo>
                <a:lnTo>
                  <a:pt x="6863" y="9417"/>
                </a:lnTo>
                <a:lnTo>
                  <a:pt x="6692" y="9442"/>
                </a:lnTo>
                <a:lnTo>
                  <a:pt x="6522" y="9442"/>
                </a:lnTo>
                <a:lnTo>
                  <a:pt x="6279" y="9417"/>
                </a:lnTo>
                <a:lnTo>
                  <a:pt x="6060" y="9369"/>
                </a:lnTo>
                <a:lnTo>
                  <a:pt x="5841" y="9296"/>
                </a:lnTo>
                <a:lnTo>
                  <a:pt x="5622" y="9174"/>
                </a:lnTo>
                <a:lnTo>
                  <a:pt x="5500" y="9077"/>
                </a:lnTo>
                <a:lnTo>
                  <a:pt x="5378" y="8979"/>
                </a:lnTo>
                <a:lnTo>
                  <a:pt x="5305" y="8858"/>
                </a:lnTo>
                <a:lnTo>
                  <a:pt x="5257" y="8736"/>
                </a:lnTo>
                <a:lnTo>
                  <a:pt x="5232" y="8590"/>
                </a:lnTo>
                <a:lnTo>
                  <a:pt x="5232" y="8444"/>
                </a:lnTo>
                <a:lnTo>
                  <a:pt x="5257" y="8128"/>
                </a:lnTo>
                <a:lnTo>
                  <a:pt x="5354" y="7957"/>
                </a:lnTo>
                <a:lnTo>
                  <a:pt x="5451" y="7763"/>
                </a:lnTo>
                <a:lnTo>
                  <a:pt x="5500" y="7568"/>
                </a:lnTo>
                <a:lnTo>
                  <a:pt x="5549" y="7398"/>
                </a:lnTo>
                <a:lnTo>
                  <a:pt x="5622" y="7008"/>
                </a:lnTo>
                <a:lnTo>
                  <a:pt x="5695" y="6741"/>
                </a:lnTo>
                <a:lnTo>
                  <a:pt x="5841" y="6376"/>
                </a:lnTo>
                <a:lnTo>
                  <a:pt x="6011" y="6400"/>
                </a:lnTo>
                <a:lnTo>
                  <a:pt x="6181" y="6400"/>
                </a:lnTo>
                <a:lnTo>
                  <a:pt x="6400" y="6351"/>
                </a:lnTo>
                <a:lnTo>
                  <a:pt x="6619" y="6278"/>
                </a:lnTo>
                <a:close/>
                <a:moveTo>
                  <a:pt x="11194" y="9734"/>
                </a:moveTo>
                <a:lnTo>
                  <a:pt x="11194" y="9782"/>
                </a:lnTo>
                <a:lnTo>
                  <a:pt x="10999" y="10512"/>
                </a:lnTo>
                <a:lnTo>
                  <a:pt x="10756" y="11461"/>
                </a:lnTo>
                <a:lnTo>
                  <a:pt x="10634" y="11923"/>
                </a:lnTo>
                <a:lnTo>
                  <a:pt x="10488" y="12361"/>
                </a:lnTo>
                <a:lnTo>
                  <a:pt x="10366" y="12653"/>
                </a:lnTo>
                <a:lnTo>
                  <a:pt x="10220" y="12897"/>
                </a:lnTo>
                <a:lnTo>
                  <a:pt x="10050" y="13116"/>
                </a:lnTo>
                <a:lnTo>
                  <a:pt x="9831" y="13335"/>
                </a:lnTo>
                <a:lnTo>
                  <a:pt x="9612" y="13529"/>
                </a:lnTo>
                <a:lnTo>
                  <a:pt x="9369" y="13675"/>
                </a:lnTo>
                <a:lnTo>
                  <a:pt x="9101" y="13821"/>
                </a:lnTo>
                <a:lnTo>
                  <a:pt x="8833" y="13943"/>
                </a:lnTo>
                <a:lnTo>
                  <a:pt x="8615" y="14016"/>
                </a:lnTo>
                <a:lnTo>
                  <a:pt x="8371" y="14040"/>
                </a:lnTo>
                <a:lnTo>
                  <a:pt x="8128" y="14040"/>
                </a:lnTo>
                <a:lnTo>
                  <a:pt x="7885" y="14016"/>
                </a:lnTo>
                <a:lnTo>
                  <a:pt x="7812" y="13992"/>
                </a:lnTo>
                <a:lnTo>
                  <a:pt x="8055" y="13846"/>
                </a:lnTo>
                <a:lnTo>
                  <a:pt x="8298" y="13675"/>
                </a:lnTo>
                <a:lnTo>
                  <a:pt x="8688" y="13359"/>
                </a:lnTo>
                <a:lnTo>
                  <a:pt x="8906" y="13140"/>
                </a:lnTo>
                <a:lnTo>
                  <a:pt x="9150" y="12897"/>
                </a:lnTo>
                <a:lnTo>
                  <a:pt x="9393" y="12629"/>
                </a:lnTo>
                <a:lnTo>
                  <a:pt x="9612" y="12313"/>
                </a:lnTo>
                <a:lnTo>
                  <a:pt x="9807" y="12021"/>
                </a:lnTo>
                <a:lnTo>
                  <a:pt x="9953" y="11680"/>
                </a:lnTo>
                <a:lnTo>
                  <a:pt x="10074" y="11364"/>
                </a:lnTo>
                <a:lnTo>
                  <a:pt x="10099" y="11194"/>
                </a:lnTo>
                <a:lnTo>
                  <a:pt x="10099" y="11048"/>
                </a:lnTo>
                <a:lnTo>
                  <a:pt x="10099" y="10975"/>
                </a:lnTo>
                <a:lnTo>
                  <a:pt x="10050" y="10902"/>
                </a:lnTo>
                <a:lnTo>
                  <a:pt x="10001" y="10853"/>
                </a:lnTo>
                <a:lnTo>
                  <a:pt x="9953" y="10829"/>
                </a:lnTo>
                <a:lnTo>
                  <a:pt x="9880" y="10829"/>
                </a:lnTo>
                <a:lnTo>
                  <a:pt x="9807" y="10853"/>
                </a:lnTo>
                <a:lnTo>
                  <a:pt x="9734" y="10877"/>
                </a:lnTo>
                <a:lnTo>
                  <a:pt x="9685" y="10926"/>
                </a:lnTo>
                <a:lnTo>
                  <a:pt x="9539" y="11169"/>
                </a:lnTo>
                <a:lnTo>
                  <a:pt x="9417" y="11413"/>
                </a:lnTo>
                <a:lnTo>
                  <a:pt x="9296" y="11680"/>
                </a:lnTo>
                <a:lnTo>
                  <a:pt x="9174" y="11923"/>
                </a:lnTo>
                <a:lnTo>
                  <a:pt x="9004" y="12167"/>
                </a:lnTo>
                <a:lnTo>
                  <a:pt x="8809" y="12410"/>
                </a:lnTo>
                <a:lnTo>
                  <a:pt x="8615" y="12653"/>
                </a:lnTo>
                <a:lnTo>
                  <a:pt x="8396" y="12872"/>
                </a:lnTo>
                <a:lnTo>
                  <a:pt x="8152" y="13067"/>
                </a:lnTo>
                <a:lnTo>
                  <a:pt x="7909" y="13262"/>
                </a:lnTo>
                <a:lnTo>
                  <a:pt x="7666" y="13432"/>
                </a:lnTo>
                <a:lnTo>
                  <a:pt x="7398" y="13578"/>
                </a:lnTo>
                <a:lnTo>
                  <a:pt x="7301" y="13627"/>
                </a:lnTo>
                <a:lnTo>
                  <a:pt x="7276" y="13432"/>
                </a:lnTo>
                <a:lnTo>
                  <a:pt x="7252" y="13262"/>
                </a:lnTo>
                <a:lnTo>
                  <a:pt x="7252" y="13018"/>
                </a:lnTo>
                <a:lnTo>
                  <a:pt x="7252" y="12799"/>
                </a:lnTo>
                <a:lnTo>
                  <a:pt x="7325" y="12337"/>
                </a:lnTo>
                <a:lnTo>
                  <a:pt x="7422" y="11972"/>
                </a:lnTo>
                <a:lnTo>
                  <a:pt x="7544" y="11607"/>
                </a:lnTo>
                <a:lnTo>
                  <a:pt x="7617" y="11461"/>
                </a:lnTo>
                <a:lnTo>
                  <a:pt x="7714" y="11291"/>
                </a:lnTo>
                <a:lnTo>
                  <a:pt x="7836" y="11145"/>
                </a:lnTo>
                <a:lnTo>
                  <a:pt x="7982" y="11023"/>
                </a:lnTo>
                <a:lnTo>
                  <a:pt x="8323" y="10756"/>
                </a:lnTo>
                <a:lnTo>
                  <a:pt x="8688" y="10512"/>
                </a:lnTo>
                <a:lnTo>
                  <a:pt x="9077" y="10318"/>
                </a:lnTo>
                <a:lnTo>
                  <a:pt x="9490" y="10147"/>
                </a:lnTo>
                <a:lnTo>
                  <a:pt x="9904" y="10001"/>
                </a:lnTo>
                <a:lnTo>
                  <a:pt x="10342" y="9880"/>
                </a:lnTo>
                <a:lnTo>
                  <a:pt x="10780" y="9782"/>
                </a:lnTo>
                <a:lnTo>
                  <a:pt x="11194" y="9734"/>
                </a:lnTo>
                <a:close/>
                <a:moveTo>
                  <a:pt x="390" y="11218"/>
                </a:moveTo>
                <a:lnTo>
                  <a:pt x="731" y="11267"/>
                </a:lnTo>
                <a:lnTo>
                  <a:pt x="1071" y="11291"/>
                </a:lnTo>
                <a:lnTo>
                  <a:pt x="1412" y="11315"/>
                </a:lnTo>
                <a:lnTo>
                  <a:pt x="1753" y="11364"/>
                </a:lnTo>
                <a:lnTo>
                  <a:pt x="2239" y="11437"/>
                </a:lnTo>
                <a:lnTo>
                  <a:pt x="2702" y="11583"/>
                </a:lnTo>
                <a:lnTo>
                  <a:pt x="3164" y="11729"/>
                </a:lnTo>
                <a:lnTo>
                  <a:pt x="3602" y="11948"/>
                </a:lnTo>
                <a:lnTo>
                  <a:pt x="3797" y="12069"/>
                </a:lnTo>
                <a:lnTo>
                  <a:pt x="3991" y="12215"/>
                </a:lnTo>
                <a:lnTo>
                  <a:pt x="4162" y="12361"/>
                </a:lnTo>
                <a:lnTo>
                  <a:pt x="4332" y="12556"/>
                </a:lnTo>
                <a:lnTo>
                  <a:pt x="4478" y="12726"/>
                </a:lnTo>
                <a:lnTo>
                  <a:pt x="4624" y="12921"/>
                </a:lnTo>
                <a:lnTo>
                  <a:pt x="4867" y="13335"/>
                </a:lnTo>
                <a:lnTo>
                  <a:pt x="4989" y="13578"/>
                </a:lnTo>
                <a:lnTo>
                  <a:pt x="5038" y="13797"/>
                </a:lnTo>
                <a:lnTo>
                  <a:pt x="5062" y="14040"/>
                </a:lnTo>
                <a:lnTo>
                  <a:pt x="5038" y="14284"/>
                </a:lnTo>
                <a:lnTo>
                  <a:pt x="4989" y="14746"/>
                </a:lnTo>
                <a:lnTo>
                  <a:pt x="4916" y="15233"/>
                </a:lnTo>
                <a:lnTo>
                  <a:pt x="4746" y="15160"/>
                </a:lnTo>
                <a:lnTo>
                  <a:pt x="4551" y="15062"/>
                </a:lnTo>
                <a:lnTo>
                  <a:pt x="4210" y="14843"/>
                </a:lnTo>
                <a:lnTo>
                  <a:pt x="3870" y="14576"/>
                </a:lnTo>
                <a:lnTo>
                  <a:pt x="3529" y="14284"/>
                </a:lnTo>
                <a:lnTo>
                  <a:pt x="3091" y="13919"/>
                </a:lnTo>
                <a:lnTo>
                  <a:pt x="2702" y="13529"/>
                </a:lnTo>
                <a:lnTo>
                  <a:pt x="2531" y="13335"/>
                </a:lnTo>
                <a:lnTo>
                  <a:pt x="2385" y="13116"/>
                </a:lnTo>
                <a:lnTo>
                  <a:pt x="2239" y="12897"/>
                </a:lnTo>
                <a:lnTo>
                  <a:pt x="2069" y="12726"/>
                </a:lnTo>
                <a:lnTo>
                  <a:pt x="2020" y="12702"/>
                </a:lnTo>
                <a:lnTo>
                  <a:pt x="1972" y="12702"/>
                </a:lnTo>
                <a:lnTo>
                  <a:pt x="1923" y="12726"/>
                </a:lnTo>
                <a:lnTo>
                  <a:pt x="1899" y="12775"/>
                </a:lnTo>
                <a:lnTo>
                  <a:pt x="1874" y="12921"/>
                </a:lnTo>
                <a:lnTo>
                  <a:pt x="1874" y="13043"/>
                </a:lnTo>
                <a:lnTo>
                  <a:pt x="1899" y="13189"/>
                </a:lnTo>
                <a:lnTo>
                  <a:pt x="1947" y="13335"/>
                </a:lnTo>
                <a:lnTo>
                  <a:pt x="2020" y="13456"/>
                </a:lnTo>
                <a:lnTo>
                  <a:pt x="2118" y="13602"/>
                </a:lnTo>
                <a:lnTo>
                  <a:pt x="2337" y="13870"/>
                </a:lnTo>
                <a:lnTo>
                  <a:pt x="2580" y="14113"/>
                </a:lnTo>
                <a:lnTo>
                  <a:pt x="2823" y="14357"/>
                </a:lnTo>
                <a:lnTo>
                  <a:pt x="3261" y="14722"/>
                </a:lnTo>
                <a:lnTo>
                  <a:pt x="3578" y="14989"/>
                </a:lnTo>
                <a:lnTo>
                  <a:pt x="3918" y="15257"/>
                </a:lnTo>
                <a:lnTo>
                  <a:pt x="4259" y="15476"/>
                </a:lnTo>
                <a:lnTo>
                  <a:pt x="4600" y="15671"/>
                </a:lnTo>
                <a:lnTo>
                  <a:pt x="4210" y="15841"/>
                </a:lnTo>
                <a:lnTo>
                  <a:pt x="3797" y="15938"/>
                </a:lnTo>
                <a:lnTo>
                  <a:pt x="3383" y="15987"/>
                </a:lnTo>
                <a:lnTo>
                  <a:pt x="3188" y="16011"/>
                </a:lnTo>
                <a:lnTo>
                  <a:pt x="2994" y="15987"/>
                </a:lnTo>
                <a:lnTo>
                  <a:pt x="2799" y="15963"/>
                </a:lnTo>
                <a:lnTo>
                  <a:pt x="2604" y="15914"/>
                </a:lnTo>
                <a:lnTo>
                  <a:pt x="2410" y="15865"/>
                </a:lnTo>
                <a:lnTo>
                  <a:pt x="2215" y="15768"/>
                </a:lnTo>
                <a:lnTo>
                  <a:pt x="2045" y="15671"/>
                </a:lnTo>
                <a:lnTo>
                  <a:pt x="1850" y="15549"/>
                </a:lnTo>
                <a:lnTo>
                  <a:pt x="1680" y="15403"/>
                </a:lnTo>
                <a:lnTo>
                  <a:pt x="1509" y="15233"/>
                </a:lnTo>
                <a:lnTo>
                  <a:pt x="1339" y="15038"/>
                </a:lnTo>
                <a:lnTo>
                  <a:pt x="1193" y="14819"/>
                </a:lnTo>
                <a:lnTo>
                  <a:pt x="1071" y="14600"/>
                </a:lnTo>
                <a:lnTo>
                  <a:pt x="950" y="14357"/>
                </a:lnTo>
                <a:lnTo>
                  <a:pt x="852" y="14113"/>
                </a:lnTo>
                <a:lnTo>
                  <a:pt x="779" y="13846"/>
                </a:lnTo>
                <a:lnTo>
                  <a:pt x="658" y="13335"/>
                </a:lnTo>
                <a:lnTo>
                  <a:pt x="585" y="12799"/>
                </a:lnTo>
                <a:lnTo>
                  <a:pt x="512" y="12288"/>
                </a:lnTo>
                <a:lnTo>
                  <a:pt x="463" y="11753"/>
                </a:lnTo>
                <a:lnTo>
                  <a:pt x="390" y="11218"/>
                </a:lnTo>
                <a:close/>
                <a:moveTo>
                  <a:pt x="6230" y="1"/>
                </a:moveTo>
                <a:lnTo>
                  <a:pt x="5914" y="25"/>
                </a:lnTo>
                <a:lnTo>
                  <a:pt x="5622" y="122"/>
                </a:lnTo>
                <a:lnTo>
                  <a:pt x="5451" y="195"/>
                </a:lnTo>
                <a:lnTo>
                  <a:pt x="5305" y="293"/>
                </a:lnTo>
                <a:lnTo>
                  <a:pt x="5159" y="390"/>
                </a:lnTo>
                <a:lnTo>
                  <a:pt x="5062" y="536"/>
                </a:lnTo>
                <a:lnTo>
                  <a:pt x="4965" y="658"/>
                </a:lnTo>
                <a:lnTo>
                  <a:pt x="4892" y="804"/>
                </a:lnTo>
                <a:lnTo>
                  <a:pt x="4843" y="974"/>
                </a:lnTo>
                <a:lnTo>
                  <a:pt x="4794" y="1120"/>
                </a:lnTo>
                <a:lnTo>
                  <a:pt x="4648" y="998"/>
                </a:lnTo>
                <a:lnTo>
                  <a:pt x="4454" y="877"/>
                </a:lnTo>
                <a:lnTo>
                  <a:pt x="4283" y="804"/>
                </a:lnTo>
                <a:lnTo>
                  <a:pt x="4089" y="779"/>
                </a:lnTo>
                <a:lnTo>
                  <a:pt x="3894" y="779"/>
                </a:lnTo>
                <a:lnTo>
                  <a:pt x="3675" y="804"/>
                </a:lnTo>
                <a:lnTo>
                  <a:pt x="3480" y="877"/>
                </a:lnTo>
                <a:lnTo>
                  <a:pt x="3286" y="998"/>
                </a:lnTo>
                <a:lnTo>
                  <a:pt x="3115" y="1144"/>
                </a:lnTo>
                <a:lnTo>
                  <a:pt x="2945" y="1315"/>
                </a:lnTo>
                <a:lnTo>
                  <a:pt x="2799" y="1509"/>
                </a:lnTo>
                <a:lnTo>
                  <a:pt x="2677" y="1704"/>
                </a:lnTo>
                <a:lnTo>
                  <a:pt x="2580" y="1923"/>
                </a:lnTo>
                <a:lnTo>
                  <a:pt x="2507" y="2142"/>
                </a:lnTo>
                <a:lnTo>
                  <a:pt x="2458" y="2385"/>
                </a:lnTo>
                <a:lnTo>
                  <a:pt x="2410" y="2604"/>
                </a:lnTo>
                <a:lnTo>
                  <a:pt x="2410" y="2799"/>
                </a:lnTo>
                <a:lnTo>
                  <a:pt x="2434" y="2994"/>
                </a:lnTo>
                <a:lnTo>
                  <a:pt x="2483" y="3188"/>
                </a:lnTo>
                <a:lnTo>
                  <a:pt x="2556" y="3359"/>
                </a:lnTo>
                <a:lnTo>
                  <a:pt x="2312" y="3407"/>
                </a:lnTo>
                <a:lnTo>
                  <a:pt x="2093" y="3480"/>
                </a:lnTo>
                <a:lnTo>
                  <a:pt x="1899" y="3602"/>
                </a:lnTo>
                <a:lnTo>
                  <a:pt x="1728" y="3748"/>
                </a:lnTo>
                <a:lnTo>
                  <a:pt x="1558" y="3918"/>
                </a:lnTo>
                <a:lnTo>
                  <a:pt x="1436" y="4113"/>
                </a:lnTo>
                <a:lnTo>
                  <a:pt x="1315" y="4307"/>
                </a:lnTo>
                <a:lnTo>
                  <a:pt x="1217" y="4526"/>
                </a:lnTo>
                <a:lnTo>
                  <a:pt x="1169" y="4745"/>
                </a:lnTo>
                <a:lnTo>
                  <a:pt x="1144" y="4964"/>
                </a:lnTo>
                <a:lnTo>
                  <a:pt x="1144" y="5183"/>
                </a:lnTo>
                <a:lnTo>
                  <a:pt x="1169" y="5402"/>
                </a:lnTo>
                <a:lnTo>
                  <a:pt x="1242" y="5597"/>
                </a:lnTo>
                <a:lnTo>
                  <a:pt x="1315" y="5816"/>
                </a:lnTo>
                <a:lnTo>
                  <a:pt x="1412" y="5986"/>
                </a:lnTo>
                <a:lnTo>
                  <a:pt x="1534" y="6181"/>
                </a:lnTo>
                <a:lnTo>
                  <a:pt x="1607" y="6254"/>
                </a:lnTo>
                <a:lnTo>
                  <a:pt x="1704" y="6327"/>
                </a:lnTo>
                <a:lnTo>
                  <a:pt x="1899" y="6449"/>
                </a:lnTo>
                <a:lnTo>
                  <a:pt x="2142" y="6522"/>
                </a:lnTo>
                <a:lnTo>
                  <a:pt x="2385" y="6570"/>
                </a:lnTo>
                <a:lnTo>
                  <a:pt x="2264" y="6814"/>
                </a:lnTo>
                <a:lnTo>
                  <a:pt x="2191" y="7081"/>
                </a:lnTo>
                <a:lnTo>
                  <a:pt x="2166" y="7349"/>
                </a:lnTo>
                <a:lnTo>
                  <a:pt x="2191" y="7617"/>
                </a:lnTo>
                <a:lnTo>
                  <a:pt x="2239" y="7884"/>
                </a:lnTo>
                <a:lnTo>
                  <a:pt x="2337" y="8152"/>
                </a:lnTo>
                <a:lnTo>
                  <a:pt x="2458" y="8395"/>
                </a:lnTo>
                <a:lnTo>
                  <a:pt x="2629" y="8614"/>
                </a:lnTo>
                <a:lnTo>
                  <a:pt x="2750" y="8712"/>
                </a:lnTo>
                <a:lnTo>
                  <a:pt x="2848" y="8809"/>
                </a:lnTo>
                <a:lnTo>
                  <a:pt x="2969" y="8906"/>
                </a:lnTo>
                <a:lnTo>
                  <a:pt x="3115" y="8955"/>
                </a:lnTo>
                <a:lnTo>
                  <a:pt x="3237" y="9004"/>
                </a:lnTo>
                <a:lnTo>
                  <a:pt x="3359" y="9052"/>
                </a:lnTo>
                <a:lnTo>
                  <a:pt x="3651" y="9077"/>
                </a:lnTo>
                <a:lnTo>
                  <a:pt x="3918" y="9052"/>
                </a:lnTo>
                <a:lnTo>
                  <a:pt x="4186" y="9004"/>
                </a:lnTo>
                <a:lnTo>
                  <a:pt x="4478" y="8882"/>
                </a:lnTo>
                <a:lnTo>
                  <a:pt x="4721" y="8736"/>
                </a:lnTo>
                <a:lnTo>
                  <a:pt x="4794" y="8687"/>
                </a:lnTo>
                <a:lnTo>
                  <a:pt x="4843" y="8906"/>
                </a:lnTo>
                <a:lnTo>
                  <a:pt x="4940" y="9101"/>
                </a:lnTo>
                <a:lnTo>
                  <a:pt x="5062" y="9296"/>
                </a:lnTo>
                <a:lnTo>
                  <a:pt x="5232" y="9442"/>
                </a:lnTo>
                <a:lnTo>
                  <a:pt x="5403" y="9588"/>
                </a:lnTo>
                <a:lnTo>
                  <a:pt x="5622" y="9685"/>
                </a:lnTo>
                <a:lnTo>
                  <a:pt x="5841" y="9782"/>
                </a:lnTo>
                <a:lnTo>
                  <a:pt x="6084" y="9855"/>
                </a:lnTo>
                <a:lnTo>
                  <a:pt x="6011" y="10074"/>
                </a:lnTo>
                <a:lnTo>
                  <a:pt x="5987" y="10293"/>
                </a:lnTo>
                <a:lnTo>
                  <a:pt x="5962" y="10537"/>
                </a:lnTo>
                <a:lnTo>
                  <a:pt x="5962" y="10780"/>
                </a:lnTo>
                <a:lnTo>
                  <a:pt x="5987" y="11267"/>
                </a:lnTo>
                <a:lnTo>
                  <a:pt x="6011" y="11705"/>
                </a:lnTo>
                <a:lnTo>
                  <a:pt x="5987" y="12459"/>
                </a:lnTo>
                <a:lnTo>
                  <a:pt x="5962" y="13213"/>
                </a:lnTo>
                <a:lnTo>
                  <a:pt x="5889" y="13943"/>
                </a:lnTo>
                <a:lnTo>
                  <a:pt x="5792" y="14697"/>
                </a:lnTo>
                <a:lnTo>
                  <a:pt x="5670" y="15403"/>
                </a:lnTo>
                <a:lnTo>
                  <a:pt x="5451" y="15379"/>
                </a:lnTo>
                <a:lnTo>
                  <a:pt x="5524" y="14843"/>
                </a:lnTo>
                <a:lnTo>
                  <a:pt x="5573" y="14308"/>
                </a:lnTo>
                <a:lnTo>
                  <a:pt x="5573" y="14065"/>
                </a:lnTo>
                <a:lnTo>
                  <a:pt x="5549" y="13797"/>
                </a:lnTo>
                <a:lnTo>
                  <a:pt x="5500" y="13529"/>
                </a:lnTo>
                <a:lnTo>
                  <a:pt x="5403" y="13262"/>
                </a:lnTo>
                <a:lnTo>
                  <a:pt x="5305" y="13043"/>
                </a:lnTo>
                <a:lnTo>
                  <a:pt x="5159" y="12799"/>
                </a:lnTo>
                <a:lnTo>
                  <a:pt x="5013" y="12580"/>
                </a:lnTo>
                <a:lnTo>
                  <a:pt x="4843" y="12361"/>
                </a:lnTo>
                <a:lnTo>
                  <a:pt x="4673" y="12167"/>
                </a:lnTo>
                <a:lnTo>
                  <a:pt x="4478" y="11972"/>
                </a:lnTo>
                <a:lnTo>
                  <a:pt x="4259" y="11802"/>
                </a:lnTo>
                <a:lnTo>
                  <a:pt x="4064" y="11656"/>
                </a:lnTo>
                <a:lnTo>
                  <a:pt x="3845" y="11510"/>
                </a:lnTo>
                <a:lnTo>
                  <a:pt x="3626" y="11388"/>
                </a:lnTo>
                <a:lnTo>
                  <a:pt x="3383" y="11291"/>
                </a:lnTo>
                <a:lnTo>
                  <a:pt x="3140" y="11218"/>
                </a:lnTo>
                <a:lnTo>
                  <a:pt x="2653" y="11072"/>
                </a:lnTo>
                <a:lnTo>
                  <a:pt x="2142" y="10975"/>
                </a:lnTo>
                <a:lnTo>
                  <a:pt x="1655" y="10877"/>
                </a:lnTo>
                <a:lnTo>
                  <a:pt x="1120" y="10804"/>
                </a:lnTo>
                <a:lnTo>
                  <a:pt x="852" y="10780"/>
                </a:lnTo>
                <a:lnTo>
                  <a:pt x="585" y="10780"/>
                </a:lnTo>
                <a:lnTo>
                  <a:pt x="342" y="10804"/>
                </a:lnTo>
                <a:lnTo>
                  <a:pt x="98" y="10877"/>
                </a:lnTo>
                <a:lnTo>
                  <a:pt x="25" y="10926"/>
                </a:lnTo>
                <a:lnTo>
                  <a:pt x="1" y="10999"/>
                </a:lnTo>
                <a:lnTo>
                  <a:pt x="1" y="11072"/>
                </a:lnTo>
                <a:lnTo>
                  <a:pt x="50" y="11145"/>
                </a:lnTo>
                <a:lnTo>
                  <a:pt x="25" y="11437"/>
                </a:lnTo>
                <a:lnTo>
                  <a:pt x="1" y="11729"/>
                </a:lnTo>
                <a:lnTo>
                  <a:pt x="1" y="12045"/>
                </a:lnTo>
                <a:lnTo>
                  <a:pt x="1" y="12337"/>
                </a:lnTo>
                <a:lnTo>
                  <a:pt x="25" y="12678"/>
                </a:lnTo>
                <a:lnTo>
                  <a:pt x="74" y="12994"/>
                </a:lnTo>
                <a:lnTo>
                  <a:pt x="123" y="13310"/>
                </a:lnTo>
                <a:lnTo>
                  <a:pt x="196" y="13627"/>
                </a:lnTo>
                <a:lnTo>
                  <a:pt x="293" y="13919"/>
                </a:lnTo>
                <a:lnTo>
                  <a:pt x="415" y="14235"/>
                </a:lnTo>
                <a:lnTo>
                  <a:pt x="536" y="14527"/>
                </a:lnTo>
                <a:lnTo>
                  <a:pt x="658" y="14819"/>
                </a:lnTo>
                <a:lnTo>
                  <a:pt x="828" y="15087"/>
                </a:lnTo>
                <a:lnTo>
                  <a:pt x="974" y="15330"/>
                </a:lnTo>
                <a:lnTo>
                  <a:pt x="1169" y="15549"/>
                </a:lnTo>
                <a:lnTo>
                  <a:pt x="1363" y="15768"/>
                </a:lnTo>
                <a:lnTo>
                  <a:pt x="1558" y="15938"/>
                </a:lnTo>
                <a:lnTo>
                  <a:pt x="1777" y="16060"/>
                </a:lnTo>
                <a:lnTo>
                  <a:pt x="1996" y="16182"/>
                </a:lnTo>
                <a:lnTo>
                  <a:pt x="2215" y="16303"/>
                </a:lnTo>
                <a:lnTo>
                  <a:pt x="2458" y="16376"/>
                </a:lnTo>
                <a:lnTo>
                  <a:pt x="2702" y="16425"/>
                </a:lnTo>
                <a:lnTo>
                  <a:pt x="2945" y="16474"/>
                </a:lnTo>
                <a:lnTo>
                  <a:pt x="3213" y="16498"/>
                </a:lnTo>
                <a:lnTo>
                  <a:pt x="3456" y="16474"/>
                </a:lnTo>
                <a:lnTo>
                  <a:pt x="3724" y="16474"/>
                </a:lnTo>
                <a:lnTo>
                  <a:pt x="3967" y="16425"/>
                </a:lnTo>
                <a:lnTo>
                  <a:pt x="4210" y="16352"/>
                </a:lnTo>
                <a:lnTo>
                  <a:pt x="4454" y="16279"/>
                </a:lnTo>
                <a:lnTo>
                  <a:pt x="4673" y="16157"/>
                </a:lnTo>
                <a:lnTo>
                  <a:pt x="4892" y="16036"/>
                </a:lnTo>
                <a:lnTo>
                  <a:pt x="5086" y="15890"/>
                </a:lnTo>
                <a:lnTo>
                  <a:pt x="5257" y="15890"/>
                </a:lnTo>
                <a:lnTo>
                  <a:pt x="5549" y="15914"/>
                </a:lnTo>
                <a:lnTo>
                  <a:pt x="5330" y="16693"/>
                </a:lnTo>
                <a:lnTo>
                  <a:pt x="5111" y="17471"/>
                </a:lnTo>
                <a:lnTo>
                  <a:pt x="4867" y="18128"/>
                </a:lnTo>
                <a:lnTo>
                  <a:pt x="4746" y="18445"/>
                </a:lnTo>
                <a:lnTo>
                  <a:pt x="4575" y="18761"/>
                </a:lnTo>
                <a:lnTo>
                  <a:pt x="4429" y="19004"/>
                </a:lnTo>
                <a:lnTo>
                  <a:pt x="4259" y="19272"/>
                </a:lnTo>
                <a:lnTo>
                  <a:pt x="4186" y="19394"/>
                </a:lnTo>
                <a:lnTo>
                  <a:pt x="4113" y="19540"/>
                </a:lnTo>
                <a:lnTo>
                  <a:pt x="4089" y="19686"/>
                </a:lnTo>
                <a:lnTo>
                  <a:pt x="4064" y="19832"/>
                </a:lnTo>
                <a:lnTo>
                  <a:pt x="4089" y="19880"/>
                </a:lnTo>
                <a:lnTo>
                  <a:pt x="4089" y="19929"/>
                </a:lnTo>
                <a:lnTo>
                  <a:pt x="4162" y="19977"/>
                </a:lnTo>
                <a:lnTo>
                  <a:pt x="4259" y="20002"/>
                </a:lnTo>
                <a:lnTo>
                  <a:pt x="4356" y="19953"/>
                </a:lnTo>
                <a:lnTo>
                  <a:pt x="4575" y="19734"/>
                </a:lnTo>
                <a:lnTo>
                  <a:pt x="4770" y="19491"/>
                </a:lnTo>
                <a:lnTo>
                  <a:pt x="4940" y="19223"/>
                </a:lnTo>
                <a:lnTo>
                  <a:pt x="5086" y="18931"/>
                </a:lnTo>
                <a:lnTo>
                  <a:pt x="5208" y="18639"/>
                </a:lnTo>
                <a:lnTo>
                  <a:pt x="5330" y="18347"/>
                </a:lnTo>
                <a:lnTo>
                  <a:pt x="5549" y="17763"/>
                </a:lnTo>
                <a:lnTo>
                  <a:pt x="5768" y="17082"/>
                </a:lnTo>
                <a:lnTo>
                  <a:pt x="5962" y="16376"/>
                </a:lnTo>
                <a:lnTo>
                  <a:pt x="6108" y="15695"/>
                </a:lnTo>
                <a:lnTo>
                  <a:pt x="6254" y="14989"/>
                </a:lnTo>
                <a:lnTo>
                  <a:pt x="6352" y="14308"/>
                </a:lnTo>
                <a:lnTo>
                  <a:pt x="6571" y="14357"/>
                </a:lnTo>
                <a:lnTo>
                  <a:pt x="6814" y="14357"/>
                </a:lnTo>
                <a:lnTo>
                  <a:pt x="7033" y="14332"/>
                </a:lnTo>
                <a:lnTo>
                  <a:pt x="7276" y="14259"/>
                </a:lnTo>
                <a:lnTo>
                  <a:pt x="7422" y="14332"/>
                </a:lnTo>
                <a:lnTo>
                  <a:pt x="7593" y="14405"/>
                </a:lnTo>
                <a:lnTo>
                  <a:pt x="7763" y="14454"/>
                </a:lnTo>
                <a:lnTo>
                  <a:pt x="7933" y="14478"/>
                </a:lnTo>
                <a:lnTo>
                  <a:pt x="8298" y="14527"/>
                </a:lnTo>
                <a:lnTo>
                  <a:pt x="8615" y="14478"/>
                </a:lnTo>
                <a:lnTo>
                  <a:pt x="8882" y="14430"/>
                </a:lnTo>
                <a:lnTo>
                  <a:pt x="9150" y="14332"/>
                </a:lnTo>
                <a:lnTo>
                  <a:pt x="9442" y="14211"/>
                </a:lnTo>
                <a:lnTo>
                  <a:pt x="9685" y="14065"/>
                </a:lnTo>
                <a:lnTo>
                  <a:pt x="9928" y="13894"/>
                </a:lnTo>
                <a:lnTo>
                  <a:pt x="10172" y="13724"/>
                </a:lnTo>
                <a:lnTo>
                  <a:pt x="10366" y="13505"/>
                </a:lnTo>
                <a:lnTo>
                  <a:pt x="10537" y="13286"/>
                </a:lnTo>
                <a:lnTo>
                  <a:pt x="10731" y="12994"/>
                </a:lnTo>
                <a:lnTo>
                  <a:pt x="10877" y="12702"/>
                </a:lnTo>
                <a:lnTo>
                  <a:pt x="10999" y="12386"/>
                </a:lnTo>
                <a:lnTo>
                  <a:pt x="11121" y="12069"/>
                </a:lnTo>
                <a:lnTo>
                  <a:pt x="11291" y="11413"/>
                </a:lnTo>
                <a:lnTo>
                  <a:pt x="11461" y="10756"/>
                </a:lnTo>
                <a:lnTo>
                  <a:pt x="11559" y="10391"/>
                </a:lnTo>
                <a:lnTo>
                  <a:pt x="11632" y="10172"/>
                </a:lnTo>
                <a:lnTo>
                  <a:pt x="11705" y="9928"/>
                </a:lnTo>
                <a:lnTo>
                  <a:pt x="11729" y="9709"/>
                </a:lnTo>
                <a:lnTo>
                  <a:pt x="11729" y="9490"/>
                </a:lnTo>
                <a:lnTo>
                  <a:pt x="11729" y="9393"/>
                </a:lnTo>
                <a:lnTo>
                  <a:pt x="11680" y="9296"/>
                </a:lnTo>
                <a:lnTo>
                  <a:pt x="11632" y="9223"/>
                </a:lnTo>
                <a:lnTo>
                  <a:pt x="11583" y="9174"/>
                </a:lnTo>
                <a:lnTo>
                  <a:pt x="11486" y="9125"/>
                </a:lnTo>
                <a:lnTo>
                  <a:pt x="11413" y="9150"/>
                </a:lnTo>
                <a:lnTo>
                  <a:pt x="11340" y="9174"/>
                </a:lnTo>
                <a:lnTo>
                  <a:pt x="11291" y="9247"/>
                </a:lnTo>
                <a:lnTo>
                  <a:pt x="11072" y="9223"/>
                </a:lnTo>
                <a:lnTo>
                  <a:pt x="10829" y="9247"/>
                </a:lnTo>
                <a:lnTo>
                  <a:pt x="10610" y="9296"/>
                </a:lnTo>
                <a:lnTo>
                  <a:pt x="10366" y="9344"/>
                </a:lnTo>
                <a:lnTo>
                  <a:pt x="9904" y="9490"/>
                </a:lnTo>
                <a:lnTo>
                  <a:pt x="9466" y="9661"/>
                </a:lnTo>
                <a:lnTo>
                  <a:pt x="8955" y="9880"/>
                </a:lnTo>
                <a:lnTo>
                  <a:pt x="8444" y="10147"/>
                </a:lnTo>
                <a:lnTo>
                  <a:pt x="8177" y="10293"/>
                </a:lnTo>
                <a:lnTo>
                  <a:pt x="7958" y="10439"/>
                </a:lnTo>
                <a:lnTo>
                  <a:pt x="7714" y="10610"/>
                </a:lnTo>
                <a:lnTo>
                  <a:pt x="7495" y="10804"/>
                </a:lnTo>
                <a:lnTo>
                  <a:pt x="7349" y="10950"/>
                </a:lnTo>
                <a:lnTo>
                  <a:pt x="7228" y="11145"/>
                </a:lnTo>
                <a:lnTo>
                  <a:pt x="7130" y="11340"/>
                </a:lnTo>
                <a:lnTo>
                  <a:pt x="7033" y="11559"/>
                </a:lnTo>
                <a:lnTo>
                  <a:pt x="6984" y="11778"/>
                </a:lnTo>
                <a:lnTo>
                  <a:pt x="6911" y="12021"/>
                </a:lnTo>
                <a:lnTo>
                  <a:pt x="6838" y="12459"/>
                </a:lnTo>
                <a:lnTo>
                  <a:pt x="6814" y="12726"/>
                </a:lnTo>
                <a:lnTo>
                  <a:pt x="6790" y="13091"/>
                </a:lnTo>
                <a:lnTo>
                  <a:pt x="6814" y="13286"/>
                </a:lnTo>
                <a:lnTo>
                  <a:pt x="6838" y="13481"/>
                </a:lnTo>
                <a:lnTo>
                  <a:pt x="6887" y="13627"/>
                </a:lnTo>
                <a:lnTo>
                  <a:pt x="6984" y="13748"/>
                </a:lnTo>
                <a:lnTo>
                  <a:pt x="6692" y="13846"/>
                </a:lnTo>
                <a:lnTo>
                  <a:pt x="6400" y="13967"/>
                </a:lnTo>
                <a:lnTo>
                  <a:pt x="6449" y="13116"/>
                </a:lnTo>
                <a:lnTo>
                  <a:pt x="6473" y="12240"/>
                </a:lnTo>
                <a:lnTo>
                  <a:pt x="6449" y="11656"/>
                </a:lnTo>
                <a:lnTo>
                  <a:pt x="6400" y="11072"/>
                </a:lnTo>
                <a:lnTo>
                  <a:pt x="6352" y="10488"/>
                </a:lnTo>
                <a:lnTo>
                  <a:pt x="6352" y="9904"/>
                </a:lnTo>
                <a:lnTo>
                  <a:pt x="6522" y="9928"/>
                </a:lnTo>
                <a:lnTo>
                  <a:pt x="6668" y="9928"/>
                </a:lnTo>
                <a:lnTo>
                  <a:pt x="6814" y="9904"/>
                </a:lnTo>
                <a:lnTo>
                  <a:pt x="6960" y="9880"/>
                </a:lnTo>
                <a:lnTo>
                  <a:pt x="7106" y="9831"/>
                </a:lnTo>
                <a:lnTo>
                  <a:pt x="7252" y="9782"/>
                </a:lnTo>
                <a:lnTo>
                  <a:pt x="7374" y="9709"/>
                </a:lnTo>
                <a:lnTo>
                  <a:pt x="7495" y="9636"/>
                </a:lnTo>
                <a:lnTo>
                  <a:pt x="7593" y="9539"/>
                </a:lnTo>
                <a:lnTo>
                  <a:pt x="7690" y="9417"/>
                </a:lnTo>
                <a:lnTo>
                  <a:pt x="7763" y="9320"/>
                </a:lnTo>
                <a:lnTo>
                  <a:pt x="7812" y="9174"/>
                </a:lnTo>
                <a:lnTo>
                  <a:pt x="7860" y="9052"/>
                </a:lnTo>
                <a:lnTo>
                  <a:pt x="7885" y="8906"/>
                </a:lnTo>
                <a:lnTo>
                  <a:pt x="7909" y="8736"/>
                </a:lnTo>
                <a:lnTo>
                  <a:pt x="7885" y="8566"/>
                </a:lnTo>
                <a:lnTo>
                  <a:pt x="8079" y="8687"/>
                </a:lnTo>
                <a:lnTo>
                  <a:pt x="8250" y="8785"/>
                </a:lnTo>
                <a:lnTo>
                  <a:pt x="8444" y="8858"/>
                </a:lnTo>
                <a:lnTo>
                  <a:pt x="8639" y="8882"/>
                </a:lnTo>
                <a:lnTo>
                  <a:pt x="9077" y="8882"/>
                </a:lnTo>
                <a:lnTo>
                  <a:pt x="9296" y="8809"/>
                </a:lnTo>
                <a:lnTo>
                  <a:pt x="9515" y="8736"/>
                </a:lnTo>
                <a:lnTo>
                  <a:pt x="9661" y="8663"/>
                </a:lnTo>
                <a:lnTo>
                  <a:pt x="9807" y="8590"/>
                </a:lnTo>
                <a:lnTo>
                  <a:pt x="9928" y="8493"/>
                </a:lnTo>
                <a:lnTo>
                  <a:pt x="10026" y="8395"/>
                </a:lnTo>
                <a:lnTo>
                  <a:pt x="10123" y="8274"/>
                </a:lnTo>
                <a:lnTo>
                  <a:pt x="10220" y="8152"/>
                </a:lnTo>
                <a:lnTo>
                  <a:pt x="10269" y="8006"/>
                </a:lnTo>
                <a:lnTo>
                  <a:pt x="10318" y="7884"/>
                </a:lnTo>
                <a:lnTo>
                  <a:pt x="10366" y="7738"/>
                </a:lnTo>
                <a:lnTo>
                  <a:pt x="10391" y="7592"/>
                </a:lnTo>
                <a:lnTo>
                  <a:pt x="10391" y="7446"/>
                </a:lnTo>
                <a:lnTo>
                  <a:pt x="10391" y="7300"/>
                </a:lnTo>
                <a:lnTo>
                  <a:pt x="10366" y="7154"/>
                </a:lnTo>
                <a:lnTo>
                  <a:pt x="10318" y="7008"/>
                </a:lnTo>
                <a:lnTo>
                  <a:pt x="10245" y="6862"/>
                </a:lnTo>
                <a:lnTo>
                  <a:pt x="10172" y="6716"/>
                </a:lnTo>
                <a:lnTo>
                  <a:pt x="10172" y="6692"/>
                </a:lnTo>
                <a:lnTo>
                  <a:pt x="10342" y="6668"/>
                </a:lnTo>
                <a:lnTo>
                  <a:pt x="10488" y="6619"/>
                </a:lnTo>
                <a:lnTo>
                  <a:pt x="10634" y="6546"/>
                </a:lnTo>
                <a:lnTo>
                  <a:pt x="10780" y="6449"/>
                </a:lnTo>
                <a:lnTo>
                  <a:pt x="10877" y="6327"/>
                </a:lnTo>
                <a:lnTo>
                  <a:pt x="10999" y="6205"/>
                </a:lnTo>
                <a:lnTo>
                  <a:pt x="11096" y="6059"/>
                </a:lnTo>
                <a:lnTo>
                  <a:pt x="11169" y="5913"/>
                </a:lnTo>
                <a:lnTo>
                  <a:pt x="11291" y="5597"/>
                </a:lnTo>
                <a:lnTo>
                  <a:pt x="11364" y="5256"/>
                </a:lnTo>
                <a:lnTo>
                  <a:pt x="11388" y="4916"/>
                </a:lnTo>
                <a:lnTo>
                  <a:pt x="11388" y="4599"/>
                </a:lnTo>
                <a:lnTo>
                  <a:pt x="11315" y="4307"/>
                </a:lnTo>
                <a:lnTo>
                  <a:pt x="11218" y="4088"/>
                </a:lnTo>
                <a:lnTo>
                  <a:pt x="11096" y="3894"/>
                </a:lnTo>
                <a:lnTo>
                  <a:pt x="10926" y="3748"/>
                </a:lnTo>
                <a:lnTo>
                  <a:pt x="10731" y="3626"/>
                </a:lnTo>
                <a:lnTo>
                  <a:pt x="10512" y="3553"/>
                </a:lnTo>
                <a:lnTo>
                  <a:pt x="10269" y="3529"/>
                </a:lnTo>
                <a:lnTo>
                  <a:pt x="10026" y="3505"/>
                </a:lnTo>
                <a:lnTo>
                  <a:pt x="10196" y="3310"/>
                </a:lnTo>
                <a:lnTo>
                  <a:pt x="10269" y="3188"/>
                </a:lnTo>
                <a:lnTo>
                  <a:pt x="10342" y="3042"/>
                </a:lnTo>
                <a:lnTo>
                  <a:pt x="10391" y="2896"/>
                </a:lnTo>
                <a:lnTo>
                  <a:pt x="10415" y="2726"/>
                </a:lnTo>
                <a:lnTo>
                  <a:pt x="10439" y="2580"/>
                </a:lnTo>
                <a:lnTo>
                  <a:pt x="10439" y="2434"/>
                </a:lnTo>
                <a:lnTo>
                  <a:pt x="10415" y="2264"/>
                </a:lnTo>
                <a:lnTo>
                  <a:pt x="10366" y="2118"/>
                </a:lnTo>
                <a:lnTo>
                  <a:pt x="10269" y="1826"/>
                </a:lnTo>
                <a:lnTo>
                  <a:pt x="10123" y="1534"/>
                </a:lnTo>
                <a:lnTo>
                  <a:pt x="9928" y="1290"/>
                </a:lnTo>
                <a:lnTo>
                  <a:pt x="9807" y="1193"/>
                </a:lnTo>
                <a:lnTo>
                  <a:pt x="9685" y="1096"/>
                </a:lnTo>
                <a:lnTo>
                  <a:pt x="9563" y="1023"/>
                </a:lnTo>
                <a:lnTo>
                  <a:pt x="9442" y="974"/>
                </a:lnTo>
                <a:lnTo>
                  <a:pt x="9198" y="901"/>
                </a:lnTo>
                <a:lnTo>
                  <a:pt x="8931" y="877"/>
                </a:lnTo>
                <a:lnTo>
                  <a:pt x="8663" y="901"/>
                </a:lnTo>
                <a:lnTo>
                  <a:pt x="8396" y="974"/>
                </a:lnTo>
                <a:lnTo>
                  <a:pt x="8152" y="1071"/>
                </a:lnTo>
                <a:lnTo>
                  <a:pt x="7909" y="1217"/>
                </a:lnTo>
                <a:lnTo>
                  <a:pt x="7714" y="1388"/>
                </a:lnTo>
                <a:lnTo>
                  <a:pt x="7714" y="1120"/>
                </a:lnTo>
                <a:lnTo>
                  <a:pt x="7666" y="852"/>
                </a:lnTo>
                <a:lnTo>
                  <a:pt x="7617" y="706"/>
                </a:lnTo>
                <a:lnTo>
                  <a:pt x="7568" y="560"/>
                </a:lnTo>
                <a:lnTo>
                  <a:pt x="7471" y="439"/>
                </a:lnTo>
                <a:lnTo>
                  <a:pt x="7374" y="317"/>
                </a:lnTo>
                <a:lnTo>
                  <a:pt x="7252" y="220"/>
                </a:lnTo>
                <a:lnTo>
                  <a:pt x="7130" y="147"/>
                </a:lnTo>
                <a:lnTo>
                  <a:pt x="6984" y="98"/>
                </a:lnTo>
                <a:lnTo>
                  <a:pt x="6838" y="49"/>
                </a:lnTo>
                <a:lnTo>
                  <a:pt x="65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6" name="Google Shape;456;p37"/>
          <p:cNvGrpSpPr/>
          <p:nvPr/>
        </p:nvGrpSpPr>
        <p:grpSpPr>
          <a:xfrm>
            <a:off x="4533917" y="1329382"/>
            <a:ext cx="811116" cy="784774"/>
            <a:chOff x="8074325" y="4438852"/>
            <a:chExt cx="720160" cy="690579"/>
          </a:xfrm>
        </p:grpSpPr>
        <p:sp>
          <p:nvSpPr>
            <p:cNvPr id="457" name="Google Shape;457;p37"/>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58" name="Google Shape;458;p37"/>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59" name="Google Shape;459;p37"/>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60" name="Google Shape;460;p37"/>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61" name="Google Shape;461;p37"/>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462" name="Google Shape;462;p37"/>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grpSp>
      <p:sp>
        <p:nvSpPr>
          <p:cNvPr id="463" name="Google Shape;463;p37"/>
          <p:cNvSpPr/>
          <p:nvPr/>
        </p:nvSpPr>
        <p:spPr>
          <a:xfrm>
            <a:off x="4142983" y="2266560"/>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7"/>
          <p:cNvSpPr/>
          <p:nvPr/>
        </p:nvSpPr>
        <p:spPr>
          <a:xfrm rot="5400000">
            <a:off x="4385333" y="970035"/>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7"/>
          <p:cNvSpPr/>
          <p:nvPr/>
        </p:nvSpPr>
        <p:spPr>
          <a:xfrm>
            <a:off x="4760238" y="2333556"/>
            <a:ext cx="434499" cy="242503"/>
          </a:xfrm>
          <a:custGeom>
            <a:avLst/>
            <a:gdLst/>
            <a:ahLst/>
            <a:cxnLst/>
            <a:rect l="l" t="t" r="r" b="b"/>
            <a:pathLst>
              <a:path w="19881" h="11096" extrusionOk="0">
                <a:moveTo>
                  <a:pt x="9636" y="1120"/>
                </a:moveTo>
                <a:lnTo>
                  <a:pt x="10099" y="1144"/>
                </a:lnTo>
                <a:lnTo>
                  <a:pt x="10561" y="1168"/>
                </a:lnTo>
                <a:lnTo>
                  <a:pt x="10537" y="1412"/>
                </a:lnTo>
                <a:lnTo>
                  <a:pt x="10512" y="1631"/>
                </a:lnTo>
                <a:lnTo>
                  <a:pt x="9685" y="1631"/>
                </a:lnTo>
                <a:lnTo>
                  <a:pt x="9661" y="1387"/>
                </a:lnTo>
                <a:lnTo>
                  <a:pt x="9636" y="1120"/>
                </a:lnTo>
                <a:close/>
                <a:moveTo>
                  <a:pt x="9198" y="1120"/>
                </a:moveTo>
                <a:lnTo>
                  <a:pt x="9223" y="1217"/>
                </a:lnTo>
                <a:lnTo>
                  <a:pt x="9223" y="1436"/>
                </a:lnTo>
                <a:lnTo>
                  <a:pt x="9223" y="1679"/>
                </a:lnTo>
                <a:lnTo>
                  <a:pt x="8785" y="1752"/>
                </a:lnTo>
                <a:lnTo>
                  <a:pt x="8347" y="1825"/>
                </a:lnTo>
                <a:lnTo>
                  <a:pt x="8298" y="1825"/>
                </a:lnTo>
                <a:lnTo>
                  <a:pt x="8225" y="1801"/>
                </a:lnTo>
                <a:lnTo>
                  <a:pt x="8128" y="1509"/>
                </a:lnTo>
                <a:lnTo>
                  <a:pt x="8055" y="1241"/>
                </a:lnTo>
                <a:lnTo>
                  <a:pt x="8468" y="1193"/>
                </a:lnTo>
                <a:lnTo>
                  <a:pt x="8882" y="1144"/>
                </a:lnTo>
                <a:lnTo>
                  <a:pt x="9198" y="1120"/>
                </a:lnTo>
                <a:close/>
                <a:moveTo>
                  <a:pt x="11023" y="1217"/>
                </a:moveTo>
                <a:lnTo>
                  <a:pt x="11583" y="1290"/>
                </a:lnTo>
                <a:lnTo>
                  <a:pt x="12118" y="1412"/>
                </a:lnTo>
                <a:lnTo>
                  <a:pt x="12045" y="1655"/>
                </a:lnTo>
                <a:lnTo>
                  <a:pt x="11997" y="1850"/>
                </a:lnTo>
                <a:lnTo>
                  <a:pt x="11486" y="1752"/>
                </a:lnTo>
                <a:lnTo>
                  <a:pt x="10975" y="1679"/>
                </a:lnTo>
                <a:lnTo>
                  <a:pt x="10999" y="1436"/>
                </a:lnTo>
                <a:lnTo>
                  <a:pt x="11023" y="1217"/>
                </a:lnTo>
                <a:close/>
                <a:moveTo>
                  <a:pt x="7665" y="1339"/>
                </a:moveTo>
                <a:lnTo>
                  <a:pt x="7714" y="1655"/>
                </a:lnTo>
                <a:lnTo>
                  <a:pt x="7811" y="1996"/>
                </a:lnTo>
                <a:lnTo>
                  <a:pt x="7446" y="2117"/>
                </a:lnTo>
                <a:lnTo>
                  <a:pt x="7082" y="2263"/>
                </a:lnTo>
                <a:lnTo>
                  <a:pt x="6984" y="2117"/>
                </a:lnTo>
                <a:lnTo>
                  <a:pt x="6887" y="1971"/>
                </a:lnTo>
                <a:lnTo>
                  <a:pt x="6765" y="1825"/>
                </a:lnTo>
                <a:lnTo>
                  <a:pt x="6668" y="1679"/>
                </a:lnTo>
                <a:lnTo>
                  <a:pt x="6644" y="1631"/>
                </a:lnTo>
                <a:lnTo>
                  <a:pt x="7155" y="1460"/>
                </a:lnTo>
                <a:lnTo>
                  <a:pt x="7665" y="1339"/>
                </a:lnTo>
                <a:close/>
                <a:moveTo>
                  <a:pt x="12532" y="1509"/>
                </a:moveTo>
                <a:lnTo>
                  <a:pt x="13067" y="1655"/>
                </a:lnTo>
                <a:lnTo>
                  <a:pt x="13627" y="1825"/>
                </a:lnTo>
                <a:lnTo>
                  <a:pt x="14211" y="2044"/>
                </a:lnTo>
                <a:lnTo>
                  <a:pt x="14065" y="2263"/>
                </a:lnTo>
                <a:lnTo>
                  <a:pt x="13870" y="2555"/>
                </a:lnTo>
                <a:lnTo>
                  <a:pt x="13262" y="2263"/>
                </a:lnTo>
                <a:lnTo>
                  <a:pt x="13165" y="2215"/>
                </a:lnTo>
                <a:lnTo>
                  <a:pt x="12824" y="2093"/>
                </a:lnTo>
                <a:lnTo>
                  <a:pt x="12459" y="1996"/>
                </a:lnTo>
                <a:lnTo>
                  <a:pt x="12483" y="1655"/>
                </a:lnTo>
                <a:lnTo>
                  <a:pt x="12532" y="1509"/>
                </a:lnTo>
                <a:close/>
                <a:moveTo>
                  <a:pt x="6254" y="1777"/>
                </a:moveTo>
                <a:lnTo>
                  <a:pt x="6425" y="2117"/>
                </a:lnTo>
                <a:lnTo>
                  <a:pt x="6522" y="2288"/>
                </a:lnTo>
                <a:lnTo>
                  <a:pt x="6668" y="2458"/>
                </a:lnTo>
                <a:lnTo>
                  <a:pt x="6035" y="2774"/>
                </a:lnTo>
                <a:lnTo>
                  <a:pt x="5427" y="3115"/>
                </a:lnTo>
                <a:lnTo>
                  <a:pt x="5305" y="3018"/>
                </a:lnTo>
                <a:lnTo>
                  <a:pt x="5184" y="2896"/>
                </a:lnTo>
                <a:lnTo>
                  <a:pt x="5086" y="2774"/>
                </a:lnTo>
                <a:lnTo>
                  <a:pt x="4989" y="2653"/>
                </a:lnTo>
                <a:lnTo>
                  <a:pt x="4843" y="2385"/>
                </a:lnTo>
                <a:lnTo>
                  <a:pt x="5476" y="2093"/>
                </a:lnTo>
                <a:lnTo>
                  <a:pt x="6254" y="1777"/>
                </a:lnTo>
                <a:close/>
                <a:moveTo>
                  <a:pt x="14503" y="2166"/>
                </a:moveTo>
                <a:lnTo>
                  <a:pt x="15087" y="2434"/>
                </a:lnTo>
                <a:lnTo>
                  <a:pt x="15671" y="2726"/>
                </a:lnTo>
                <a:lnTo>
                  <a:pt x="15622" y="2774"/>
                </a:lnTo>
                <a:lnTo>
                  <a:pt x="15427" y="3018"/>
                </a:lnTo>
                <a:lnTo>
                  <a:pt x="15306" y="3164"/>
                </a:lnTo>
                <a:lnTo>
                  <a:pt x="15209" y="3310"/>
                </a:lnTo>
                <a:lnTo>
                  <a:pt x="14698" y="2993"/>
                </a:lnTo>
                <a:lnTo>
                  <a:pt x="14187" y="2701"/>
                </a:lnTo>
                <a:lnTo>
                  <a:pt x="14406" y="2336"/>
                </a:lnTo>
                <a:lnTo>
                  <a:pt x="14503" y="2166"/>
                </a:lnTo>
                <a:close/>
                <a:moveTo>
                  <a:pt x="4502" y="2555"/>
                </a:moveTo>
                <a:lnTo>
                  <a:pt x="4624" y="2847"/>
                </a:lnTo>
                <a:lnTo>
                  <a:pt x="4794" y="3115"/>
                </a:lnTo>
                <a:lnTo>
                  <a:pt x="4916" y="3237"/>
                </a:lnTo>
                <a:lnTo>
                  <a:pt x="5038" y="3358"/>
                </a:lnTo>
                <a:lnTo>
                  <a:pt x="4381" y="3821"/>
                </a:lnTo>
                <a:lnTo>
                  <a:pt x="4332" y="3869"/>
                </a:lnTo>
                <a:lnTo>
                  <a:pt x="4259" y="3821"/>
                </a:lnTo>
                <a:lnTo>
                  <a:pt x="3943" y="3626"/>
                </a:lnTo>
                <a:lnTo>
                  <a:pt x="3675" y="3407"/>
                </a:lnTo>
                <a:lnTo>
                  <a:pt x="3529" y="3237"/>
                </a:lnTo>
                <a:lnTo>
                  <a:pt x="3821" y="2993"/>
                </a:lnTo>
                <a:lnTo>
                  <a:pt x="4162" y="2774"/>
                </a:lnTo>
                <a:lnTo>
                  <a:pt x="4502" y="2555"/>
                </a:lnTo>
                <a:close/>
                <a:moveTo>
                  <a:pt x="16036" y="2945"/>
                </a:moveTo>
                <a:lnTo>
                  <a:pt x="16547" y="3237"/>
                </a:lnTo>
                <a:lnTo>
                  <a:pt x="17033" y="3577"/>
                </a:lnTo>
                <a:lnTo>
                  <a:pt x="16766" y="3796"/>
                </a:lnTo>
                <a:lnTo>
                  <a:pt x="16571" y="3967"/>
                </a:lnTo>
                <a:lnTo>
                  <a:pt x="16352" y="4186"/>
                </a:lnTo>
                <a:lnTo>
                  <a:pt x="15963" y="3869"/>
                </a:lnTo>
                <a:lnTo>
                  <a:pt x="15573" y="3577"/>
                </a:lnTo>
                <a:lnTo>
                  <a:pt x="15744" y="3310"/>
                </a:lnTo>
                <a:lnTo>
                  <a:pt x="15938" y="3066"/>
                </a:lnTo>
                <a:lnTo>
                  <a:pt x="16036" y="2945"/>
                </a:lnTo>
                <a:close/>
                <a:moveTo>
                  <a:pt x="8736" y="5645"/>
                </a:moveTo>
                <a:lnTo>
                  <a:pt x="8833" y="5743"/>
                </a:lnTo>
                <a:lnTo>
                  <a:pt x="8809" y="5791"/>
                </a:lnTo>
                <a:lnTo>
                  <a:pt x="8736" y="5645"/>
                </a:lnTo>
                <a:close/>
                <a:moveTo>
                  <a:pt x="9831" y="3407"/>
                </a:moveTo>
                <a:lnTo>
                  <a:pt x="9588" y="3431"/>
                </a:lnTo>
                <a:lnTo>
                  <a:pt x="9369" y="3456"/>
                </a:lnTo>
                <a:lnTo>
                  <a:pt x="9150" y="3529"/>
                </a:lnTo>
                <a:lnTo>
                  <a:pt x="8931" y="3602"/>
                </a:lnTo>
                <a:lnTo>
                  <a:pt x="8736" y="3723"/>
                </a:lnTo>
                <a:lnTo>
                  <a:pt x="8517" y="3894"/>
                </a:lnTo>
                <a:lnTo>
                  <a:pt x="8298" y="4113"/>
                </a:lnTo>
                <a:lnTo>
                  <a:pt x="8128" y="4356"/>
                </a:lnTo>
                <a:lnTo>
                  <a:pt x="7982" y="4648"/>
                </a:lnTo>
                <a:lnTo>
                  <a:pt x="7884" y="4940"/>
                </a:lnTo>
                <a:lnTo>
                  <a:pt x="7811" y="5232"/>
                </a:lnTo>
                <a:lnTo>
                  <a:pt x="7787" y="5524"/>
                </a:lnTo>
                <a:lnTo>
                  <a:pt x="7811" y="5791"/>
                </a:lnTo>
                <a:lnTo>
                  <a:pt x="7909" y="6035"/>
                </a:lnTo>
                <a:lnTo>
                  <a:pt x="8006" y="6254"/>
                </a:lnTo>
                <a:lnTo>
                  <a:pt x="8152" y="6424"/>
                </a:lnTo>
                <a:lnTo>
                  <a:pt x="8322" y="6594"/>
                </a:lnTo>
                <a:lnTo>
                  <a:pt x="8420" y="6740"/>
                </a:lnTo>
                <a:lnTo>
                  <a:pt x="8541" y="6862"/>
                </a:lnTo>
                <a:lnTo>
                  <a:pt x="8663" y="6959"/>
                </a:lnTo>
                <a:lnTo>
                  <a:pt x="8809" y="7057"/>
                </a:lnTo>
                <a:lnTo>
                  <a:pt x="8955" y="7130"/>
                </a:lnTo>
                <a:lnTo>
                  <a:pt x="9125" y="7203"/>
                </a:lnTo>
                <a:lnTo>
                  <a:pt x="9296" y="7251"/>
                </a:lnTo>
                <a:lnTo>
                  <a:pt x="9466" y="7276"/>
                </a:lnTo>
                <a:lnTo>
                  <a:pt x="9636" y="7276"/>
                </a:lnTo>
                <a:lnTo>
                  <a:pt x="9807" y="7251"/>
                </a:lnTo>
                <a:lnTo>
                  <a:pt x="9953" y="7227"/>
                </a:lnTo>
                <a:lnTo>
                  <a:pt x="10099" y="7178"/>
                </a:lnTo>
                <a:lnTo>
                  <a:pt x="10245" y="7105"/>
                </a:lnTo>
                <a:lnTo>
                  <a:pt x="10391" y="7032"/>
                </a:lnTo>
                <a:lnTo>
                  <a:pt x="10512" y="6959"/>
                </a:lnTo>
                <a:lnTo>
                  <a:pt x="10634" y="6838"/>
                </a:lnTo>
                <a:lnTo>
                  <a:pt x="10683" y="6838"/>
                </a:lnTo>
                <a:lnTo>
                  <a:pt x="10902" y="6667"/>
                </a:lnTo>
                <a:lnTo>
                  <a:pt x="11121" y="6473"/>
                </a:lnTo>
                <a:lnTo>
                  <a:pt x="11291" y="6254"/>
                </a:lnTo>
                <a:lnTo>
                  <a:pt x="11413" y="5986"/>
                </a:lnTo>
                <a:lnTo>
                  <a:pt x="11510" y="5718"/>
                </a:lnTo>
                <a:lnTo>
                  <a:pt x="11583" y="5427"/>
                </a:lnTo>
                <a:lnTo>
                  <a:pt x="11607" y="5159"/>
                </a:lnTo>
                <a:lnTo>
                  <a:pt x="11583" y="4891"/>
                </a:lnTo>
                <a:lnTo>
                  <a:pt x="11559" y="4697"/>
                </a:lnTo>
                <a:lnTo>
                  <a:pt x="11534" y="4745"/>
                </a:lnTo>
                <a:lnTo>
                  <a:pt x="11486" y="4818"/>
                </a:lnTo>
                <a:lnTo>
                  <a:pt x="11413" y="4891"/>
                </a:lnTo>
                <a:lnTo>
                  <a:pt x="11340" y="4964"/>
                </a:lnTo>
                <a:lnTo>
                  <a:pt x="11242" y="5013"/>
                </a:lnTo>
                <a:lnTo>
                  <a:pt x="11145" y="5062"/>
                </a:lnTo>
                <a:lnTo>
                  <a:pt x="11048" y="5086"/>
                </a:lnTo>
                <a:lnTo>
                  <a:pt x="10950" y="5086"/>
                </a:lnTo>
                <a:lnTo>
                  <a:pt x="10780" y="5062"/>
                </a:lnTo>
                <a:lnTo>
                  <a:pt x="10610" y="5013"/>
                </a:lnTo>
                <a:lnTo>
                  <a:pt x="10537" y="4964"/>
                </a:lnTo>
                <a:lnTo>
                  <a:pt x="10488" y="4916"/>
                </a:lnTo>
                <a:lnTo>
                  <a:pt x="10391" y="4770"/>
                </a:lnTo>
                <a:lnTo>
                  <a:pt x="10318" y="4624"/>
                </a:lnTo>
                <a:lnTo>
                  <a:pt x="10293" y="4453"/>
                </a:lnTo>
                <a:lnTo>
                  <a:pt x="10293" y="4356"/>
                </a:lnTo>
                <a:lnTo>
                  <a:pt x="10318" y="4259"/>
                </a:lnTo>
                <a:lnTo>
                  <a:pt x="10366" y="4161"/>
                </a:lnTo>
                <a:lnTo>
                  <a:pt x="10415" y="4088"/>
                </a:lnTo>
                <a:lnTo>
                  <a:pt x="10561" y="3942"/>
                </a:lnTo>
                <a:lnTo>
                  <a:pt x="10731" y="3845"/>
                </a:lnTo>
                <a:lnTo>
                  <a:pt x="10756" y="3821"/>
                </a:lnTo>
                <a:lnTo>
                  <a:pt x="10829" y="3772"/>
                </a:lnTo>
                <a:lnTo>
                  <a:pt x="10877" y="3748"/>
                </a:lnTo>
                <a:lnTo>
                  <a:pt x="10707" y="3650"/>
                </a:lnTo>
                <a:lnTo>
                  <a:pt x="10512" y="3553"/>
                </a:lnTo>
                <a:lnTo>
                  <a:pt x="10269" y="3480"/>
                </a:lnTo>
                <a:lnTo>
                  <a:pt x="10050" y="3431"/>
                </a:lnTo>
                <a:lnTo>
                  <a:pt x="9831" y="3407"/>
                </a:lnTo>
                <a:close/>
                <a:moveTo>
                  <a:pt x="10050" y="2215"/>
                </a:moveTo>
                <a:lnTo>
                  <a:pt x="10391" y="2239"/>
                </a:lnTo>
                <a:lnTo>
                  <a:pt x="10439" y="2385"/>
                </a:lnTo>
                <a:lnTo>
                  <a:pt x="10488" y="2580"/>
                </a:lnTo>
                <a:lnTo>
                  <a:pt x="10512" y="2677"/>
                </a:lnTo>
                <a:lnTo>
                  <a:pt x="10585" y="2774"/>
                </a:lnTo>
                <a:lnTo>
                  <a:pt x="10610" y="2799"/>
                </a:lnTo>
                <a:lnTo>
                  <a:pt x="10683" y="2799"/>
                </a:lnTo>
                <a:lnTo>
                  <a:pt x="10707" y="2774"/>
                </a:lnTo>
                <a:lnTo>
                  <a:pt x="10780" y="2653"/>
                </a:lnTo>
                <a:lnTo>
                  <a:pt x="10829" y="2531"/>
                </a:lnTo>
                <a:lnTo>
                  <a:pt x="10829" y="2409"/>
                </a:lnTo>
                <a:lnTo>
                  <a:pt x="10829" y="2263"/>
                </a:lnTo>
                <a:lnTo>
                  <a:pt x="11291" y="2336"/>
                </a:lnTo>
                <a:lnTo>
                  <a:pt x="11315" y="2482"/>
                </a:lnTo>
                <a:lnTo>
                  <a:pt x="11388" y="2604"/>
                </a:lnTo>
                <a:lnTo>
                  <a:pt x="11461" y="2653"/>
                </a:lnTo>
                <a:lnTo>
                  <a:pt x="11559" y="2677"/>
                </a:lnTo>
                <a:lnTo>
                  <a:pt x="11607" y="2677"/>
                </a:lnTo>
                <a:lnTo>
                  <a:pt x="11656" y="2653"/>
                </a:lnTo>
                <a:lnTo>
                  <a:pt x="11680" y="2604"/>
                </a:lnTo>
                <a:lnTo>
                  <a:pt x="11705" y="2555"/>
                </a:lnTo>
                <a:lnTo>
                  <a:pt x="11729" y="2434"/>
                </a:lnTo>
                <a:lnTo>
                  <a:pt x="12264" y="2580"/>
                </a:lnTo>
                <a:lnTo>
                  <a:pt x="12191" y="2677"/>
                </a:lnTo>
                <a:lnTo>
                  <a:pt x="12143" y="2774"/>
                </a:lnTo>
                <a:lnTo>
                  <a:pt x="12118" y="2896"/>
                </a:lnTo>
                <a:lnTo>
                  <a:pt x="12118" y="2969"/>
                </a:lnTo>
                <a:lnTo>
                  <a:pt x="12118" y="3018"/>
                </a:lnTo>
                <a:lnTo>
                  <a:pt x="12143" y="3066"/>
                </a:lnTo>
                <a:lnTo>
                  <a:pt x="12216" y="3091"/>
                </a:lnTo>
                <a:lnTo>
                  <a:pt x="12264" y="3091"/>
                </a:lnTo>
                <a:lnTo>
                  <a:pt x="12289" y="3066"/>
                </a:lnTo>
                <a:lnTo>
                  <a:pt x="12362" y="2993"/>
                </a:lnTo>
                <a:lnTo>
                  <a:pt x="12483" y="2847"/>
                </a:lnTo>
                <a:lnTo>
                  <a:pt x="12581" y="2726"/>
                </a:lnTo>
                <a:lnTo>
                  <a:pt x="12654" y="2750"/>
                </a:lnTo>
                <a:lnTo>
                  <a:pt x="12800" y="2750"/>
                </a:lnTo>
                <a:lnTo>
                  <a:pt x="13092" y="2872"/>
                </a:lnTo>
                <a:lnTo>
                  <a:pt x="13165" y="2945"/>
                </a:lnTo>
                <a:lnTo>
                  <a:pt x="12946" y="3066"/>
                </a:lnTo>
                <a:lnTo>
                  <a:pt x="12751" y="3212"/>
                </a:lnTo>
                <a:lnTo>
                  <a:pt x="12581" y="3383"/>
                </a:lnTo>
                <a:lnTo>
                  <a:pt x="12508" y="3480"/>
                </a:lnTo>
                <a:lnTo>
                  <a:pt x="12483" y="3577"/>
                </a:lnTo>
                <a:lnTo>
                  <a:pt x="12483" y="3650"/>
                </a:lnTo>
                <a:lnTo>
                  <a:pt x="12508" y="3699"/>
                </a:lnTo>
                <a:lnTo>
                  <a:pt x="12556" y="3748"/>
                </a:lnTo>
                <a:lnTo>
                  <a:pt x="12629" y="3748"/>
                </a:lnTo>
                <a:lnTo>
                  <a:pt x="12727" y="3699"/>
                </a:lnTo>
                <a:lnTo>
                  <a:pt x="12824" y="3650"/>
                </a:lnTo>
                <a:lnTo>
                  <a:pt x="12994" y="3529"/>
                </a:lnTo>
                <a:lnTo>
                  <a:pt x="13335" y="3310"/>
                </a:lnTo>
                <a:lnTo>
                  <a:pt x="13408" y="3602"/>
                </a:lnTo>
                <a:lnTo>
                  <a:pt x="13457" y="3845"/>
                </a:lnTo>
                <a:lnTo>
                  <a:pt x="13481" y="3991"/>
                </a:lnTo>
                <a:lnTo>
                  <a:pt x="13213" y="4015"/>
                </a:lnTo>
                <a:lnTo>
                  <a:pt x="12970" y="4064"/>
                </a:lnTo>
                <a:lnTo>
                  <a:pt x="12873" y="4137"/>
                </a:lnTo>
                <a:lnTo>
                  <a:pt x="12775" y="4186"/>
                </a:lnTo>
                <a:lnTo>
                  <a:pt x="12702" y="4283"/>
                </a:lnTo>
                <a:lnTo>
                  <a:pt x="12678" y="4380"/>
                </a:lnTo>
                <a:lnTo>
                  <a:pt x="12678" y="4429"/>
                </a:lnTo>
                <a:lnTo>
                  <a:pt x="12702" y="4453"/>
                </a:lnTo>
                <a:lnTo>
                  <a:pt x="12800" y="4502"/>
                </a:lnTo>
                <a:lnTo>
                  <a:pt x="12897" y="4502"/>
                </a:lnTo>
                <a:lnTo>
                  <a:pt x="13116" y="4478"/>
                </a:lnTo>
                <a:lnTo>
                  <a:pt x="13530" y="4429"/>
                </a:lnTo>
                <a:lnTo>
                  <a:pt x="13554" y="4891"/>
                </a:lnTo>
                <a:lnTo>
                  <a:pt x="13554" y="5354"/>
                </a:lnTo>
                <a:lnTo>
                  <a:pt x="13432" y="5354"/>
                </a:lnTo>
                <a:lnTo>
                  <a:pt x="13092" y="5329"/>
                </a:lnTo>
                <a:lnTo>
                  <a:pt x="12897" y="5305"/>
                </a:lnTo>
                <a:lnTo>
                  <a:pt x="12727" y="5329"/>
                </a:lnTo>
                <a:lnTo>
                  <a:pt x="12654" y="5354"/>
                </a:lnTo>
                <a:lnTo>
                  <a:pt x="12629" y="5402"/>
                </a:lnTo>
                <a:lnTo>
                  <a:pt x="12605" y="5451"/>
                </a:lnTo>
                <a:lnTo>
                  <a:pt x="12654" y="5524"/>
                </a:lnTo>
                <a:lnTo>
                  <a:pt x="12800" y="5621"/>
                </a:lnTo>
                <a:lnTo>
                  <a:pt x="12946" y="5670"/>
                </a:lnTo>
                <a:lnTo>
                  <a:pt x="13116" y="5718"/>
                </a:lnTo>
                <a:lnTo>
                  <a:pt x="13286" y="5743"/>
                </a:lnTo>
                <a:lnTo>
                  <a:pt x="13530" y="5767"/>
                </a:lnTo>
                <a:lnTo>
                  <a:pt x="13505" y="6059"/>
                </a:lnTo>
                <a:lnTo>
                  <a:pt x="13457" y="6424"/>
                </a:lnTo>
                <a:lnTo>
                  <a:pt x="13189" y="6302"/>
                </a:lnTo>
                <a:lnTo>
                  <a:pt x="12897" y="6205"/>
                </a:lnTo>
                <a:lnTo>
                  <a:pt x="12727" y="6181"/>
                </a:lnTo>
                <a:lnTo>
                  <a:pt x="12459" y="6181"/>
                </a:lnTo>
                <a:lnTo>
                  <a:pt x="12313" y="6205"/>
                </a:lnTo>
                <a:lnTo>
                  <a:pt x="12264" y="6254"/>
                </a:lnTo>
                <a:lnTo>
                  <a:pt x="12264" y="6302"/>
                </a:lnTo>
                <a:lnTo>
                  <a:pt x="12289" y="6327"/>
                </a:lnTo>
                <a:lnTo>
                  <a:pt x="12435" y="6424"/>
                </a:lnTo>
                <a:lnTo>
                  <a:pt x="12581" y="6497"/>
                </a:lnTo>
                <a:lnTo>
                  <a:pt x="12873" y="6667"/>
                </a:lnTo>
                <a:lnTo>
                  <a:pt x="13116" y="6765"/>
                </a:lnTo>
                <a:lnTo>
                  <a:pt x="13359" y="6862"/>
                </a:lnTo>
                <a:lnTo>
                  <a:pt x="13213" y="7203"/>
                </a:lnTo>
                <a:lnTo>
                  <a:pt x="13067" y="7519"/>
                </a:lnTo>
                <a:lnTo>
                  <a:pt x="12824" y="7397"/>
                </a:lnTo>
                <a:lnTo>
                  <a:pt x="12581" y="7300"/>
                </a:lnTo>
                <a:lnTo>
                  <a:pt x="12264" y="7130"/>
                </a:lnTo>
                <a:lnTo>
                  <a:pt x="11972" y="6984"/>
                </a:lnTo>
                <a:lnTo>
                  <a:pt x="11924" y="6984"/>
                </a:lnTo>
                <a:lnTo>
                  <a:pt x="11899" y="7008"/>
                </a:lnTo>
                <a:lnTo>
                  <a:pt x="11875" y="7057"/>
                </a:lnTo>
                <a:lnTo>
                  <a:pt x="11899" y="7081"/>
                </a:lnTo>
                <a:lnTo>
                  <a:pt x="11972" y="7251"/>
                </a:lnTo>
                <a:lnTo>
                  <a:pt x="12070" y="7373"/>
                </a:lnTo>
                <a:lnTo>
                  <a:pt x="12191" y="7470"/>
                </a:lnTo>
                <a:lnTo>
                  <a:pt x="12337" y="7592"/>
                </a:lnTo>
                <a:lnTo>
                  <a:pt x="12556" y="7738"/>
                </a:lnTo>
                <a:lnTo>
                  <a:pt x="12824" y="7884"/>
                </a:lnTo>
                <a:lnTo>
                  <a:pt x="12605" y="8127"/>
                </a:lnTo>
                <a:lnTo>
                  <a:pt x="12410" y="8322"/>
                </a:lnTo>
                <a:lnTo>
                  <a:pt x="12410" y="8225"/>
                </a:lnTo>
                <a:lnTo>
                  <a:pt x="12386" y="8176"/>
                </a:lnTo>
                <a:lnTo>
                  <a:pt x="12313" y="8103"/>
                </a:lnTo>
                <a:lnTo>
                  <a:pt x="12045" y="7933"/>
                </a:lnTo>
                <a:lnTo>
                  <a:pt x="11899" y="7835"/>
                </a:lnTo>
                <a:lnTo>
                  <a:pt x="11778" y="7738"/>
                </a:lnTo>
                <a:lnTo>
                  <a:pt x="11680" y="7616"/>
                </a:lnTo>
                <a:lnTo>
                  <a:pt x="11583" y="7519"/>
                </a:lnTo>
                <a:lnTo>
                  <a:pt x="11437" y="7446"/>
                </a:lnTo>
                <a:lnTo>
                  <a:pt x="11388" y="7422"/>
                </a:lnTo>
                <a:lnTo>
                  <a:pt x="11291" y="7422"/>
                </a:lnTo>
                <a:lnTo>
                  <a:pt x="11267" y="7446"/>
                </a:lnTo>
                <a:lnTo>
                  <a:pt x="11267" y="7519"/>
                </a:lnTo>
                <a:lnTo>
                  <a:pt x="11267" y="7592"/>
                </a:lnTo>
                <a:lnTo>
                  <a:pt x="11340" y="7738"/>
                </a:lnTo>
                <a:lnTo>
                  <a:pt x="11437" y="7860"/>
                </a:lnTo>
                <a:lnTo>
                  <a:pt x="11534" y="7981"/>
                </a:lnTo>
                <a:lnTo>
                  <a:pt x="11656" y="8127"/>
                </a:lnTo>
                <a:lnTo>
                  <a:pt x="11826" y="8273"/>
                </a:lnTo>
                <a:lnTo>
                  <a:pt x="11972" y="8371"/>
                </a:lnTo>
                <a:lnTo>
                  <a:pt x="12167" y="8444"/>
                </a:lnTo>
                <a:lnTo>
                  <a:pt x="12240" y="8468"/>
                </a:lnTo>
                <a:lnTo>
                  <a:pt x="12289" y="8444"/>
                </a:lnTo>
                <a:lnTo>
                  <a:pt x="12021" y="8663"/>
                </a:lnTo>
                <a:lnTo>
                  <a:pt x="11705" y="8833"/>
                </a:lnTo>
                <a:lnTo>
                  <a:pt x="11388" y="9003"/>
                </a:lnTo>
                <a:lnTo>
                  <a:pt x="11048" y="9125"/>
                </a:lnTo>
                <a:lnTo>
                  <a:pt x="11072" y="9028"/>
                </a:lnTo>
                <a:lnTo>
                  <a:pt x="11072" y="8979"/>
                </a:lnTo>
                <a:lnTo>
                  <a:pt x="11048" y="8906"/>
                </a:lnTo>
                <a:lnTo>
                  <a:pt x="10999" y="8736"/>
                </a:lnTo>
                <a:lnTo>
                  <a:pt x="10926" y="8565"/>
                </a:lnTo>
                <a:lnTo>
                  <a:pt x="10853" y="8225"/>
                </a:lnTo>
                <a:lnTo>
                  <a:pt x="10780" y="7957"/>
                </a:lnTo>
                <a:lnTo>
                  <a:pt x="10731" y="7835"/>
                </a:lnTo>
                <a:lnTo>
                  <a:pt x="10683" y="7811"/>
                </a:lnTo>
                <a:lnTo>
                  <a:pt x="10634" y="7762"/>
                </a:lnTo>
                <a:lnTo>
                  <a:pt x="10585" y="7762"/>
                </a:lnTo>
                <a:lnTo>
                  <a:pt x="10537" y="7787"/>
                </a:lnTo>
                <a:lnTo>
                  <a:pt x="10488" y="7835"/>
                </a:lnTo>
                <a:lnTo>
                  <a:pt x="10464" y="7908"/>
                </a:lnTo>
                <a:lnTo>
                  <a:pt x="10439" y="8030"/>
                </a:lnTo>
                <a:lnTo>
                  <a:pt x="10464" y="8176"/>
                </a:lnTo>
                <a:lnTo>
                  <a:pt x="10464" y="8322"/>
                </a:lnTo>
                <a:lnTo>
                  <a:pt x="10561" y="8736"/>
                </a:lnTo>
                <a:lnTo>
                  <a:pt x="10610" y="8930"/>
                </a:lnTo>
                <a:lnTo>
                  <a:pt x="10707" y="9125"/>
                </a:lnTo>
                <a:lnTo>
                  <a:pt x="10731" y="9174"/>
                </a:lnTo>
                <a:lnTo>
                  <a:pt x="10780" y="9198"/>
                </a:lnTo>
                <a:lnTo>
                  <a:pt x="10391" y="9247"/>
                </a:lnTo>
                <a:lnTo>
                  <a:pt x="10147" y="9271"/>
                </a:lnTo>
                <a:lnTo>
                  <a:pt x="9636" y="9271"/>
                </a:lnTo>
                <a:lnTo>
                  <a:pt x="9393" y="9247"/>
                </a:lnTo>
                <a:lnTo>
                  <a:pt x="9442" y="9198"/>
                </a:lnTo>
                <a:lnTo>
                  <a:pt x="9490" y="9149"/>
                </a:lnTo>
                <a:lnTo>
                  <a:pt x="9588" y="8833"/>
                </a:lnTo>
                <a:lnTo>
                  <a:pt x="9661" y="8517"/>
                </a:lnTo>
                <a:lnTo>
                  <a:pt x="9685" y="8371"/>
                </a:lnTo>
                <a:lnTo>
                  <a:pt x="9661" y="8225"/>
                </a:lnTo>
                <a:lnTo>
                  <a:pt x="9612" y="7957"/>
                </a:lnTo>
                <a:lnTo>
                  <a:pt x="9588" y="7908"/>
                </a:lnTo>
                <a:lnTo>
                  <a:pt x="9515" y="7908"/>
                </a:lnTo>
                <a:lnTo>
                  <a:pt x="9490" y="7957"/>
                </a:lnTo>
                <a:lnTo>
                  <a:pt x="9442" y="8054"/>
                </a:lnTo>
                <a:lnTo>
                  <a:pt x="9393" y="8176"/>
                </a:lnTo>
                <a:lnTo>
                  <a:pt x="9296" y="8419"/>
                </a:lnTo>
                <a:lnTo>
                  <a:pt x="9198" y="8711"/>
                </a:lnTo>
                <a:lnTo>
                  <a:pt x="9125" y="9003"/>
                </a:lnTo>
                <a:lnTo>
                  <a:pt x="9125" y="9052"/>
                </a:lnTo>
                <a:lnTo>
                  <a:pt x="9150" y="9125"/>
                </a:lnTo>
                <a:lnTo>
                  <a:pt x="9174" y="9174"/>
                </a:lnTo>
                <a:lnTo>
                  <a:pt x="9223" y="9222"/>
                </a:lnTo>
                <a:lnTo>
                  <a:pt x="8931" y="9149"/>
                </a:lnTo>
                <a:lnTo>
                  <a:pt x="8614" y="9052"/>
                </a:lnTo>
                <a:lnTo>
                  <a:pt x="8322" y="8930"/>
                </a:lnTo>
                <a:lnTo>
                  <a:pt x="8055" y="8809"/>
                </a:lnTo>
                <a:lnTo>
                  <a:pt x="8103" y="8663"/>
                </a:lnTo>
                <a:lnTo>
                  <a:pt x="8152" y="8492"/>
                </a:lnTo>
                <a:lnTo>
                  <a:pt x="8249" y="8346"/>
                </a:lnTo>
                <a:lnTo>
                  <a:pt x="8347" y="8200"/>
                </a:lnTo>
                <a:lnTo>
                  <a:pt x="8541" y="7884"/>
                </a:lnTo>
                <a:lnTo>
                  <a:pt x="8541" y="7835"/>
                </a:lnTo>
                <a:lnTo>
                  <a:pt x="8517" y="7762"/>
                </a:lnTo>
                <a:lnTo>
                  <a:pt x="8468" y="7738"/>
                </a:lnTo>
                <a:lnTo>
                  <a:pt x="8420" y="7738"/>
                </a:lnTo>
                <a:lnTo>
                  <a:pt x="8249" y="7811"/>
                </a:lnTo>
                <a:lnTo>
                  <a:pt x="8128" y="7933"/>
                </a:lnTo>
                <a:lnTo>
                  <a:pt x="8006" y="8054"/>
                </a:lnTo>
                <a:lnTo>
                  <a:pt x="7909" y="8200"/>
                </a:lnTo>
                <a:lnTo>
                  <a:pt x="7787" y="8371"/>
                </a:lnTo>
                <a:lnTo>
                  <a:pt x="7690" y="8590"/>
                </a:lnTo>
                <a:lnTo>
                  <a:pt x="7446" y="8419"/>
                </a:lnTo>
                <a:lnTo>
                  <a:pt x="7203" y="8200"/>
                </a:lnTo>
                <a:lnTo>
                  <a:pt x="7276" y="8030"/>
                </a:lnTo>
                <a:lnTo>
                  <a:pt x="7398" y="7884"/>
                </a:lnTo>
                <a:lnTo>
                  <a:pt x="7592" y="7592"/>
                </a:lnTo>
                <a:lnTo>
                  <a:pt x="7811" y="7300"/>
                </a:lnTo>
                <a:lnTo>
                  <a:pt x="7811" y="7251"/>
                </a:lnTo>
                <a:lnTo>
                  <a:pt x="7811" y="7203"/>
                </a:lnTo>
                <a:lnTo>
                  <a:pt x="7763" y="7154"/>
                </a:lnTo>
                <a:lnTo>
                  <a:pt x="7714" y="7154"/>
                </a:lnTo>
                <a:lnTo>
                  <a:pt x="7519" y="7251"/>
                </a:lnTo>
                <a:lnTo>
                  <a:pt x="7349" y="7349"/>
                </a:lnTo>
                <a:lnTo>
                  <a:pt x="7203" y="7470"/>
                </a:lnTo>
                <a:lnTo>
                  <a:pt x="7057" y="7616"/>
                </a:lnTo>
                <a:lnTo>
                  <a:pt x="6984" y="7738"/>
                </a:lnTo>
                <a:lnTo>
                  <a:pt x="6887" y="7860"/>
                </a:lnTo>
                <a:lnTo>
                  <a:pt x="6717" y="7616"/>
                </a:lnTo>
                <a:lnTo>
                  <a:pt x="6571" y="7349"/>
                </a:lnTo>
                <a:lnTo>
                  <a:pt x="6790" y="7154"/>
                </a:lnTo>
                <a:lnTo>
                  <a:pt x="7057" y="6935"/>
                </a:lnTo>
                <a:lnTo>
                  <a:pt x="7203" y="6813"/>
                </a:lnTo>
                <a:lnTo>
                  <a:pt x="7301" y="6692"/>
                </a:lnTo>
                <a:lnTo>
                  <a:pt x="7301" y="6643"/>
                </a:lnTo>
                <a:lnTo>
                  <a:pt x="7082" y="6643"/>
                </a:lnTo>
                <a:lnTo>
                  <a:pt x="6863" y="6716"/>
                </a:lnTo>
                <a:lnTo>
                  <a:pt x="6668" y="6789"/>
                </a:lnTo>
                <a:lnTo>
                  <a:pt x="6498" y="6886"/>
                </a:lnTo>
                <a:lnTo>
                  <a:pt x="6425" y="6935"/>
                </a:lnTo>
                <a:lnTo>
                  <a:pt x="6400" y="6862"/>
                </a:lnTo>
                <a:lnTo>
                  <a:pt x="6327" y="6473"/>
                </a:lnTo>
                <a:lnTo>
                  <a:pt x="6644" y="6278"/>
                </a:lnTo>
                <a:lnTo>
                  <a:pt x="6936" y="6083"/>
                </a:lnTo>
                <a:lnTo>
                  <a:pt x="7082" y="5986"/>
                </a:lnTo>
                <a:lnTo>
                  <a:pt x="7179" y="5840"/>
                </a:lnTo>
                <a:lnTo>
                  <a:pt x="7179" y="5791"/>
                </a:lnTo>
                <a:lnTo>
                  <a:pt x="6960" y="5791"/>
                </a:lnTo>
                <a:lnTo>
                  <a:pt x="6790" y="5816"/>
                </a:lnTo>
                <a:lnTo>
                  <a:pt x="6619" y="5864"/>
                </a:lnTo>
                <a:lnTo>
                  <a:pt x="6449" y="5937"/>
                </a:lnTo>
                <a:lnTo>
                  <a:pt x="6279" y="5986"/>
                </a:lnTo>
                <a:lnTo>
                  <a:pt x="6279" y="5718"/>
                </a:lnTo>
                <a:lnTo>
                  <a:pt x="6303" y="5451"/>
                </a:lnTo>
                <a:lnTo>
                  <a:pt x="6498" y="5329"/>
                </a:lnTo>
                <a:lnTo>
                  <a:pt x="6692" y="5232"/>
                </a:lnTo>
                <a:lnTo>
                  <a:pt x="6984" y="5062"/>
                </a:lnTo>
                <a:lnTo>
                  <a:pt x="7106" y="4964"/>
                </a:lnTo>
                <a:lnTo>
                  <a:pt x="7203" y="4818"/>
                </a:lnTo>
                <a:lnTo>
                  <a:pt x="7228" y="4794"/>
                </a:lnTo>
                <a:lnTo>
                  <a:pt x="7203" y="4770"/>
                </a:lnTo>
                <a:lnTo>
                  <a:pt x="7203" y="4721"/>
                </a:lnTo>
                <a:lnTo>
                  <a:pt x="7155" y="4721"/>
                </a:lnTo>
                <a:lnTo>
                  <a:pt x="7009" y="4697"/>
                </a:lnTo>
                <a:lnTo>
                  <a:pt x="6838" y="4721"/>
                </a:lnTo>
                <a:lnTo>
                  <a:pt x="6692" y="4770"/>
                </a:lnTo>
                <a:lnTo>
                  <a:pt x="6546" y="4818"/>
                </a:lnTo>
                <a:lnTo>
                  <a:pt x="6376" y="4891"/>
                </a:lnTo>
                <a:lnTo>
                  <a:pt x="6522" y="4356"/>
                </a:lnTo>
                <a:lnTo>
                  <a:pt x="6522" y="4332"/>
                </a:lnTo>
                <a:lnTo>
                  <a:pt x="6741" y="4283"/>
                </a:lnTo>
                <a:lnTo>
                  <a:pt x="7057" y="4210"/>
                </a:lnTo>
                <a:lnTo>
                  <a:pt x="7203" y="4161"/>
                </a:lnTo>
                <a:lnTo>
                  <a:pt x="7276" y="4113"/>
                </a:lnTo>
                <a:lnTo>
                  <a:pt x="7325" y="4064"/>
                </a:lnTo>
                <a:lnTo>
                  <a:pt x="7349" y="4015"/>
                </a:lnTo>
                <a:lnTo>
                  <a:pt x="7325" y="3942"/>
                </a:lnTo>
                <a:lnTo>
                  <a:pt x="7276" y="3894"/>
                </a:lnTo>
                <a:lnTo>
                  <a:pt x="7203" y="3869"/>
                </a:lnTo>
                <a:lnTo>
                  <a:pt x="7057" y="3845"/>
                </a:lnTo>
                <a:lnTo>
                  <a:pt x="6717" y="3845"/>
                </a:lnTo>
                <a:lnTo>
                  <a:pt x="6887" y="3577"/>
                </a:lnTo>
                <a:lnTo>
                  <a:pt x="7106" y="3310"/>
                </a:lnTo>
                <a:lnTo>
                  <a:pt x="7203" y="3188"/>
                </a:lnTo>
                <a:lnTo>
                  <a:pt x="7228" y="3188"/>
                </a:lnTo>
                <a:lnTo>
                  <a:pt x="7398" y="3237"/>
                </a:lnTo>
                <a:lnTo>
                  <a:pt x="7568" y="3285"/>
                </a:lnTo>
                <a:lnTo>
                  <a:pt x="7738" y="3310"/>
                </a:lnTo>
                <a:lnTo>
                  <a:pt x="7933" y="3334"/>
                </a:lnTo>
                <a:lnTo>
                  <a:pt x="7982" y="3310"/>
                </a:lnTo>
                <a:lnTo>
                  <a:pt x="8006" y="3285"/>
                </a:lnTo>
                <a:lnTo>
                  <a:pt x="8030" y="3237"/>
                </a:lnTo>
                <a:lnTo>
                  <a:pt x="8006" y="3164"/>
                </a:lnTo>
                <a:lnTo>
                  <a:pt x="7933" y="3091"/>
                </a:lnTo>
                <a:lnTo>
                  <a:pt x="7860" y="2993"/>
                </a:lnTo>
                <a:lnTo>
                  <a:pt x="7763" y="2920"/>
                </a:lnTo>
                <a:lnTo>
                  <a:pt x="7641" y="2872"/>
                </a:lnTo>
                <a:lnTo>
                  <a:pt x="7982" y="2653"/>
                </a:lnTo>
                <a:lnTo>
                  <a:pt x="8006" y="2604"/>
                </a:lnTo>
                <a:lnTo>
                  <a:pt x="8006" y="2555"/>
                </a:lnTo>
                <a:lnTo>
                  <a:pt x="8322" y="2458"/>
                </a:lnTo>
                <a:lnTo>
                  <a:pt x="8371" y="2531"/>
                </a:lnTo>
                <a:lnTo>
                  <a:pt x="8468" y="2628"/>
                </a:lnTo>
                <a:lnTo>
                  <a:pt x="8590" y="2701"/>
                </a:lnTo>
                <a:lnTo>
                  <a:pt x="8687" y="2750"/>
                </a:lnTo>
                <a:lnTo>
                  <a:pt x="8809" y="2823"/>
                </a:lnTo>
                <a:lnTo>
                  <a:pt x="8833" y="2823"/>
                </a:lnTo>
                <a:lnTo>
                  <a:pt x="8858" y="2799"/>
                </a:lnTo>
                <a:lnTo>
                  <a:pt x="8882" y="2774"/>
                </a:lnTo>
                <a:lnTo>
                  <a:pt x="8882" y="2750"/>
                </a:lnTo>
                <a:lnTo>
                  <a:pt x="8833" y="2653"/>
                </a:lnTo>
                <a:lnTo>
                  <a:pt x="8809" y="2531"/>
                </a:lnTo>
                <a:lnTo>
                  <a:pt x="8712" y="2361"/>
                </a:lnTo>
                <a:lnTo>
                  <a:pt x="9296" y="2263"/>
                </a:lnTo>
                <a:lnTo>
                  <a:pt x="9296" y="2288"/>
                </a:lnTo>
                <a:lnTo>
                  <a:pt x="9369" y="2482"/>
                </a:lnTo>
                <a:lnTo>
                  <a:pt x="9393" y="2555"/>
                </a:lnTo>
                <a:lnTo>
                  <a:pt x="9466" y="2628"/>
                </a:lnTo>
                <a:lnTo>
                  <a:pt x="9563" y="2677"/>
                </a:lnTo>
                <a:lnTo>
                  <a:pt x="9636" y="2653"/>
                </a:lnTo>
                <a:lnTo>
                  <a:pt x="9709" y="2604"/>
                </a:lnTo>
                <a:lnTo>
                  <a:pt x="9734" y="2531"/>
                </a:lnTo>
                <a:lnTo>
                  <a:pt x="9734" y="2385"/>
                </a:lnTo>
                <a:lnTo>
                  <a:pt x="9709" y="2239"/>
                </a:lnTo>
                <a:lnTo>
                  <a:pt x="10050" y="2215"/>
                </a:lnTo>
                <a:close/>
                <a:moveTo>
                  <a:pt x="6595" y="3139"/>
                </a:moveTo>
                <a:lnTo>
                  <a:pt x="6449" y="3334"/>
                </a:lnTo>
                <a:lnTo>
                  <a:pt x="6327" y="3529"/>
                </a:lnTo>
                <a:lnTo>
                  <a:pt x="6206" y="3772"/>
                </a:lnTo>
                <a:lnTo>
                  <a:pt x="6084" y="4015"/>
                </a:lnTo>
                <a:lnTo>
                  <a:pt x="6035" y="4064"/>
                </a:lnTo>
                <a:lnTo>
                  <a:pt x="6011" y="4113"/>
                </a:lnTo>
                <a:lnTo>
                  <a:pt x="5987" y="4186"/>
                </a:lnTo>
                <a:lnTo>
                  <a:pt x="6011" y="4234"/>
                </a:lnTo>
                <a:lnTo>
                  <a:pt x="5889" y="4648"/>
                </a:lnTo>
                <a:lnTo>
                  <a:pt x="5816" y="5086"/>
                </a:lnTo>
                <a:lnTo>
                  <a:pt x="5768" y="5500"/>
                </a:lnTo>
                <a:lnTo>
                  <a:pt x="5743" y="5937"/>
                </a:lnTo>
                <a:lnTo>
                  <a:pt x="5768" y="6327"/>
                </a:lnTo>
                <a:lnTo>
                  <a:pt x="5816" y="6692"/>
                </a:lnTo>
                <a:lnTo>
                  <a:pt x="5889" y="7081"/>
                </a:lnTo>
                <a:lnTo>
                  <a:pt x="6011" y="7446"/>
                </a:lnTo>
                <a:lnTo>
                  <a:pt x="6011" y="7470"/>
                </a:lnTo>
                <a:lnTo>
                  <a:pt x="6011" y="7543"/>
                </a:lnTo>
                <a:lnTo>
                  <a:pt x="6084" y="7616"/>
                </a:lnTo>
                <a:lnTo>
                  <a:pt x="6206" y="7860"/>
                </a:lnTo>
                <a:lnTo>
                  <a:pt x="6352" y="8103"/>
                </a:lnTo>
                <a:lnTo>
                  <a:pt x="6571" y="8371"/>
                </a:lnTo>
                <a:lnTo>
                  <a:pt x="6790" y="8614"/>
                </a:lnTo>
                <a:lnTo>
                  <a:pt x="7057" y="8809"/>
                </a:lnTo>
                <a:lnTo>
                  <a:pt x="7325" y="9028"/>
                </a:lnTo>
                <a:lnTo>
                  <a:pt x="7617" y="9198"/>
                </a:lnTo>
                <a:lnTo>
                  <a:pt x="7909" y="9344"/>
                </a:lnTo>
                <a:lnTo>
                  <a:pt x="8201" y="9490"/>
                </a:lnTo>
                <a:lnTo>
                  <a:pt x="8517" y="9612"/>
                </a:lnTo>
                <a:lnTo>
                  <a:pt x="8833" y="9709"/>
                </a:lnTo>
                <a:lnTo>
                  <a:pt x="9150" y="9782"/>
                </a:lnTo>
                <a:lnTo>
                  <a:pt x="9466" y="9831"/>
                </a:lnTo>
                <a:lnTo>
                  <a:pt x="10123" y="9831"/>
                </a:lnTo>
                <a:lnTo>
                  <a:pt x="10439" y="9806"/>
                </a:lnTo>
                <a:lnTo>
                  <a:pt x="10756" y="9758"/>
                </a:lnTo>
                <a:lnTo>
                  <a:pt x="11072" y="9685"/>
                </a:lnTo>
                <a:lnTo>
                  <a:pt x="11388" y="9612"/>
                </a:lnTo>
                <a:lnTo>
                  <a:pt x="11680" y="9490"/>
                </a:lnTo>
                <a:lnTo>
                  <a:pt x="11972" y="9344"/>
                </a:lnTo>
                <a:lnTo>
                  <a:pt x="12264" y="9174"/>
                </a:lnTo>
                <a:lnTo>
                  <a:pt x="12532" y="9003"/>
                </a:lnTo>
                <a:lnTo>
                  <a:pt x="12775" y="8784"/>
                </a:lnTo>
                <a:lnTo>
                  <a:pt x="13019" y="8565"/>
                </a:lnTo>
                <a:lnTo>
                  <a:pt x="13213" y="8298"/>
                </a:lnTo>
                <a:lnTo>
                  <a:pt x="13432" y="8006"/>
                </a:lnTo>
                <a:lnTo>
                  <a:pt x="13627" y="7689"/>
                </a:lnTo>
                <a:lnTo>
                  <a:pt x="13773" y="7373"/>
                </a:lnTo>
                <a:lnTo>
                  <a:pt x="13895" y="7032"/>
                </a:lnTo>
                <a:lnTo>
                  <a:pt x="13968" y="6667"/>
                </a:lnTo>
                <a:lnTo>
                  <a:pt x="14041" y="6327"/>
                </a:lnTo>
                <a:lnTo>
                  <a:pt x="14089" y="5962"/>
                </a:lnTo>
                <a:lnTo>
                  <a:pt x="14114" y="5597"/>
                </a:lnTo>
                <a:lnTo>
                  <a:pt x="14114" y="5524"/>
                </a:lnTo>
                <a:lnTo>
                  <a:pt x="14114" y="5159"/>
                </a:lnTo>
                <a:lnTo>
                  <a:pt x="14114" y="4794"/>
                </a:lnTo>
                <a:lnTo>
                  <a:pt x="14041" y="4040"/>
                </a:lnTo>
                <a:lnTo>
                  <a:pt x="13992" y="3699"/>
                </a:lnTo>
                <a:lnTo>
                  <a:pt x="13895" y="3310"/>
                </a:lnTo>
                <a:lnTo>
                  <a:pt x="13968" y="3285"/>
                </a:lnTo>
                <a:lnTo>
                  <a:pt x="14649" y="3650"/>
                </a:lnTo>
                <a:lnTo>
                  <a:pt x="15184" y="3991"/>
                </a:lnTo>
                <a:lnTo>
                  <a:pt x="15671" y="4356"/>
                </a:lnTo>
                <a:lnTo>
                  <a:pt x="16157" y="4770"/>
                </a:lnTo>
                <a:lnTo>
                  <a:pt x="16620" y="5183"/>
                </a:lnTo>
                <a:lnTo>
                  <a:pt x="17058" y="5645"/>
                </a:lnTo>
                <a:lnTo>
                  <a:pt x="17471" y="6108"/>
                </a:lnTo>
                <a:lnTo>
                  <a:pt x="17861" y="6594"/>
                </a:lnTo>
                <a:lnTo>
                  <a:pt x="18226" y="7081"/>
                </a:lnTo>
                <a:lnTo>
                  <a:pt x="17788" y="7519"/>
                </a:lnTo>
                <a:lnTo>
                  <a:pt x="17350" y="7933"/>
                </a:lnTo>
                <a:lnTo>
                  <a:pt x="16887" y="8322"/>
                </a:lnTo>
                <a:lnTo>
                  <a:pt x="16425" y="8687"/>
                </a:lnTo>
                <a:lnTo>
                  <a:pt x="15938" y="9052"/>
                </a:lnTo>
                <a:lnTo>
                  <a:pt x="15427" y="9368"/>
                </a:lnTo>
                <a:lnTo>
                  <a:pt x="14892" y="9660"/>
                </a:lnTo>
                <a:lnTo>
                  <a:pt x="14333" y="9904"/>
                </a:lnTo>
                <a:lnTo>
                  <a:pt x="13773" y="10098"/>
                </a:lnTo>
                <a:lnTo>
                  <a:pt x="13213" y="10244"/>
                </a:lnTo>
                <a:lnTo>
                  <a:pt x="12654" y="10366"/>
                </a:lnTo>
                <a:lnTo>
                  <a:pt x="12070" y="10463"/>
                </a:lnTo>
                <a:lnTo>
                  <a:pt x="11510" y="10536"/>
                </a:lnTo>
                <a:lnTo>
                  <a:pt x="10926" y="10561"/>
                </a:lnTo>
                <a:lnTo>
                  <a:pt x="10342" y="10585"/>
                </a:lnTo>
                <a:lnTo>
                  <a:pt x="9758" y="10561"/>
                </a:lnTo>
                <a:lnTo>
                  <a:pt x="9174" y="10536"/>
                </a:lnTo>
                <a:lnTo>
                  <a:pt x="8614" y="10463"/>
                </a:lnTo>
                <a:lnTo>
                  <a:pt x="8030" y="10366"/>
                </a:lnTo>
                <a:lnTo>
                  <a:pt x="7471" y="10244"/>
                </a:lnTo>
                <a:lnTo>
                  <a:pt x="6911" y="10098"/>
                </a:lnTo>
                <a:lnTo>
                  <a:pt x="6352" y="9952"/>
                </a:lnTo>
                <a:lnTo>
                  <a:pt x="5792" y="9758"/>
                </a:lnTo>
                <a:lnTo>
                  <a:pt x="5257" y="9563"/>
                </a:lnTo>
                <a:lnTo>
                  <a:pt x="4648" y="9320"/>
                </a:lnTo>
                <a:lnTo>
                  <a:pt x="4040" y="9028"/>
                </a:lnTo>
                <a:lnTo>
                  <a:pt x="3748" y="8857"/>
                </a:lnTo>
                <a:lnTo>
                  <a:pt x="3456" y="8687"/>
                </a:lnTo>
                <a:lnTo>
                  <a:pt x="3188" y="8492"/>
                </a:lnTo>
                <a:lnTo>
                  <a:pt x="2921" y="8298"/>
                </a:lnTo>
                <a:lnTo>
                  <a:pt x="2750" y="8152"/>
                </a:lnTo>
                <a:lnTo>
                  <a:pt x="2604" y="8006"/>
                </a:lnTo>
                <a:lnTo>
                  <a:pt x="2337" y="7665"/>
                </a:lnTo>
                <a:lnTo>
                  <a:pt x="2069" y="7324"/>
                </a:lnTo>
                <a:lnTo>
                  <a:pt x="1899" y="7178"/>
                </a:lnTo>
                <a:lnTo>
                  <a:pt x="1753" y="7057"/>
                </a:lnTo>
                <a:lnTo>
                  <a:pt x="1874" y="7008"/>
                </a:lnTo>
                <a:lnTo>
                  <a:pt x="1972" y="6935"/>
                </a:lnTo>
                <a:lnTo>
                  <a:pt x="1996" y="6911"/>
                </a:lnTo>
                <a:lnTo>
                  <a:pt x="1996" y="6862"/>
                </a:lnTo>
                <a:lnTo>
                  <a:pt x="1996" y="6813"/>
                </a:lnTo>
                <a:lnTo>
                  <a:pt x="1972" y="6789"/>
                </a:lnTo>
                <a:lnTo>
                  <a:pt x="1947" y="6765"/>
                </a:lnTo>
                <a:lnTo>
                  <a:pt x="2239" y="6400"/>
                </a:lnTo>
                <a:lnTo>
                  <a:pt x="2531" y="6083"/>
                </a:lnTo>
                <a:lnTo>
                  <a:pt x="2872" y="5743"/>
                </a:lnTo>
                <a:lnTo>
                  <a:pt x="3213" y="5451"/>
                </a:lnTo>
                <a:lnTo>
                  <a:pt x="3943" y="4867"/>
                </a:lnTo>
                <a:lnTo>
                  <a:pt x="4673" y="4332"/>
                </a:lnTo>
                <a:lnTo>
                  <a:pt x="5135" y="4015"/>
                </a:lnTo>
                <a:lnTo>
                  <a:pt x="5622" y="3699"/>
                </a:lnTo>
                <a:lnTo>
                  <a:pt x="6108" y="3407"/>
                </a:lnTo>
                <a:lnTo>
                  <a:pt x="6595" y="3139"/>
                </a:lnTo>
                <a:close/>
                <a:moveTo>
                  <a:pt x="10853" y="0"/>
                </a:moveTo>
                <a:lnTo>
                  <a:pt x="10780" y="49"/>
                </a:lnTo>
                <a:lnTo>
                  <a:pt x="10707" y="171"/>
                </a:lnTo>
                <a:lnTo>
                  <a:pt x="10658" y="317"/>
                </a:lnTo>
                <a:lnTo>
                  <a:pt x="10634" y="487"/>
                </a:lnTo>
                <a:lnTo>
                  <a:pt x="10634" y="657"/>
                </a:lnTo>
                <a:lnTo>
                  <a:pt x="10099" y="633"/>
                </a:lnTo>
                <a:lnTo>
                  <a:pt x="9588" y="633"/>
                </a:lnTo>
                <a:lnTo>
                  <a:pt x="9539" y="390"/>
                </a:lnTo>
                <a:lnTo>
                  <a:pt x="9442" y="195"/>
                </a:lnTo>
                <a:lnTo>
                  <a:pt x="9393" y="146"/>
                </a:lnTo>
                <a:lnTo>
                  <a:pt x="9344" y="146"/>
                </a:lnTo>
                <a:lnTo>
                  <a:pt x="9271" y="171"/>
                </a:lnTo>
                <a:lnTo>
                  <a:pt x="9247" y="219"/>
                </a:lnTo>
                <a:lnTo>
                  <a:pt x="9198" y="414"/>
                </a:lnTo>
                <a:lnTo>
                  <a:pt x="9198" y="633"/>
                </a:lnTo>
                <a:lnTo>
                  <a:pt x="8687" y="657"/>
                </a:lnTo>
                <a:lnTo>
                  <a:pt x="8298" y="706"/>
                </a:lnTo>
                <a:lnTo>
                  <a:pt x="7933" y="779"/>
                </a:lnTo>
                <a:lnTo>
                  <a:pt x="7763" y="171"/>
                </a:lnTo>
                <a:lnTo>
                  <a:pt x="7763" y="146"/>
                </a:lnTo>
                <a:lnTo>
                  <a:pt x="7690" y="146"/>
                </a:lnTo>
                <a:lnTo>
                  <a:pt x="7617" y="317"/>
                </a:lnTo>
                <a:lnTo>
                  <a:pt x="7568" y="487"/>
                </a:lnTo>
                <a:lnTo>
                  <a:pt x="7568" y="657"/>
                </a:lnTo>
                <a:lnTo>
                  <a:pt x="7592" y="852"/>
                </a:lnTo>
                <a:lnTo>
                  <a:pt x="7009" y="998"/>
                </a:lnTo>
                <a:lnTo>
                  <a:pt x="6449" y="1168"/>
                </a:lnTo>
                <a:lnTo>
                  <a:pt x="6376" y="925"/>
                </a:lnTo>
                <a:lnTo>
                  <a:pt x="6327" y="682"/>
                </a:lnTo>
                <a:lnTo>
                  <a:pt x="6303" y="633"/>
                </a:lnTo>
                <a:lnTo>
                  <a:pt x="6230" y="609"/>
                </a:lnTo>
                <a:lnTo>
                  <a:pt x="6181" y="633"/>
                </a:lnTo>
                <a:lnTo>
                  <a:pt x="6157" y="682"/>
                </a:lnTo>
                <a:lnTo>
                  <a:pt x="6108" y="828"/>
                </a:lnTo>
                <a:lnTo>
                  <a:pt x="6084" y="998"/>
                </a:lnTo>
                <a:lnTo>
                  <a:pt x="6084" y="1144"/>
                </a:lnTo>
                <a:lnTo>
                  <a:pt x="6108" y="1290"/>
                </a:lnTo>
                <a:lnTo>
                  <a:pt x="5597" y="1509"/>
                </a:lnTo>
                <a:lnTo>
                  <a:pt x="5111" y="1728"/>
                </a:lnTo>
                <a:lnTo>
                  <a:pt x="4673" y="1947"/>
                </a:lnTo>
                <a:lnTo>
                  <a:pt x="4527" y="1631"/>
                </a:lnTo>
                <a:lnTo>
                  <a:pt x="4502" y="1631"/>
                </a:lnTo>
                <a:lnTo>
                  <a:pt x="4478" y="1606"/>
                </a:lnTo>
                <a:lnTo>
                  <a:pt x="4454" y="1631"/>
                </a:lnTo>
                <a:lnTo>
                  <a:pt x="4429" y="1655"/>
                </a:lnTo>
                <a:lnTo>
                  <a:pt x="4405" y="1874"/>
                </a:lnTo>
                <a:lnTo>
                  <a:pt x="4405" y="2093"/>
                </a:lnTo>
                <a:lnTo>
                  <a:pt x="3918" y="2385"/>
                </a:lnTo>
                <a:lnTo>
                  <a:pt x="3480" y="2701"/>
                </a:lnTo>
                <a:lnTo>
                  <a:pt x="3286" y="2872"/>
                </a:lnTo>
                <a:lnTo>
                  <a:pt x="3188" y="2628"/>
                </a:lnTo>
                <a:lnTo>
                  <a:pt x="3140" y="2531"/>
                </a:lnTo>
                <a:lnTo>
                  <a:pt x="3067" y="2434"/>
                </a:lnTo>
                <a:lnTo>
                  <a:pt x="3042" y="2434"/>
                </a:lnTo>
                <a:lnTo>
                  <a:pt x="2969" y="2482"/>
                </a:lnTo>
                <a:lnTo>
                  <a:pt x="2896" y="2555"/>
                </a:lnTo>
                <a:lnTo>
                  <a:pt x="2872" y="2653"/>
                </a:lnTo>
                <a:lnTo>
                  <a:pt x="2848" y="2726"/>
                </a:lnTo>
                <a:lnTo>
                  <a:pt x="2872" y="2823"/>
                </a:lnTo>
                <a:lnTo>
                  <a:pt x="2896" y="2920"/>
                </a:lnTo>
                <a:lnTo>
                  <a:pt x="2969" y="3139"/>
                </a:lnTo>
                <a:lnTo>
                  <a:pt x="2823" y="3285"/>
                </a:lnTo>
                <a:lnTo>
                  <a:pt x="2702" y="3456"/>
                </a:lnTo>
                <a:lnTo>
                  <a:pt x="2604" y="3650"/>
                </a:lnTo>
                <a:lnTo>
                  <a:pt x="2531" y="3845"/>
                </a:lnTo>
                <a:lnTo>
                  <a:pt x="2531" y="3894"/>
                </a:lnTo>
                <a:lnTo>
                  <a:pt x="2556" y="3942"/>
                </a:lnTo>
                <a:lnTo>
                  <a:pt x="2604" y="3991"/>
                </a:lnTo>
                <a:lnTo>
                  <a:pt x="2677" y="4015"/>
                </a:lnTo>
                <a:lnTo>
                  <a:pt x="2726" y="3991"/>
                </a:lnTo>
                <a:lnTo>
                  <a:pt x="2775" y="3967"/>
                </a:lnTo>
                <a:lnTo>
                  <a:pt x="3213" y="3529"/>
                </a:lnTo>
                <a:lnTo>
                  <a:pt x="3237" y="3577"/>
                </a:lnTo>
                <a:lnTo>
                  <a:pt x="3359" y="3723"/>
                </a:lnTo>
                <a:lnTo>
                  <a:pt x="3529" y="3869"/>
                </a:lnTo>
                <a:lnTo>
                  <a:pt x="3699" y="4040"/>
                </a:lnTo>
                <a:lnTo>
                  <a:pt x="3918" y="4161"/>
                </a:lnTo>
                <a:lnTo>
                  <a:pt x="3261" y="4672"/>
                </a:lnTo>
                <a:lnTo>
                  <a:pt x="3213" y="4648"/>
                </a:lnTo>
                <a:lnTo>
                  <a:pt x="2945" y="4575"/>
                </a:lnTo>
                <a:lnTo>
                  <a:pt x="2702" y="4478"/>
                </a:lnTo>
                <a:lnTo>
                  <a:pt x="2458" y="4356"/>
                </a:lnTo>
                <a:lnTo>
                  <a:pt x="2239" y="4186"/>
                </a:lnTo>
                <a:lnTo>
                  <a:pt x="2020" y="3991"/>
                </a:lnTo>
                <a:lnTo>
                  <a:pt x="1874" y="3772"/>
                </a:lnTo>
                <a:lnTo>
                  <a:pt x="1728" y="3529"/>
                </a:lnTo>
                <a:lnTo>
                  <a:pt x="1631" y="3285"/>
                </a:lnTo>
                <a:lnTo>
                  <a:pt x="1607" y="3237"/>
                </a:lnTo>
                <a:lnTo>
                  <a:pt x="1534" y="3237"/>
                </a:lnTo>
                <a:lnTo>
                  <a:pt x="1509" y="3285"/>
                </a:lnTo>
                <a:lnTo>
                  <a:pt x="1485" y="3407"/>
                </a:lnTo>
                <a:lnTo>
                  <a:pt x="1461" y="3553"/>
                </a:lnTo>
                <a:lnTo>
                  <a:pt x="1485" y="3699"/>
                </a:lnTo>
                <a:lnTo>
                  <a:pt x="1534" y="3845"/>
                </a:lnTo>
                <a:lnTo>
                  <a:pt x="1582" y="3967"/>
                </a:lnTo>
                <a:lnTo>
                  <a:pt x="1655" y="4113"/>
                </a:lnTo>
                <a:lnTo>
                  <a:pt x="1826" y="4380"/>
                </a:lnTo>
                <a:lnTo>
                  <a:pt x="2045" y="4599"/>
                </a:lnTo>
                <a:lnTo>
                  <a:pt x="2288" y="4794"/>
                </a:lnTo>
                <a:lnTo>
                  <a:pt x="2580" y="4940"/>
                </a:lnTo>
                <a:lnTo>
                  <a:pt x="2702" y="4989"/>
                </a:lnTo>
                <a:lnTo>
                  <a:pt x="2848" y="5037"/>
                </a:lnTo>
                <a:lnTo>
                  <a:pt x="2410" y="5427"/>
                </a:lnTo>
                <a:lnTo>
                  <a:pt x="2239" y="5621"/>
                </a:lnTo>
                <a:lnTo>
                  <a:pt x="2142" y="5573"/>
                </a:lnTo>
                <a:lnTo>
                  <a:pt x="2045" y="5524"/>
                </a:lnTo>
                <a:lnTo>
                  <a:pt x="1850" y="5475"/>
                </a:lnTo>
                <a:lnTo>
                  <a:pt x="1631" y="5451"/>
                </a:lnTo>
                <a:lnTo>
                  <a:pt x="1436" y="5402"/>
                </a:lnTo>
                <a:lnTo>
                  <a:pt x="1144" y="5305"/>
                </a:lnTo>
                <a:lnTo>
                  <a:pt x="877" y="5159"/>
                </a:lnTo>
                <a:lnTo>
                  <a:pt x="779" y="5062"/>
                </a:lnTo>
                <a:lnTo>
                  <a:pt x="682" y="4964"/>
                </a:lnTo>
                <a:lnTo>
                  <a:pt x="585" y="4891"/>
                </a:lnTo>
                <a:lnTo>
                  <a:pt x="487" y="4818"/>
                </a:lnTo>
                <a:lnTo>
                  <a:pt x="414" y="4818"/>
                </a:lnTo>
                <a:lnTo>
                  <a:pt x="390" y="4891"/>
                </a:lnTo>
                <a:lnTo>
                  <a:pt x="390" y="4964"/>
                </a:lnTo>
                <a:lnTo>
                  <a:pt x="390" y="5110"/>
                </a:lnTo>
                <a:lnTo>
                  <a:pt x="439" y="5232"/>
                </a:lnTo>
                <a:lnTo>
                  <a:pt x="536" y="5354"/>
                </a:lnTo>
                <a:lnTo>
                  <a:pt x="658" y="5475"/>
                </a:lnTo>
                <a:lnTo>
                  <a:pt x="779" y="5573"/>
                </a:lnTo>
                <a:lnTo>
                  <a:pt x="1023" y="5718"/>
                </a:lnTo>
                <a:lnTo>
                  <a:pt x="1193" y="5791"/>
                </a:lnTo>
                <a:lnTo>
                  <a:pt x="1412" y="5864"/>
                </a:lnTo>
                <a:lnTo>
                  <a:pt x="1655" y="5937"/>
                </a:lnTo>
                <a:lnTo>
                  <a:pt x="1899" y="5962"/>
                </a:lnTo>
                <a:lnTo>
                  <a:pt x="1777" y="6108"/>
                </a:lnTo>
                <a:lnTo>
                  <a:pt x="1655" y="6278"/>
                </a:lnTo>
                <a:lnTo>
                  <a:pt x="1558" y="6473"/>
                </a:lnTo>
                <a:lnTo>
                  <a:pt x="1485" y="6643"/>
                </a:lnTo>
                <a:lnTo>
                  <a:pt x="1144" y="6643"/>
                </a:lnTo>
                <a:lnTo>
                  <a:pt x="877" y="6594"/>
                </a:lnTo>
                <a:lnTo>
                  <a:pt x="609" y="6521"/>
                </a:lnTo>
                <a:lnTo>
                  <a:pt x="366" y="6400"/>
                </a:lnTo>
                <a:lnTo>
                  <a:pt x="122" y="6229"/>
                </a:lnTo>
                <a:lnTo>
                  <a:pt x="49" y="6229"/>
                </a:lnTo>
                <a:lnTo>
                  <a:pt x="1" y="6254"/>
                </a:lnTo>
                <a:lnTo>
                  <a:pt x="1" y="6302"/>
                </a:lnTo>
                <a:lnTo>
                  <a:pt x="74" y="6424"/>
                </a:lnTo>
                <a:lnTo>
                  <a:pt x="147" y="6546"/>
                </a:lnTo>
                <a:lnTo>
                  <a:pt x="220" y="6643"/>
                </a:lnTo>
                <a:lnTo>
                  <a:pt x="317" y="6740"/>
                </a:lnTo>
                <a:lnTo>
                  <a:pt x="439" y="6813"/>
                </a:lnTo>
                <a:lnTo>
                  <a:pt x="560" y="6862"/>
                </a:lnTo>
                <a:lnTo>
                  <a:pt x="804" y="6984"/>
                </a:lnTo>
                <a:lnTo>
                  <a:pt x="1071" y="7032"/>
                </a:lnTo>
                <a:lnTo>
                  <a:pt x="1363" y="7081"/>
                </a:lnTo>
                <a:lnTo>
                  <a:pt x="1680" y="7568"/>
                </a:lnTo>
                <a:lnTo>
                  <a:pt x="2020" y="8006"/>
                </a:lnTo>
                <a:lnTo>
                  <a:pt x="2410" y="8419"/>
                </a:lnTo>
                <a:lnTo>
                  <a:pt x="2848" y="8784"/>
                </a:lnTo>
                <a:lnTo>
                  <a:pt x="3286" y="9125"/>
                </a:lnTo>
                <a:lnTo>
                  <a:pt x="3772" y="9417"/>
                </a:lnTo>
                <a:lnTo>
                  <a:pt x="4283" y="9685"/>
                </a:lnTo>
                <a:lnTo>
                  <a:pt x="4819" y="9928"/>
                </a:lnTo>
                <a:lnTo>
                  <a:pt x="5403" y="10147"/>
                </a:lnTo>
                <a:lnTo>
                  <a:pt x="5987" y="10342"/>
                </a:lnTo>
                <a:lnTo>
                  <a:pt x="6571" y="10536"/>
                </a:lnTo>
                <a:lnTo>
                  <a:pt x="7155" y="10682"/>
                </a:lnTo>
                <a:lnTo>
                  <a:pt x="7763" y="10828"/>
                </a:lnTo>
                <a:lnTo>
                  <a:pt x="8371" y="10926"/>
                </a:lnTo>
                <a:lnTo>
                  <a:pt x="8979" y="11023"/>
                </a:lnTo>
                <a:lnTo>
                  <a:pt x="9612" y="11072"/>
                </a:lnTo>
                <a:lnTo>
                  <a:pt x="10220" y="11096"/>
                </a:lnTo>
                <a:lnTo>
                  <a:pt x="10829" y="11072"/>
                </a:lnTo>
                <a:lnTo>
                  <a:pt x="11461" y="11047"/>
                </a:lnTo>
                <a:lnTo>
                  <a:pt x="12070" y="10974"/>
                </a:lnTo>
                <a:lnTo>
                  <a:pt x="12678" y="10877"/>
                </a:lnTo>
                <a:lnTo>
                  <a:pt x="13286" y="10755"/>
                </a:lnTo>
                <a:lnTo>
                  <a:pt x="13870" y="10585"/>
                </a:lnTo>
                <a:lnTo>
                  <a:pt x="14454" y="10390"/>
                </a:lnTo>
                <a:lnTo>
                  <a:pt x="15063" y="10147"/>
                </a:lnTo>
                <a:lnTo>
                  <a:pt x="15622" y="9831"/>
                </a:lnTo>
                <a:lnTo>
                  <a:pt x="16182" y="9514"/>
                </a:lnTo>
                <a:lnTo>
                  <a:pt x="16693" y="9149"/>
                </a:lnTo>
                <a:lnTo>
                  <a:pt x="17204" y="8736"/>
                </a:lnTo>
                <a:lnTo>
                  <a:pt x="17690" y="8322"/>
                </a:lnTo>
                <a:lnTo>
                  <a:pt x="18153" y="7884"/>
                </a:lnTo>
                <a:lnTo>
                  <a:pt x="18615" y="7446"/>
                </a:lnTo>
                <a:lnTo>
                  <a:pt x="18639" y="7397"/>
                </a:lnTo>
                <a:lnTo>
                  <a:pt x="18761" y="7373"/>
                </a:lnTo>
                <a:lnTo>
                  <a:pt x="18858" y="7300"/>
                </a:lnTo>
                <a:lnTo>
                  <a:pt x="19029" y="7300"/>
                </a:lnTo>
                <a:lnTo>
                  <a:pt x="19175" y="7276"/>
                </a:lnTo>
                <a:lnTo>
                  <a:pt x="19321" y="7227"/>
                </a:lnTo>
                <a:lnTo>
                  <a:pt x="19467" y="7178"/>
                </a:lnTo>
                <a:lnTo>
                  <a:pt x="19613" y="7105"/>
                </a:lnTo>
                <a:lnTo>
                  <a:pt x="19734" y="7008"/>
                </a:lnTo>
                <a:lnTo>
                  <a:pt x="19807" y="6886"/>
                </a:lnTo>
                <a:lnTo>
                  <a:pt x="19880" y="6765"/>
                </a:lnTo>
                <a:lnTo>
                  <a:pt x="19880" y="6716"/>
                </a:lnTo>
                <a:lnTo>
                  <a:pt x="19880" y="6667"/>
                </a:lnTo>
                <a:lnTo>
                  <a:pt x="19832" y="6619"/>
                </a:lnTo>
                <a:lnTo>
                  <a:pt x="19807" y="6570"/>
                </a:lnTo>
                <a:lnTo>
                  <a:pt x="19710" y="6546"/>
                </a:lnTo>
                <a:lnTo>
                  <a:pt x="19661" y="6546"/>
                </a:lnTo>
                <a:lnTo>
                  <a:pt x="19613" y="6570"/>
                </a:lnTo>
                <a:lnTo>
                  <a:pt x="19467" y="6643"/>
                </a:lnTo>
                <a:lnTo>
                  <a:pt x="19369" y="6716"/>
                </a:lnTo>
                <a:lnTo>
                  <a:pt x="19248" y="6789"/>
                </a:lnTo>
                <a:lnTo>
                  <a:pt x="19102" y="6862"/>
                </a:lnTo>
                <a:lnTo>
                  <a:pt x="18858" y="6911"/>
                </a:lnTo>
                <a:lnTo>
                  <a:pt x="18566" y="6521"/>
                </a:lnTo>
                <a:lnTo>
                  <a:pt x="18250" y="6132"/>
                </a:lnTo>
                <a:lnTo>
                  <a:pt x="18420" y="6108"/>
                </a:lnTo>
                <a:lnTo>
                  <a:pt x="18664" y="6059"/>
                </a:lnTo>
                <a:lnTo>
                  <a:pt x="18956" y="5962"/>
                </a:lnTo>
                <a:lnTo>
                  <a:pt x="19077" y="5889"/>
                </a:lnTo>
                <a:lnTo>
                  <a:pt x="19199" y="5816"/>
                </a:lnTo>
                <a:lnTo>
                  <a:pt x="19272" y="5718"/>
                </a:lnTo>
                <a:lnTo>
                  <a:pt x="19321" y="5597"/>
                </a:lnTo>
                <a:lnTo>
                  <a:pt x="19321" y="5548"/>
                </a:lnTo>
                <a:lnTo>
                  <a:pt x="19321" y="5500"/>
                </a:lnTo>
                <a:lnTo>
                  <a:pt x="19296" y="5475"/>
                </a:lnTo>
                <a:lnTo>
                  <a:pt x="19248" y="5451"/>
                </a:lnTo>
                <a:lnTo>
                  <a:pt x="19150" y="5451"/>
                </a:lnTo>
                <a:lnTo>
                  <a:pt x="19053" y="5475"/>
                </a:lnTo>
                <a:lnTo>
                  <a:pt x="18858" y="5548"/>
                </a:lnTo>
                <a:lnTo>
                  <a:pt x="18688" y="5621"/>
                </a:lnTo>
                <a:lnTo>
                  <a:pt x="18493" y="5718"/>
                </a:lnTo>
                <a:lnTo>
                  <a:pt x="18226" y="5767"/>
                </a:lnTo>
                <a:lnTo>
                  <a:pt x="17958" y="5791"/>
                </a:lnTo>
                <a:lnTo>
                  <a:pt x="17496" y="5281"/>
                </a:lnTo>
                <a:lnTo>
                  <a:pt x="17690" y="5281"/>
                </a:lnTo>
                <a:lnTo>
                  <a:pt x="17885" y="5256"/>
                </a:lnTo>
                <a:lnTo>
                  <a:pt x="18080" y="5208"/>
                </a:lnTo>
                <a:lnTo>
                  <a:pt x="18274" y="5135"/>
                </a:lnTo>
                <a:lnTo>
                  <a:pt x="18591" y="4964"/>
                </a:lnTo>
                <a:lnTo>
                  <a:pt x="18761" y="4867"/>
                </a:lnTo>
                <a:lnTo>
                  <a:pt x="18931" y="4745"/>
                </a:lnTo>
                <a:lnTo>
                  <a:pt x="19077" y="4599"/>
                </a:lnTo>
                <a:lnTo>
                  <a:pt x="19199" y="4453"/>
                </a:lnTo>
                <a:lnTo>
                  <a:pt x="19272" y="4307"/>
                </a:lnTo>
                <a:lnTo>
                  <a:pt x="19296" y="4234"/>
                </a:lnTo>
                <a:lnTo>
                  <a:pt x="19296" y="4137"/>
                </a:lnTo>
                <a:lnTo>
                  <a:pt x="19296" y="4088"/>
                </a:lnTo>
                <a:lnTo>
                  <a:pt x="19272" y="4064"/>
                </a:lnTo>
                <a:lnTo>
                  <a:pt x="19199" y="4064"/>
                </a:lnTo>
                <a:lnTo>
                  <a:pt x="19077" y="4088"/>
                </a:lnTo>
                <a:lnTo>
                  <a:pt x="18956" y="4137"/>
                </a:lnTo>
                <a:lnTo>
                  <a:pt x="18737" y="4307"/>
                </a:lnTo>
                <a:lnTo>
                  <a:pt x="18518" y="4478"/>
                </a:lnTo>
                <a:lnTo>
                  <a:pt x="18323" y="4648"/>
                </a:lnTo>
                <a:lnTo>
                  <a:pt x="18031" y="4794"/>
                </a:lnTo>
                <a:lnTo>
                  <a:pt x="17763" y="4867"/>
                </a:lnTo>
                <a:lnTo>
                  <a:pt x="17447" y="4916"/>
                </a:lnTo>
                <a:lnTo>
                  <a:pt x="17155" y="4916"/>
                </a:lnTo>
                <a:lnTo>
                  <a:pt x="16620" y="4429"/>
                </a:lnTo>
                <a:lnTo>
                  <a:pt x="16839" y="4186"/>
                </a:lnTo>
                <a:lnTo>
                  <a:pt x="17058" y="3967"/>
                </a:lnTo>
                <a:lnTo>
                  <a:pt x="17277" y="3748"/>
                </a:lnTo>
                <a:lnTo>
                  <a:pt x="17593" y="3918"/>
                </a:lnTo>
                <a:lnTo>
                  <a:pt x="17909" y="4088"/>
                </a:lnTo>
                <a:lnTo>
                  <a:pt x="18031" y="4113"/>
                </a:lnTo>
                <a:lnTo>
                  <a:pt x="18128" y="4113"/>
                </a:lnTo>
                <a:lnTo>
                  <a:pt x="18201" y="4040"/>
                </a:lnTo>
                <a:lnTo>
                  <a:pt x="18274" y="3967"/>
                </a:lnTo>
                <a:lnTo>
                  <a:pt x="18299" y="3894"/>
                </a:lnTo>
                <a:lnTo>
                  <a:pt x="18299" y="3796"/>
                </a:lnTo>
                <a:lnTo>
                  <a:pt x="18250" y="3723"/>
                </a:lnTo>
                <a:lnTo>
                  <a:pt x="18177" y="3650"/>
                </a:lnTo>
                <a:lnTo>
                  <a:pt x="17885" y="3504"/>
                </a:lnTo>
                <a:lnTo>
                  <a:pt x="17593" y="3358"/>
                </a:lnTo>
                <a:lnTo>
                  <a:pt x="17690" y="3212"/>
                </a:lnTo>
                <a:lnTo>
                  <a:pt x="17763" y="3042"/>
                </a:lnTo>
                <a:lnTo>
                  <a:pt x="17763" y="3018"/>
                </a:lnTo>
                <a:lnTo>
                  <a:pt x="17739" y="2993"/>
                </a:lnTo>
                <a:lnTo>
                  <a:pt x="17690" y="2993"/>
                </a:lnTo>
                <a:lnTo>
                  <a:pt x="17423" y="3237"/>
                </a:lnTo>
                <a:lnTo>
                  <a:pt x="16376" y="2555"/>
                </a:lnTo>
                <a:lnTo>
                  <a:pt x="16693" y="2190"/>
                </a:lnTo>
                <a:lnTo>
                  <a:pt x="16717" y="2142"/>
                </a:lnTo>
                <a:lnTo>
                  <a:pt x="16693" y="2069"/>
                </a:lnTo>
                <a:lnTo>
                  <a:pt x="16668" y="2044"/>
                </a:lnTo>
                <a:lnTo>
                  <a:pt x="16595" y="2020"/>
                </a:lnTo>
                <a:lnTo>
                  <a:pt x="16449" y="2093"/>
                </a:lnTo>
                <a:lnTo>
                  <a:pt x="16303" y="2166"/>
                </a:lnTo>
                <a:lnTo>
                  <a:pt x="16036" y="2361"/>
                </a:lnTo>
                <a:lnTo>
                  <a:pt x="15914" y="2288"/>
                </a:lnTo>
                <a:lnTo>
                  <a:pt x="15354" y="2020"/>
                </a:lnTo>
                <a:lnTo>
                  <a:pt x="14795" y="1752"/>
                </a:lnTo>
                <a:lnTo>
                  <a:pt x="15087" y="1290"/>
                </a:lnTo>
                <a:lnTo>
                  <a:pt x="15087" y="1266"/>
                </a:lnTo>
                <a:lnTo>
                  <a:pt x="15063" y="1266"/>
                </a:lnTo>
                <a:lnTo>
                  <a:pt x="14795" y="1436"/>
                </a:lnTo>
                <a:lnTo>
                  <a:pt x="14552" y="1655"/>
                </a:lnTo>
                <a:lnTo>
                  <a:pt x="14089" y="1460"/>
                </a:lnTo>
                <a:lnTo>
                  <a:pt x="13603" y="1290"/>
                </a:lnTo>
                <a:lnTo>
                  <a:pt x="13140" y="1144"/>
                </a:lnTo>
                <a:lnTo>
                  <a:pt x="12702" y="1022"/>
                </a:lnTo>
                <a:lnTo>
                  <a:pt x="12775" y="706"/>
                </a:lnTo>
                <a:lnTo>
                  <a:pt x="12800" y="536"/>
                </a:lnTo>
                <a:lnTo>
                  <a:pt x="12800" y="365"/>
                </a:lnTo>
                <a:lnTo>
                  <a:pt x="12775" y="317"/>
                </a:lnTo>
                <a:lnTo>
                  <a:pt x="12751" y="292"/>
                </a:lnTo>
                <a:lnTo>
                  <a:pt x="12702" y="292"/>
                </a:lnTo>
                <a:lnTo>
                  <a:pt x="12654" y="341"/>
                </a:lnTo>
                <a:lnTo>
                  <a:pt x="12532" y="560"/>
                </a:lnTo>
                <a:lnTo>
                  <a:pt x="12337" y="925"/>
                </a:lnTo>
                <a:lnTo>
                  <a:pt x="11705" y="803"/>
                </a:lnTo>
                <a:lnTo>
                  <a:pt x="11072" y="706"/>
                </a:lnTo>
                <a:lnTo>
                  <a:pt x="11072" y="511"/>
                </a:lnTo>
                <a:lnTo>
                  <a:pt x="11072" y="317"/>
                </a:lnTo>
                <a:lnTo>
                  <a:pt x="11072" y="244"/>
                </a:lnTo>
                <a:lnTo>
                  <a:pt x="11048" y="146"/>
                </a:lnTo>
                <a:lnTo>
                  <a:pt x="10999" y="73"/>
                </a:lnTo>
                <a:lnTo>
                  <a:pt x="10950" y="25"/>
                </a:lnTo>
                <a:lnTo>
                  <a:pt x="109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38"/>
          <p:cNvSpPr txBox="1">
            <a:spLocks noGrp="1"/>
          </p:cNvSpPr>
          <p:nvPr>
            <p:ph type="ctrTitle"/>
          </p:nvPr>
        </p:nvSpPr>
        <p:spPr>
          <a:xfrm>
            <a:off x="713800" y="1659550"/>
            <a:ext cx="76944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a:t>Nasal Symptoms Before and After Perry Farm Park</a:t>
            </a:r>
            <a:endParaRPr/>
          </a:p>
        </p:txBody>
      </p:sp>
      <p:sp>
        <p:nvSpPr>
          <p:cNvPr id="471" name="Google Shape;471;p38"/>
          <p:cNvSpPr txBox="1">
            <a:spLocks noGrp="1"/>
          </p:cNvSpPr>
          <p:nvPr>
            <p:ph type="subTitle" idx="1"/>
          </p:nvPr>
        </p:nvSpPr>
        <p:spPr>
          <a:xfrm>
            <a:off x="1039100" y="2916252"/>
            <a:ext cx="7065900" cy="2508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sz="1800" b="1"/>
              <a:t>Table I</a:t>
            </a:r>
            <a:endParaRPr sz="18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3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25</a:t>
            </a:fld>
            <a:endParaRPr/>
          </a:p>
        </p:txBody>
      </p:sp>
      <p:graphicFrame>
        <p:nvGraphicFramePr>
          <p:cNvPr id="477" name="Google Shape;477;p39"/>
          <p:cNvGraphicFramePr/>
          <p:nvPr/>
        </p:nvGraphicFramePr>
        <p:xfrm>
          <a:off x="880775" y="0"/>
          <a:ext cx="3000000" cy="3000000"/>
        </p:xfrm>
        <a:graphic>
          <a:graphicData uri="http://schemas.openxmlformats.org/drawingml/2006/table">
            <a:tbl>
              <a:tblPr>
                <a:noFill/>
                <a:tableStyleId>{4246C296-BC10-4EE5-9E9D-D75E566BAA6E}</a:tableStyleId>
              </a:tblPr>
              <a:tblGrid>
                <a:gridCol w="1040800">
                  <a:extLst>
                    <a:ext uri="{9D8B030D-6E8A-4147-A177-3AD203B41FA5}">
                      <a16:colId xmlns:a16="http://schemas.microsoft.com/office/drawing/2014/main" val="20000"/>
                    </a:ext>
                  </a:extLst>
                </a:gridCol>
                <a:gridCol w="2138175">
                  <a:extLst>
                    <a:ext uri="{9D8B030D-6E8A-4147-A177-3AD203B41FA5}">
                      <a16:colId xmlns:a16="http://schemas.microsoft.com/office/drawing/2014/main" val="20001"/>
                    </a:ext>
                  </a:extLst>
                </a:gridCol>
                <a:gridCol w="2138175">
                  <a:extLst>
                    <a:ext uri="{9D8B030D-6E8A-4147-A177-3AD203B41FA5}">
                      <a16:colId xmlns:a16="http://schemas.microsoft.com/office/drawing/2014/main" val="20002"/>
                    </a:ext>
                  </a:extLst>
                </a:gridCol>
                <a:gridCol w="1855375">
                  <a:extLst>
                    <a:ext uri="{9D8B030D-6E8A-4147-A177-3AD203B41FA5}">
                      <a16:colId xmlns:a16="http://schemas.microsoft.com/office/drawing/2014/main" val="20003"/>
                    </a:ext>
                  </a:extLst>
                </a:gridCol>
              </a:tblGrid>
              <a:tr h="805250">
                <a:tc>
                  <a:txBody>
                    <a:bodyPr/>
                    <a:lstStyle/>
                    <a:p>
                      <a:pPr marL="0" lvl="0" indent="0" algn="l" rtl="0">
                        <a:lnSpc>
                          <a:spcPct val="115000"/>
                        </a:lnSpc>
                        <a:spcBef>
                          <a:spcPts val="1300"/>
                        </a:spcBef>
                        <a:spcAft>
                          <a:spcPts val="700"/>
                        </a:spcAft>
                        <a:buNone/>
                      </a:pPr>
                      <a:r>
                        <a:rPr lang="en" sz="1300">
                          <a:solidFill>
                            <a:schemeClr val="lt1"/>
                          </a:solidFill>
                          <a:latin typeface="Times New Roman"/>
                          <a:ea typeface="Times New Roman"/>
                          <a:cs typeface="Times New Roman"/>
                          <a:sym typeface="Times New Roman"/>
                        </a:rPr>
                        <a:t> </a:t>
                      </a:r>
                      <a:endParaRPr sz="13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Surgical mask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KN95</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Control or no mask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879825">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Nasal symptoms experienced during Perry Farm Park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(2/10)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(8/10)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458425">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Nasal symptoms experienced after Perry Farm Park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(7/10)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(3/10)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(3/10)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Mild nasal symptoms (4/10)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Moderate nasal symptoms (3/10)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4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26</a:t>
            </a:fld>
            <a:endParaRPr/>
          </a:p>
        </p:txBody>
      </p:sp>
      <p:graphicFrame>
        <p:nvGraphicFramePr>
          <p:cNvPr id="483" name="Google Shape;483;p40"/>
          <p:cNvGraphicFramePr/>
          <p:nvPr/>
        </p:nvGraphicFramePr>
        <p:xfrm>
          <a:off x="880775" y="0"/>
          <a:ext cx="3000000" cy="3000000"/>
        </p:xfrm>
        <a:graphic>
          <a:graphicData uri="http://schemas.openxmlformats.org/drawingml/2006/table">
            <a:tbl>
              <a:tblPr>
                <a:noFill/>
                <a:tableStyleId>{4246C296-BC10-4EE5-9E9D-D75E566BAA6E}</a:tableStyleId>
              </a:tblPr>
              <a:tblGrid>
                <a:gridCol w="1040800">
                  <a:extLst>
                    <a:ext uri="{9D8B030D-6E8A-4147-A177-3AD203B41FA5}">
                      <a16:colId xmlns:a16="http://schemas.microsoft.com/office/drawing/2014/main" val="20000"/>
                    </a:ext>
                  </a:extLst>
                </a:gridCol>
                <a:gridCol w="2138175">
                  <a:extLst>
                    <a:ext uri="{9D8B030D-6E8A-4147-A177-3AD203B41FA5}">
                      <a16:colId xmlns:a16="http://schemas.microsoft.com/office/drawing/2014/main" val="20001"/>
                    </a:ext>
                  </a:extLst>
                </a:gridCol>
                <a:gridCol w="2138175">
                  <a:extLst>
                    <a:ext uri="{9D8B030D-6E8A-4147-A177-3AD203B41FA5}">
                      <a16:colId xmlns:a16="http://schemas.microsoft.com/office/drawing/2014/main" val="20002"/>
                    </a:ext>
                  </a:extLst>
                </a:gridCol>
                <a:gridCol w="1855375">
                  <a:extLst>
                    <a:ext uri="{9D8B030D-6E8A-4147-A177-3AD203B41FA5}">
                      <a16:colId xmlns:a16="http://schemas.microsoft.com/office/drawing/2014/main" val="20003"/>
                    </a:ext>
                  </a:extLst>
                </a:gridCol>
              </a:tblGrid>
              <a:tr h="805250">
                <a:tc>
                  <a:txBody>
                    <a:bodyPr/>
                    <a:lstStyle/>
                    <a:p>
                      <a:pPr marL="0" lvl="0" indent="0" algn="l" rtl="0">
                        <a:lnSpc>
                          <a:spcPct val="115000"/>
                        </a:lnSpc>
                        <a:spcBef>
                          <a:spcPts val="1300"/>
                        </a:spcBef>
                        <a:spcAft>
                          <a:spcPts val="700"/>
                        </a:spcAft>
                        <a:buNone/>
                      </a:pPr>
                      <a:r>
                        <a:rPr lang="en" sz="1300">
                          <a:solidFill>
                            <a:schemeClr val="lt1"/>
                          </a:solidFill>
                          <a:latin typeface="Times New Roman"/>
                          <a:ea typeface="Times New Roman"/>
                          <a:cs typeface="Times New Roman"/>
                          <a:sym typeface="Times New Roman"/>
                        </a:rPr>
                        <a:t> </a:t>
                      </a:r>
                      <a:endParaRPr sz="13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Surgical mask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KN95</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Control or no mask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879825">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Nasal symptoms experienced during Perry Farm Park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(2/10)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(8/10)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458425">
                <a:tc>
                  <a:txBody>
                    <a:bodyPr/>
                    <a:lstStyle/>
                    <a:p>
                      <a:pPr marL="0" lvl="0" indent="0" algn="l" rtl="0">
                        <a:lnSpc>
                          <a:spcPct val="115000"/>
                        </a:lnSpc>
                        <a:spcBef>
                          <a:spcPts val="1300"/>
                        </a:spcBef>
                        <a:spcAft>
                          <a:spcPts val="700"/>
                        </a:spcAft>
                        <a:buNone/>
                      </a:pPr>
                      <a:r>
                        <a:rPr lang="en" sz="1100">
                          <a:solidFill>
                            <a:schemeClr val="lt1"/>
                          </a:solidFill>
                          <a:latin typeface="Times New Roman"/>
                          <a:ea typeface="Times New Roman"/>
                          <a:cs typeface="Times New Roman"/>
                          <a:sym typeface="Times New Roman"/>
                        </a:rPr>
                        <a:t>Nasal symptoms experienced after Perry Farm Park</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(7/10)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(3/10)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(3/10)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Mild nasal symptoms (4/10)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Moderate nasal symptoms (3/10)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chemeClr val="lt1"/>
                          </a:solidFill>
                          <a:latin typeface="Times New Roman"/>
                          <a:ea typeface="Times New Roman"/>
                          <a:cs typeface="Times New Roman"/>
                          <a:sym typeface="Times New Roman"/>
                        </a:rPr>
                        <a:t>No nasal symptoms (5/10)</a:t>
                      </a:r>
                      <a:endParaRPr sz="1100">
                        <a:solidFill>
                          <a:schemeClr val="lt1"/>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chemeClr val="lt1"/>
                          </a:solidFill>
                          <a:latin typeface="Times New Roman"/>
                          <a:ea typeface="Times New Roman"/>
                          <a:cs typeface="Times New Roman"/>
                          <a:sym typeface="Times New Roman"/>
                        </a:rPr>
                        <a:t>Mild nasal symptoms (5/10)</a:t>
                      </a:r>
                      <a:endParaRPr sz="1100">
                        <a:solidFill>
                          <a:schemeClr val="lt1"/>
                        </a:solidFill>
                        <a:latin typeface="Times New Roman"/>
                        <a:ea typeface="Times New Roman"/>
                        <a:cs typeface="Times New Roman"/>
                        <a:sym typeface="Times New Roman"/>
                      </a:endParaRPr>
                    </a:p>
                  </a:txBody>
                  <a:tcPr marL="68575" marR="6857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484" name="Google Shape;484;p40"/>
          <p:cNvSpPr/>
          <p:nvPr/>
        </p:nvSpPr>
        <p:spPr>
          <a:xfrm>
            <a:off x="1921575" y="2825925"/>
            <a:ext cx="1628400" cy="4308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40"/>
          <p:cNvSpPr/>
          <p:nvPr/>
        </p:nvSpPr>
        <p:spPr>
          <a:xfrm>
            <a:off x="4098325" y="1444750"/>
            <a:ext cx="1628400" cy="4308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41"/>
          <p:cNvSpPr txBox="1">
            <a:spLocks noGrp="1"/>
          </p:cNvSpPr>
          <p:nvPr>
            <p:ph type="ctrTitle"/>
          </p:nvPr>
        </p:nvSpPr>
        <p:spPr>
          <a:xfrm>
            <a:off x="1039100" y="1659550"/>
            <a:ext cx="70659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a:t>Perceived Effect of Masks and Future  Likelihood of Use </a:t>
            </a:r>
            <a:endParaRPr/>
          </a:p>
        </p:txBody>
      </p:sp>
      <p:sp>
        <p:nvSpPr>
          <p:cNvPr id="491" name="Google Shape;491;p41"/>
          <p:cNvSpPr txBox="1">
            <a:spLocks noGrp="1"/>
          </p:cNvSpPr>
          <p:nvPr>
            <p:ph type="subTitle" idx="1"/>
          </p:nvPr>
        </p:nvSpPr>
        <p:spPr>
          <a:xfrm>
            <a:off x="1039100" y="2916252"/>
            <a:ext cx="7065900" cy="2508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n" sz="1800" b="1"/>
              <a:t>Table II</a:t>
            </a:r>
            <a:endParaRPr sz="18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4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28</a:t>
            </a:fld>
            <a:endParaRPr/>
          </a:p>
        </p:txBody>
      </p:sp>
      <p:graphicFrame>
        <p:nvGraphicFramePr>
          <p:cNvPr id="497" name="Google Shape;497;p42"/>
          <p:cNvGraphicFramePr/>
          <p:nvPr/>
        </p:nvGraphicFramePr>
        <p:xfrm>
          <a:off x="895100" y="0"/>
          <a:ext cx="3000000" cy="3000000"/>
        </p:xfrm>
        <a:graphic>
          <a:graphicData uri="http://schemas.openxmlformats.org/drawingml/2006/table">
            <a:tbl>
              <a:tblPr>
                <a:noFill/>
                <a:tableStyleId>{4246C296-BC10-4EE5-9E9D-D75E566BAA6E}</a:tableStyleId>
              </a:tblPr>
              <a:tblGrid>
                <a:gridCol w="1570225">
                  <a:extLst>
                    <a:ext uri="{9D8B030D-6E8A-4147-A177-3AD203B41FA5}">
                      <a16:colId xmlns:a16="http://schemas.microsoft.com/office/drawing/2014/main" val="20000"/>
                    </a:ext>
                  </a:extLst>
                </a:gridCol>
                <a:gridCol w="2985025">
                  <a:extLst>
                    <a:ext uri="{9D8B030D-6E8A-4147-A177-3AD203B41FA5}">
                      <a16:colId xmlns:a16="http://schemas.microsoft.com/office/drawing/2014/main" val="20001"/>
                    </a:ext>
                  </a:extLst>
                </a:gridCol>
                <a:gridCol w="2985025">
                  <a:extLst>
                    <a:ext uri="{9D8B030D-6E8A-4147-A177-3AD203B41FA5}">
                      <a16:colId xmlns:a16="http://schemas.microsoft.com/office/drawing/2014/main" val="20002"/>
                    </a:ext>
                  </a:extLst>
                </a:gridCol>
              </a:tblGrid>
              <a:tr h="743675">
                <a:tc>
                  <a:txBody>
                    <a:bodyPr/>
                    <a:lstStyle/>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 </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Surgical Mask</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KN95</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0"/>
                  </a:ext>
                </a:extLst>
              </a:tr>
              <a:tr h="2199925">
                <a:tc>
                  <a:txBody>
                    <a:bodyPr/>
                    <a:lstStyle/>
                    <a:p>
                      <a:pPr marL="0" lvl="0" indent="0" algn="l" rtl="0">
                        <a:lnSpc>
                          <a:spcPct val="115000"/>
                        </a:lnSpc>
                        <a:spcBef>
                          <a:spcPts val="1300"/>
                        </a:spcBef>
                        <a:spcAft>
                          <a:spcPts val="0"/>
                        </a:spcAft>
                        <a:buNone/>
                      </a:pPr>
                      <a:r>
                        <a:rPr lang="en" sz="1100">
                          <a:solidFill>
                            <a:srgbClr val="F0F0F0"/>
                          </a:solidFill>
                          <a:latin typeface="Times New Roman"/>
                          <a:ea typeface="Times New Roman"/>
                          <a:cs typeface="Times New Roman"/>
                          <a:sym typeface="Times New Roman"/>
                        </a:rPr>
                        <a:t>Perceived effect of mask during experience</a:t>
                      </a:r>
                      <a:endParaRPr sz="1100">
                        <a:solidFill>
                          <a:srgbClr val="F0F0F0"/>
                        </a:solidFill>
                        <a:latin typeface="Times New Roman"/>
                        <a:ea typeface="Times New Roman"/>
                        <a:cs typeface="Times New Roman"/>
                        <a:sym typeface="Times New Roman"/>
                      </a:endParaRPr>
                    </a:p>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 </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Made no difference (1/10)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a little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moderately (6/10)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Mask helped a lot (1/10)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Made no difference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a little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moderately (0/10)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Mask helped a lot (0/10)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1"/>
                  </a:ext>
                </a:extLst>
              </a:tr>
              <a:tr h="2199925">
                <a:tc>
                  <a:txBody>
                    <a:bodyPr/>
                    <a:lstStyle/>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Likelihood to wear mask in future</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Very unlikely (1/10)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Unlikely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Neither likely nor unlikely (0/10)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Likely (7/10)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Very unlikely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Unlikely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Neither likely nor unlikely (3/10)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Likely (0/10)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43"/>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29</a:t>
            </a:fld>
            <a:endParaRPr/>
          </a:p>
        </p:txBody>
      </p:sp>
      <p:graphicFrame>
        <p:nvGraphicFramePr>
          <p:cNvPr id="503" name="Google Shape;503;p43"/>
          <p:cNvGraphicFramePr/>
          <p:nvPr/>
        </p:nvGraphicFramePr>
        <p:xfrm>
          <a:off x="895100" y="0"/>
          <a:ext cx="3000000" cy="3000000"/>
        </p:xfrm>
        <a:graphic>
          <a:graphicData uri="http://schemas.openxmlformats.org/drawingml/2006/table">
            <a:tbl>
              <a:tblPr>
                <a:noFill/>
                <a:tableStyleId>{4246C296-BC10-4EE5-9E9D-D75E566BAA6E}</a:tableStyleId>
              </a:tblPr>
              <a:tblGrid>
                <a:gridCol w="1570225">
                  <a:extLst>
                    <a:ext uri="{9D8B030D-6E8A-4147-A177-3AD203B41FA5}">
                      <a16:colId xmlns:a16="http://schemas.microsoft.com/office/drawing/2014/main" val="20000"/>
                    </a:ext>
                  </a:extLst>
                </a:gridCol>
                <a:gridCol w="2985025">
                  <a:extLst>
                    <a:ext uri="{9D8B030D-6E8A-4147-A177-3AD203B41FA5}">
                      <a16:colId xmlns:a16="http://schemas.microsoft.com/office/drawing/2014/main" val="20001"/>
                    </a:ext>
                  </a:extLst>
                </a:gridCol>
                <a:gridCol w="2985025">
                  <a:extLst>
                    <a:ext uri="{9D8B030D-6E8A-4147-A177-3AD203B41FA5}">
                      <a16:colId xmlns:a16="http://schemas.microsoft.com/office/drawing/2014/main" val="20002"/>
                    </a:ext>
                  </a:extLst>
                </a:gridCol>
              </a:tblGrid>
              <a:tr h="743675">
                <a:tc>
                  <a:txBody>
                    <a:bodyPr/>
                    <a:lstStyle/>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 </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Surgical Mask</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KN95</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0"/>
                  </a:ext>
                </a:extLst>
              </a:tr>
              <a:tr h="2199925">
                <a:tc>
                  <a:txBody>
                    <a:bodyPr/>
                    <a:lstStyle/>
                    <a:p>
                      <a:pPr marL="0" lvl="0" indent="0" algn="l" rtl="0">
                        <a:lnSpc>
                          <a:spcPct val="115000"/>
                        </a:lnSpc>
                        <a:spcBef>
                          <a:spcPts val="1300"/>
                        </a:spcBef>
                        <a:spcAft>
                          <a:spcPts val="0"/>
                        </a:spcAft>
                        <a:buNone/>
                      </a:pPr>
                      <a:r>
                        <a:rPr lang="en" sz="1100">
                          <a:solidFill>
                            <a:srgbClr val="F0F0F0"/>
                          </a:solidFill>
                          <a:latin typeface="Times New Roman"/>
                          <a:ea typeface="Times New Roman"/>
                          <a:cs typeface="Times New Roman"/>
                          <a:sym typeface="Times New Roman"/>
                        </a:rPr>
                        <a:t>Perceived effect of mask during experience</a:t>
                      </a:r>
                      <a:endParaRPr sz="1100">
                        <a:solidFill>
                          <a:srgbClr val="F0F0F0"/>
                        </a:solidFill>
                        <a:latin typeface="Times New Roman"/>
                        <a:ea typeface="Times New Roman"/>
                        <a:cs typeface="Times New Roman"/>
                        <a:sym typeface="Times New Roman"/>
                      </a:endParaRPr>
                    </a:p>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 </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Made no difference (1/10)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a little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moderately (6/10)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Mask helped a lot (1/10)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Made no difference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a little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Mask helped moderately (0/10)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Mask helped a lot (0/10)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1"/>
                  </a:ext>
                </a:extLst>
              </a:tr>
              <a:tr h="2199925">
                <a:tc>
                  <a:txBody>
                    <a:bodyPr/>
                    <a:lstStyle/>
                    <a:p>
                      <a:pPr marL="0" lvl="0" indent="0" algn="l" rtl="0">
                        <a:lnSpc>
                          <a:spcPct val="115000"/>
                        </a:lnSpc>
                        <a:spcBef>
                          <a:spcPts val="1300"/>
                        </a:spcBef>
                        <a:spcAft>
                          <a:spcPts val="700"/>
                        </a:spcAft>
                        <a:buNone/>
                      </a:pPr>
                      <a:r>
                        <a:rPr lang="en" sz="1100">
                          <a:solidFill>
                            <a:srgbClr val="F0F0F0"/>
                          </a:solidFill>
                          <a:latin typeface="Times New Roman"/>
                          <a:ea typeface="Times New Roman"/>
                          <a:cs typeface="Times New Roman"/>
                          <a:sym typeface="Times New Roman"/>
                        </a:rPr>
                        <a:t>Likelihood to wear mask in future</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Very unlikely (1/10)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Unlikely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Neither likely nor unlikely (0/10)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Likely (7/10)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tc>
                  <a:txBody>
                    <a:bodyPr/>
                    <a:lstStyle/>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Very unlikely (2/10)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Unlikely (5/10)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0"/>
                        </a:spcAft>
                        <a:buNone/>
                      </a:pPr>
                      <a:r>
                        <a:rPr lang="en" sz="1100">
                          <a:solidFill>
                            <a:srgbClr val="F0F0F0"/>
                          </a:solidFill>
                          <a:latin typeface="Times New Roman"/>
                          <a:ea typeface="Times New Roman"/>
                          <a:cs typeface="Times New Roman"/>
                          <a:sym typeface="Times New Roman"/>
                        </a:rPr>
                        <a:t>Neither likely nor unlikely (3/10)</a:t>
                      </a:r>
                      <a:endParaRPr sz="1100">
                        <a:solidFill>
                          <a:srgbClr val="F0F0F0"/>
                        </a:solidFill>
                        <a:latin typeface="Times New Roman"/>
                        <a:ea typeface="Times New Roman"/>
                        <a:cs typeface="Times New Roman"/>
                        <a:sym typeface="Times New Roman"/>
                      </a:endParaRPr>
                    </a:p>
                    <a:p>
                      <a:pPr marL="0" lvl="0" indent="0" algn="l" rtl="0">
                        <a:lnSpc>
                          <a:spcPct val="199999"/>
                        </a:lnSpc>
                        <a:spcBef>
                          <a:spcPts val="1300"/>
                        </a:spcBef>
                        <a:spcAft>
                          <a:spcPts val="700"/>
                        </a:spcAft>
                        <a:buNone/>
                      </a:pPr>
                      <a:r>
                        <a:rPr lang="en" sz="1100">
                          <a:solidFill>
                            <a:srgbClr val="F0F0F0"/>
                          </a:solidFill>
                          <a:latin typeface="Times New Roman"/>
                          <a:ea typeface="Times New Roman"/>
                          <a:cs typeface="Times New Roman"/>
                          <a:sym typeface="Times New Roman"/>
                        </a:rPr>
                        <a:t>Likely (0/10)</a:t>
                      </a:r>
                      <a:endParaRPr sz="1100">
                        <a:solidFill>
                          <a:srgbClr val="F0F0F0"/>
                        </a:solidFill>
                        <a:latin typeface="Times New Roman"/>
                        <a:ea typeface="Times New Roman"/>
                        <a:cs typeface="Times New Roman"/>
                        <a:sym typeface="Times New Roman"/>
                      </a:endParaRPr>
                    </a:p>
                  </a:txBody>
                  <a:tcPr marL="68575" marR="68575" marT="91425" marB="91425">
                    <a:lnL w="9525" cap="flat" cmpd="sng">
                      <a:solidFill>
                        <a:srgbClr val="212121"/>
                      </a:solidFill>
                      <a:prstDash val="solid"/>
                      <a:round/>
                      <a:headEnd type="none" w="sm" len="sm"/>
                      <a:tailEnd type="none" w="sm" len="sm"/>
                    </a:lnL>
                    <a:lnR w="9525" cap="flat" cmpd="sng">
                      <a:solidFill>
                        <a:srgbClr val="212121"/>
                      </a:solidFill>
                      <a:prstDash val="solid"/>
                      <a:round/>
                      <a:headEnd type="none" w="sm" len="sm"/>
                      <a:tailEnd type="none" w="sm" len="sm"/>
                    </a:lnR>
                    <a:lnT w="9525" cap="flat" cmpd="sng">
                      <a:solidFill>
                        <a:srgbClr val="212121"/>
                      </a:solidFill>
                      <a:prstDash val="solid"/>
                      <a:round/>
                      <a:headEnd type="none" w="sm" len="sm"/>
                      <a:tailEnd type="none" w="sm" len="sm"/>
                    </a:lnT>
                    <a:lnB w="9525" cap="flat" cmpd="sng">
                      <a:solidFill>
                        <a:srgbClr val="21212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504" name="Google Shape;504;p43"/>
          <p:cNvSpPr/>
          <p:nvPr/>
        </p:nvSpPr>
        <p:spPr>
          <a:xfrm>
            <a:off x="2516075" y="1929925"/>
            <a:ext cx="1809000" cy="4395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43"/>
          <p:cNvSpPr/>
          <p:nvPr/>
        </p:nvSpPr>
        <p:spPr>
          <a:xfrm>
            <a:off x="2516075" y="4749850"/>
            <a:ext cx="826800" cy="3306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43"/>
          <p:cNvSpPr/>
          <p:nvPr/>
        </p:nvSpPr>
        <p:spPr>
          <a:xfrm>
            <a:off x="5491675" y="946150"/>
            <a:ext cx="1573200" cy="4308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43"/>
          <p:cNvSpPr/>
          <p:nvPr/>
        </p:nvSpPr>
        <p:spPr>
          <a:xfrm>
            <a:off x="5491675" y="3699425"/>
            <a:ext cx="969900" cy="3936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43"/>
          <p:cNvSpPr/>
          <p:nvPr/>
        </p:nvSpPr>
        <p:spPr>
          <a:xfrm>
            <a:off x="5491675" y="1444825"/>
            <a:ext cx="1573200" cy="430800"/>
          </a:xfrm>
          <a:prstGeom prst="rect">
            <a:avLst/>
          </a:prstGeom>
          <a:noFill/>
          <a:ln w="19050" cap="flat" cmpd="sng">
            <a:solidFill>
              <a:srgbClr val="B81E2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7"/>
          <p:cNvSpPr txBox="1">
            <a:spLocks noGrp="1"/>
          </p:cNvSpPr>
          <p:nvPr>
            <p:ph type="ctrTitle"/>
          </p:nvPr>
        </p:nvSpPr>
        <p:spPr>
          <a:xfrm>
            <a:off x="1039100" y="1307550"/>
            <a:ext cx="7065900" cy="2270400"/>
          </a:xfrm>
          <a:prstGeom prst="rect">
            <a:avLst/>
          </a:prstGeom>
        </p:spPr>
        <p:txBody>
          <a:bodyPr spcFirstLastPara="1" wrap="square" lIns="0" tIns="0" rIns="0" bIns="0" anchor="ctr" anchorCtr="0">
            <a:noAutofit/>
          </a:bodyPr>
          <a:lstStyle/>
          <a:p>
            <a:pPr marL="0" lvl="0" indent="0" algn="ctr" rtl="0">
              <a:lnSpc>
                <a:spcPct val="199999"/>
              </a:lnSpc>
              <a:spcBef>
                <a:spcPts val="0"/>
              </a:spcBef>
              <a:spcAft>
                <a:spcPts val="0"/>
              </a:spcAft>
              <a:buNone/>
            </a:pPr>
            <a:r>
              <a:rPr lang="en" sz="2300" i="0">
                <a:solidFill>
                  <a:srgbClr val="000000"/>
                </a:solidFill>
              </a:rPr>
              <a:t>The Effect of Masks on Allergic Rhinitis Symptoms related to Ragweed and its Influence on College Students</a:t>
            </a:r>
            <a:endParaRPr>
              <a:solidFill>
                <a:srgbClr val="000000"/>
              </a:solidFill>
            </a:endParaRPr>
          </a:p>
        </p:txBody>
      </p:sp>
      <p:sp>
        <p:nvSpPr>
          <p:cNvPr id="110" name="Google Shape;110;p17"/>
          <p:cNvSpPr txBox="1"/>
          <p:nvPr/>
        </p:nvSpPr>
        <p:spPr>
          <a:xfrm>
            <a:off x="7109450" y="3817625"/>
            <a:ext cx="33489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latin typeface="Playfair Display"/>
                <a:ea typeface="Playfair Display"/>
                <a:cs typeface="Playfair Display"/>
                <a:sym typeface="Playfair Display"/>
              </a:rPr>
              <a:t>Katie Knutte</a:t>
            </a:r>
            <a:endParaRPr sz="1600" b="1">
              <a:latin typeface="Playfair Display"/>
              <a:ea typeface="Playfair Display"/>
              <a:cs typeface="Playfair Display"/>
              <a:sym typeface="Playfair Display"/>
            </a:endParaRPr>
          </a:p>
        </p:txBody>
      </p:sp>
    </p:spTree>
  </p:cSld>
  <p:clrMapOvr>
    <a:masterClrMapping/>
  </p:clrMapOvr>
  <mc:AlternateContent xmlns:mc="http://schemas.openxmlformats.org/markup-compatibility/2006" xmlns:p14="http://schemas.microsoft.com/office/powerpoint/2010/main">
    <mc:Choice Requires="p14">
      <p:transition>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B975"/>
        </a:solidFill>
        <a:effectLst/>
      </p:bgPr>
    </p:bg>
    <p:spTree>
      <p:nvGrpSpPr>
        <p:cNvPr id="1" name="Shape 512"/>
        <p:cNvGrpSpPr/>
        <p:nvPr/>
      </p:nvGrpSpPr>
      <p:grpSpPr>
        <a:xfrm>
          <a:off x="0" y="0"/>
          <a:ext cx="0" cy="0"/>
          <a:chOff x="0" y="0"/>
          <a:chExt cx="0" cy="0"/>
        </a:xfrm>
      </p:grpSpPr>
      <p:sp>
        <p:nvSpPr>
          <p:cNvPr id="513" name="Google Shape;513;p44"/>
          <p:cNvSpPr/>
          <p:nvPr/>
        </p:nvSpPr>
        <p:spPr>
          <a:xfrm>
            <a:off x="3226100" y="620550"/>
            <a:ext cx="2691900" cy="2691900"/>
          </a:xfrm>
          <a:prstGeom prst="ellipse">
            <a:avLst/>
          </a:prstGeom>
          <a:solidFill>
            <a:srgbClr val="F1E2DD"/>
          </a:solidFill>
          <a:ln>
            <a:noFill/>
          </a:ln>
          <a:effectLst>
            <a:outerShdw blurRad="314325" dist="95250" dir="5400000" algn="bl" rotWithShape="0">
              <a:schemeClr val="accent6">
                <a:alpha val="7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44"/>
          <p:cNvSpPr txBox="1">
            <a:spLocks noGrp="1"/>
          </p:cNvSpPr>
          <p:nvPr>
            <p:ph type="ctrTitle" idx="4294967295"/>
          </p:nvPr>
        </p:nvSpPr>
        <p:spPr>
          <a:xfrm>
            <a:off x="1938525" y="2573950"/>
            <a:ext cx="52671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7200">
                <a:solidFill>
                  <a:schemeClr val="accent6"/>
                </a:solidFill>
              </a:rPr>
              <a:t>Conclusion</a:t>
            </a:r>
            <a:endParaRPr sz="7200">
              <a:solidFill>
                <a:schemeClr val="accent6"/>
              </a:solidFill>
            </a:endParaRPr>
          </a:p>
        </p:txBody>
      </p:sp>
      <p:sp>
        <p:nvSpPr>
          <p:cNvPr id="515" name="Google Shape;515;p4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30</a:t>
            </a:fld>
            <a:endParaRPr/>
          </a:p>
        </p:txBody>
      </p:sp>
      <p:sp>
        <p:nvSpPr>
          <p:cNvPr id="516" name="Google Shape;516;p44"/>
          <p:cNvSpPr/>
          <p:nvPr/>
        </p:nvSpPr>
        <p:spPr>
          <a:xfrm>
            <a:off x="3573776" y="1417323"/>
            <a:ext cx="627790" cy="941544"/>
          </a:xfrm>
          <a:custGeom>
            <a:avLst/>
            <a:gdLst/>
            <a:ahLst/>
            <a:cxnLst/>
            <a:rect l="l" t="t" r="r" b="b"/>
            <a:pathLst>
              <a:path w="11730" h="20002" extrusionOk="0">
                <a:moveTo>
                  <a:pt x="6425" y="414"/>
                </a:moveTo>
                <a:lnTo>
                  <a:pt x="6571" y="439"/>
                </a:lnTo>
                <a:lnTo>
                  <a:pt x="6692" y="487"/>
                </a:lnTo>
                <a:lnTo>
                  <a:pt x="6814" y="560"/>
                </a:lnTo>
                <a:lnTo>
                  <a:pt x="6936" y="633"/>
                </a:lnTo>
                <a:lnTo>
                  <a:pt x="7033" y="731"/>
                </a:lnTo>
                <a:lnTo>
                  <a:pt x="7130" y="828"/>
                </a:lnTo>
                <a:lnTo>
                  <a:pt x="7179" y="950"/>
                </a:lnTo>
                <a:lnTo>
                  <a:pt x="7228" y="1096"/>
                </a:lnTo>
                <a:lnTo>
                  <a:pt x="7252" y="1242"/>
                </a:lnTo>
                <a:lnTo>
                  <a:pt x="7276" y="1534"/>
                </a:lnTo>
                <a:lnTo>
                  <a:pt x="7228" y="1801"/>
                </a:lnTo>
                <a:lnTo>
                  <a:pt x="7155" y="2093"/>
                </a:lnTo>
                <a:lnTo>
                  <a:pt x="7033" y="2385"/>
                </a:lnTo>
                <a:lnTo>
                  <a:pt x="6790" y="2945"/>
                </a:lnTo>
                <a:lnTo>
                  <a:pt x="6522" y="3480"/>
                </a:lnTo>
                <a:lnTo>
                  <a:pt x="6303" y="3456"/>
                </a:lnTo>
                <a:lnTo>
                  <a:pt x="5938" y="3456"/>
                </a:lnTo>
                <a:lnTo>
                  <a:pt x="5646" y="2629"/>
                </a:lnTo>
                <a:lnTo>
                  <a:pt x="5427" y="2069"/>
                </a:lnTo>
                <a:lnTo>
                  <a:pt x="5305" y="1826"/>
                </a:lnTo>
                <a:lnTo>
                  <a:pt x="5208" y="1631"/>
                </a:lnTo>
                <a:lnTo>
                  <a:pt x="5184" y="1388"/>
                </a:lnTo>
                <a:lnTo>
                  <a:pt x="5208" y="1266"/>
                </a:lnTo>
                <a:lnTo>
                  <a:pt x="5232" y="1169"/>
                </a:lnTo>
                <a:lnTo>
                  <a:pt x="5281" y="1047"/>
                </a:lnTo>
                <a:lnTo>
                  <a:pt x="5330" y="925"/>
                </a:lnTo>
                <a:lnTo>
                  <a:pt x="5403" y="828"/>
                </a:lnTo>
                <a:lnTo>
                  <a:pt x="5500" y="731"/>
                </a:lnTo>
                <a:lnTo>
                  <a:pt x="5622" y="633"/>
                </a:lnTo>
                <a:lnTo>
                  <a:pt x="5743" y="536"/>
                </a:lnTo>
                <a:lnTo>
                  <a:pt x="5865" y="487"/>
                </a:lnTo>
                <a:lnTo>
                  <a:pt x="6011" y="439"/>
                </a:lnTo>
                <a:lnTo>
                  <a:pt x="6157" y="414"/>
                </a:lnTo>
                <a:close/>
                <a:moveTo>
                  <a:pt x="9052" y="1339"/>
                </a:moveTo>
                <a:lnTo>
                  <a:pt x="9198" y="1388"/>
                </a:lnTo>
                <a:lnTo>
                  <a:pt x="9344" y="1436"/>
                </a:lnTo>
                <a:lnTo>
                  <a:pt x="9490" y="1534"/>
                </a:lnTo>
                <a:lnTo>
                  <a:pt x="9588" y="1631"/>
                </a:lnTo>
                <a:lnTo>
                  <a:pt x="9709" y="1753"/>
                </a:lnTo>
                <a:lnTo>
                  <a:pt x="9782" y="1874"/>
                </a:lnTo>
                <a:lnTo>
                  <a:pt x="9855" y="2020"/>
                </a:lnTo>
                <a:lnTo>
                  <a:pt x="9904" y="2166"/>
                </a:lnTo>
                <a:lnTo>
                  <a:pt x="9928" y="2312"/>
                </a:lnTo>
                <a:lnTo>
                  <a:pt x="9928" y="2483"/>
                </a:lnTo>
                <a:lnTo>
                  <a:pt x="9928" y="2629"/>
                </a:lnTo>
                <a:lnTo>
                  <a:pt x="9904" y="2775"/>
                </a:lnTo>
                <a:lnTo>
                  <a:pt x="9831" y="2945"/>
                </a:lnTo>
                <a:lnTo>
                  <a:pt x="9758" y="3067"/>
                </a:lnTo>
                <a:lnTo>
                  <a:pt x="9661" y="3213"/>
                </a:lnTo>
                <a:lnTo>
                  <a:pt x="9442" y="3383"/>
                </a:lnTo>
                <a:lnTo>
                  <a:pt x="9198" y="3553"/>
                </a:lnTo>
                <a:lnTo>
                  <a:pt x="8931" y="3675"/>
                </a:lnTo>
                <a:lnTo>
                  <a:pt x="8615" y="3796"/>
                </a:lnTo>
                <a:lnTo>
                  <a:pt x="8323" y="3869"/>
                </a:lnTo>
                <a:lnTo>
                  <a:pt x="8006" y="3967"/>
                </a:lnTo>
                <a:lnTo>
                  <a:pt x="7447" y="4088"/>
                </a:lnTo>
                <a:lnTo>
                  <a:pt x="7349" y="3942"/>
                </a:lnTo>
                <a:lnTo>
                  <a:pt x="7228" y="3821"/>
                </a:lnTo>
                <a:lnTo>
                  <a:pt x="7106" y="3724"/>
                </a:lnTo>
                <a:lnTo>
                  <a:pt x="6960" y="3626"/>
                </a:lnTo>
                <a:lnTo>
                  <a:pt x="7228" y="3091"/>
                </a:lnTo>
                <a:lnTo>
                  <a:pt x="7447" y="2531"/>
                </a:lnTo>
                <a:lnTo>
                  <a:pt x="7568" y="2288"/>
                </a:lnTo>
                <a:lnTo>
                  <a:pt x="7690" y="2069"/>
                </a:lnTo>
                <a:lnTo>
                  <a:pt x="7836" y="1874"/>
                </a:lnTo>
                <a:lnTo>
                  <a:pt x="7982" y="1704"/>
                </a:lnTo>
                <a:lnTo>
                  <a:pt x="8177" y="1558"/>
                </a:lnTo>
                <a:lnTo>
                  <a:pt x="8371" y="1436"/>
                </a:lnTo>
                <a:lnTo>
                  <a:pt x="8590" y="1363"/>
                </a:lnTo>
                <a:lnTo>
                  <a:pt x="8858" y="1339"/>
                </a:lnTo>
                <a:close/>
                <a:moveTo>
                  <a:pt x="3991" y="1242"/>
                </a:moveTo>
                <a:lnTo>
                  <a:pt x="4162" y="1266"/>
                </a:lnTo>
                <a:lnTo>
                  <a:pt x="4308" y="1315"/>
                </a:lnTo>
                <a:lnTo>
                  <a:pt x="4454" y="1412"/>
                </a:lnTo>
                <a:lnTo>
                  <a:pt x="4575" y="1534"/>
                </a:lnTo>
                <a:lnTo>
                  <a:pt x="4697" y="1704"/>
                </a:lnTo>
                <a:lnTo>
                  <a:pt x="4819" y="1874"/>
                </a:lnTo>
                <a:lnTo>
                  <a:pt x="4916" y="2312"/>
                </a:lnTo>
                <a:lnTo>
                  <a:pt x="5086" y="2775"/>
                </a:lnTo>
                <a:lnTo>
                  <a:pt x="5184" y="2994"/>
                </a:lnTo>
                <a:lnTo>
                  <a:pt x="5305" y="3213"/>
                </a:lnTo>
                <a:lnTo>
                  <a:pt x="5427" y="3407"/>
                </a:lnTo>
                <a:lnTo>
                  <a:pt x="5573" y="3578"/>
                </a:lnTo>
                <a:lnTo>
                  <a:pt x="5476" y="3626"/>
                </a:lnTo>
                <a:lnTo>
                  <a:pt x="5305" y="3724"/>
                </a:lnTo>
                <a:lnTo>
                  <a:pt x="5135" y="3845"/>
                </a:lnTo>
                <a:lnTo>
                  <a:pt x="5013" y="4015"/>
                </a:lnTo>
                <a:lnTo>
                  <a:pt x="4892" y="4186"/>
                </a:lnTo>
                <a:lnTo>
                  <a:pt x="4794" y="4113"/>
                </a:lnTo>
                <a:lnTo>
                  <a:pt x="4697" y="4040"/>
                </a:lnTo>
                <a:lnTo>
                  <a:pt x="4478" y="3894"/>
                </a:lnTo>
                <a:lnTo>
                  <a:pt x="4016" y="3699"/>
                </a:lnTo>
                <a:lnTo>
                  <a:pt x="3578" y="3432"/>
                </a:lnTo>
                <a:lnTo>
                  <a:pt x="3213" y="3213"/>
                </a:lnTo>
                <a:lnTo>
                  <a:pt x="3115" y="3164"/>
                </a:lnTo>
                <a:lnTo>
                  <a:pt x="3018" y="3091"/>
                </a:lnTo>
                <a:lnTo>
                  <a:pt x="2969" y="2994"/>
                </a:lnTo>
                <a:lnTo>
                  <a:pt x="2921" y="2896"/>
                </a:lnTo>
                <a:lnTo>
                  <a:pt x="2921" y="2799"/>
                </a:lnTo>
                <a:lnTo>
                  <a:pt x="2921" y="2677"/>
                </a:lnTo>
                <a:lnTo>
                  <a:pt x="2969" y="2434"/>
                </a:lnTo>
                <a:lnTo>
                  <a:pt x="3067" y="2118"/>
                </a:lnTo>
                <a:lnTo>
                  <a:pt x="3213" y="1826"/>
                </a:lnTo>
                <a:lnTo>
                  <a:pt x="3310" y="1680"/>
                </a:lnTo>
                <a:lnTo>
                  <a:pt x="3432" y="1558"/>
                </a:lnTo>
                <a:lnTo>
                  <a:pt x="3529" y="1436"/>
                </a:lnTo>
                <a:lnTo>
                  <a:pt x="3675" y="1339"/>
                </a:lnTo>
                <a:lnTo>
                  <a:pt x="3845" y="1266"/>
                </a:lnTo>
                <a:lnTo>
                  <a:pt x="3991" y="1242"/>
                </a:lnTo>
                <a:close/>
                <a:moveTo>
                  <a:pt x="6157" y="3967"/>
                </a:moveTo>
                <a:lnTo>
                  <a:pt x="6181" y="4015"/>
                </a:lnTo>
                <a:lnTo>
                  <a:pt x="6084" y="4088"/>
                </a:lnTo>
                <a:lnTo>
                  <a:pt x="5962" y="4161"/>
                </a:lnTo>
                <a:lnTo>
                  <a:pt x="5768" y="4380"/>
                </a:lnTo>
                <a:lnTo>
                  <a:pt x="5597" y="4624"/>
                </a:lnTo>
                <a:lnTo>
                  <a:pt x="5451" y="4843"/>
                </a:lnTo>
                <a:lnTo>
                  <a:pt x="5305" y="5110"/>
                </a:lnTo>
                <a:lnTo>
                  <a:pt x="5281" y="4989"/>
                </a:lnTo>
                <a:lnTo>
                  <a:pt x="5281" y="4867"/>
                </a:lnTo>
                <a:lnTo>
                  <a:pt x="5281" y="4745"/>
                </a:lnTo>
                <a:lnTo>
                  <a:pt x="5330" y="4624"/>
                </a:lnTo>
                <a:lnTo>
                  <a:pt x="5378" y="4526"/>
                </a:lnTo>
                <a:lnTo>
                  <a:pt x="5524" y="4307"/>
                </a:lnTo>
                <a:lnTo>
                  <a:pt x="5695" y="4137"/>
                </a:lnTo>
                <a:lnTo>
                  <a:pt x="5816" y="4064"/>
                </a:lnTo>
                <a:lnTo>
                  <a:pt x="5914" y="4015"/>
                </a:lnTo>
                <a:lnTo>
                  <a:pt x="6035" y="3991"/>
                </a:lnTo>
                <a:lnTo>
                  <a:pt x="6157" y="3967"/>
                </a:lnTo>
                <a:close/>
                <a:moveTo>
                  <a:pt x="6425" y="4064"/>
                </a:moveTo>
                <a:lnTo>
                  <a:pt x="6595" y="4113"/>
                </a:lnTo>
                <a:lnTo>
                  <a:pt x="6741" y="4186"/>
                </a:lnTo>
                <a:lnTo>
                  <a:pt x="6571" y="4307"/>
                </a:lnTo>
                <a:lnTo>
                  <a:pt x="6400" y="4453"/>
                </a:lnTo>
                <a:lnTo>
                  <a:pt x="6254" y="4624"/>
                </a:lnTo>
                <a:lnTo>
                  <a:pt x="6108" y="4794"/>
                </a:lnTo>
                <a:lnTo>
                  <a:pt x="5987" y="4964"/>
                </a:lnTo>
                <a:lnTo>
                  <a:pt x="5841" y="5208"/>
                </a:lnTo>
                <a:lnTo>
                  <a:pt x="5743" y="5427"/>
                </a:lnTo>
                <a:lnTo>
                  <a:pt x="5695" y="5548"/>
                </a:lnTo>
                <a:lnTo>
                  <a:pt x="5670" y="5670"/>
                </a:lnTo>
                <a:lnTo>
                  <a:pt x="5573" y="5597"/>
                </a:lnTo>
                <a:lnTo>
                  <a:pt x="5500" y="5500"/>
                </a:lnTo>
                <a:lnTo>
                  <a:pt x="5549" y="5281"/>
                </a:lnTo>
                <a:lnTo>
                  <a:pt x="5646" y="5062"/>
                </a:lnTo>
                <a:lnTo>
                  <a:pt x="5768" y="4867"/>
                </a:lnTo>
                <a:lnTo>
                  <a:pt x="5914" y="4672"/>
                </a:lnTo>
                <a:lnTo>
                  <a:pt x="6157" y="4405"/>
                </a:lnTo>
                <a:lnTo>
                  <a:pt x="6303" y="4210"/>
                </a:lnTo>
                <a:lnTo>
                  <a:pt x="6425" y="4064"/>
                </a:lnTo>
                <a:close/>
                <a:moveTo>
                  <a:pt x="7009" y="4551"/>
                </a:moveTo>
                <a:lnTo>
                  <a:pt x="7033" y="4721"/>
                </a:lnTo>
                <a:lnTo>
                  <a:pt x="7009" y="4891"/>
                </a:lnTo>
                <a:lnTo>
                  <a:pt x="6960" y="5062"/>
                </a:lnTo>
                <a:lnTo>
                  <a:pt x="6887" y="5232"/>
                </a:lnTo>
                <a:lnTo>
                  <a:pt x="6790" y="5378"/>
                </a:lnTo>
                <a:lnTo>
                  <a:pt x="6644" y="5524"/>
                </a:lnTo>
                <a:lnTo>
                  <a:pt x="6498" y="5646"/>
                </a:lnTo>
                <a:lnTo>
                  <a:pt x="6327" y="5743"/>
                </a:lnTo>
                <a:lnTo>
                  <a:pt x="6376" y="5597"/>
                </a:lnTo>
                <a:lnTo>
                  <a:pt x="6692" y="4989"/>
                </a:lnTo>
                <a:lnTo>
                  <a:pt x="7009" y="4551"/>
                </a:lnTo>
                <a:close/>
                <a:moveTo>
                  <a:pt x="6814" y="4234"/>
                </a:moveTo>
                <a:lnTo>
                  <a:pt x="6911" y="4332"/>
                </a:lnTo>
                <a:lnTo>
                  <a:pt x="6790" y="4453"/>
                </a:lnTo>
                <a:lnTo>
                  <a:pt x="6692" y="4575"/>
                </a:lnTo>
                <a:lnTo>
                  <a:pt x="6571" y="4745"/>
                </a:lnTo>
                <a:lnTo>
                  <a:pt x="6376" y="5086"/>
                </a:lnTo>
                <a:lnTo>
                  <a:pt x="6206" y="5427"/>
                </a:lnTo>
                <a:lnTo>
                  <a:pt x="6108" y="5597"/>
                </a:lnTo>
                <a:lnTo>
                  <a:pt x="6011" y="5792"/>
                </a:lnTo>
                <a:lnTo>
                  <a:pt x="5865" y="5767"/>
                </a:lnTo>
                <a:lnTo>
                  <a:pt x="5962" y="5597"/>
                </a:lnTo>
                <a:lnTo>
                  <a:pt x="6035" y="5427"/>
                </a:lnTo>
                <a:lnTo>
                  <a:pt x="6108" y="5256"/>
                </a:lnTo>
                <a:lnTo>
                  <a:pt x="6181" y="5086"/>
                </a:lnTo>
                <a:lnTo>
                  <a:pt x="6303" y="4843"/>
                </a:lnTo>
                <a:lnTo>
                  <a:pt x="6473" y="4624"/>
                </a:lnTo>
                <a:lnTo>
                  <a:pt x="6619" y="4429"/>
                </a:lnTo>
                <a:lnTo>
                  <a:pt x="6814" y="4234"/>
                </a:lnTo>
                <a:close/>
                <a:moveTo>
                  <a:pt x="2848" y="3821"/>
                </a:moveTo>
                <a:lnTo>
                  <a:pt x="3067" y="3845"/>
                </a:lnTo>
                <a:lnTo>
                  <a:pt x="3310" y="3894"/>
                </a:lnTo>
                <a:lnTo>
                  <a:pt x="3456" y="3942"/>
                </a:lnTo>
                <a:lnTo>
                  <a:pt x="3626" y="4040"/>
                </a:lnTo>
                <a:lnTo>
                  <a:pt x="4016" y="4234"/>
                </a:lnTo>
                <a:lnTo>
                  <a:pt x="4210" y="4332"/>
                </a:lnTo>
                <a:lnTo>
                  <a:pt x="4405" y="4405"/>
                </a:lnTo>
                <a:lnTo>
                  <a:pt x="4575" y="4453"/>
                </a:lnTo>
                <a:lnTo>
                  <a:pt x="4770" y="4478"/>
                </a:lnTo>
                <a:lnTo>
                  <a:pt x="4697" y="4745"/>
                </a:lnTo>
                <a:lnTo>
                  <a:pt x="4697" y="4891"/>
                </a:lnTo>
                <a:lnTo>
                  <a:pt x="4697" y="5062"/>
                </a:lnTo>
                <a:lnTo>
                  <a:pt x="4527" y="5086"/>
                </a:lnTo>
                <a:lnTo>
                  <a:pt x="4356" y="5135"/>
                </a:lnTo>
                <a:lnTo>
                  <a:pt x="4186" y="5183"/>
                </a:lnTo>
                <a:lnTo>
                  <a:pt x="4040" y="5281"/>
                </a:lnTo>
                <a:lnTo>
                  <a:pt x="3724" y="5451"/>
                </a:lnTo>
                <a:lnTo>
                  <a:pt x="3432" y="5646"/>
                </a:lnTo>
                <a:lnTo>
                  <a:pt x="2896" y="5986"/>
                </a:lnTo>
                <a:lnTo>
                  <a:pt x="2604" y="6011"/>
                </a:lnTo>
                <a:lnTo>
                  <a:pt x="2312" y="6035"/>
                </a:lnTo>
                <a:lnTo>
                  <a:pt x="2191" y="6035"/>
                </a:lnTo>
                <a:lnTo>
                  <a:pt x="2069" y="5986"/>
                </a:lnTo>
                <a:lnTo>
                  <a:pt x="1947" y="5889"/>
                </a:lnTo>
                <a:lnTo>
                  <a:pt x="1826" y="5767"/>
                </a:lnTo>
                <a:lnTo>
                  <a:pt x="1753" y="5621"/>
                </a:lnTo>
                <a:lnTo>
                  <a:pt x="1680" y="5451"/>
                </a:lnTo>
                <a:lnTo>
                  <a:pt x="1655" y="5305"/>
                </a:lnTo>
                <a:lnTo>
                  <a:pt x="1631" y="5135"/>
                </a:lnTo>
                <a:lnTo>
                  <a:pt x="1631" y="4964"/>
                </a:lnTo>
                <a:lnTo>
                  <a:pt x="1655" y="4794"/>
                </a:lnTo>
                <a:lnTo>
                  <a:pt x="1704" y="4624"/>
                </a:lnTo>
                <a:lnTo>
                  <a:pt x="1753" y="4478"/>
                </a:lnTo>
                <a:lnTo>
                  <a:pt x="1874" y="4259"/>
                </a:lnTo>
                <a:lnTo>
                  <a:pt x="2020" y="4113"/>
                </a:lnTo>
                <a:lnTo>
                  <a:pt x="2215" y="3991"/>
                </a:lnTo>
                <a:lnTo>
                  <a:pt x="2410" y="3894"/>
                </a:lnTo>
                <a:lnTo>
                  <a:pt x="2629" y="3845"/>
                </a:lnTo>
                <a:lnTo>
                  <a:pt x="2848" y="3821"/>
                </a:lnTo>
                <a:close/>
                <a:moveTo>
                  <a:pt x="10220" y="3869"/>
                </a:moveTo>
                <a:lnTo>
                  <a:pt x="10488" y="3918"/>
                </a:lnTo>
                <a:lnTo>
                  <a:pt x="10658" y="3991"/>
                </a:lnTo>
                <a:lnTo>
                  <a:pt x="10756" y="4088"/>
                </a:lnTo>
                <a:lnTo>
                  <a:pt x="10853" y="4234"/>
                </a:lnTo>
                <a:lnTo>
                  <a:pt x="10902" y="4380"/>
                </a:lnTo>
                <a:lnTo>
                  <a:pt x="10950" y="4551"/>
                </a:lnTo>
                <a:lnTo>
                  <a:pt x="10975" y="4697"/>
                </a:lnTo>
                <a:lnTo>
                  <a:pt x="10975" y="5013"/>
                </a:lnTo>
                <a:lnTo>
                  <a:pt x="10950" y="5183"/>
                </a:lnTo>
                <a:lnTo>
                  <a:pt x="10902" y="5354"/>
                </a:lnTo>
                <a:lnTo>
                  <a:pt x="10853" y="5548"/>
                </a:lnTo>
                <a:lnTo>
                  <a:pt x="10780" y="5694"/>
                </a:lnTo>
                <a:lnTo>
                  <a:pt x="10683" y="5865"/>
                </a:lnTo>
                <a:lnTo>
                  <a:pt x="10561" y="6011"/>
                </a:lnTo>
                <a:lnTo>
                  <a:pt x="10439" y="6108"/>
                </a:lnTo>
                <a:lnTo>
                  <a:pt x="10293" y="6205"/>
                </a:lnTo>
                <a:lnTo>
                  <a:pt x="10123" y="6230"/>
                </a:lnTo>
                <a:lnTo>
                  <a:pt x="9953" y="6254"/>
                </a:lnTo>
                <a:lnTo>
                  <a:pt x="9782" y="6230"/>
                </a:lnTo>
                <a:lnTo>
                  <a:pt x="9612" y="6181"/>
                </a:lnTo>
                <a:lnTo>
                  <a:pt x="9344" y="6035"/>
                </a:lnTo>
                <a:lnTo>
                  <a:pt x="9052" y="5889"/>
                </a:lnTo>
                <a:lnTo>
                  <a:pt x="8833" y="5792"/>
                </a:lnTo>
                <a:lnTo>
                  <a:pt x="8590" y="5646"/>
                </a:lnTo>
                <a:lnTo>
                  <a:pt x="8347" y="5475"/>
                </a:lnTo>
                <a:lnTo>
                  <a:pt x="8104" y="5305"/>
                </a:lnTo>
                <a:lnTo>
                  <a:pt x="7860" y="5183"/>
                </a:lnTo>
                <a:lnTo>
                  <a:pt x="7714" y="5135"/>
                </a:lnTo>
                <a:lnTo>
                  <a:pt x="7593" y="5110"/>
                </a:lnTo>
                <a:lnTo>
                  <a:pt x="7617" y="5062"/>
                </a:lnTo>
                <a:lnTo>
                  <a:pt x="7641" y="4867"/>
                </a:lnTo>
                <a:lnTo>
                  <a:pt x="7641" y="4672"/>
                </a:lnTo>
                <a:lnTo>
                  <a:pt x="7812" y="4502"/>
                </a:lnTo>
                <a:lnTo>
                  <a:pt x="8225" y="4405"/>
                </a:lnTo>
                <a:lnTo>
                  <a:pt x="8639" y="4283"/>
                </a:lnTo>
                <a:lnTo>
                  <a:pt x="9052" y="4137"/>
                </a:lnTo>
                <a:lnTo>
                  <a:pt x="9417" y="3967"/>
                </a:lnTo>
                <a:lnTo>
                  <a:pt x="9685" y="3894"/>
                </a:lnTo>
                <a:lnTo>
                  <a:pt x="9953" y="3869"/>
                </a:lnTo>
                <a:close/>
                <a:moveTo>
                  <a:pt x="7349" y="5646"/>
                </a:moveTo>
                <a:lnTo>
                  <a:pt x="7617" y="5767"/>
                </a:lnTo>
                <a:lnTo>
                  <a:pt x="7885" y="5913"/>
                </a:lnTo>
                <a:lnTo>
                  <a:pt x="8152" y="6059"/>
                </a:lnTo>
                <a:lnTo>
                  <a:pt x="8444" y="6205"/>
                </a:lnTo>
                <a:lnTo>
                  <a:pt x="8542" y="6278"/>
                </a:lnTo>
                <a:lnTo>
                  <a:pt x="8882" y="6424"/>
                </a:lnTo>
                <a:lnTo>
                  <a:pt x="9198" y="6546"/>
                </a:lnTo>
                <a:lnTo>
                  <a:pt x="9369" y="6643"/>
                </a:lnTo>
                <a:lnTo>
                  <a:pt x="9515" y="6741"/>
                </a:lnTo>
                <a:lnTo>
                  <a:pt x="9612" y="6838"/>
                </a:lnTo>
                <a:lnTo>
                  <a:pt x="9709" y="6984"/>
                </a:lnTo>
                <a:lnTo>
                  <a:pt x="9782" y="7106"/>
                </a:lnTo>
                <a:lnTo>
                  <a:pt x="9855" y="7252"/>
                </a:lnTo>
                <a:lnTo>
                  <a:pt x="9880" y="7398"/>
                </a:lnTo>
                <a:lnTo>
                  <a:pt x="9880" y="7568"/>
                </a:lnTo>
                <a:lnTo>
                  <a:pt x="9855" y="7738"/>
                </a:lnTo>
                <a:lnTo>
                  <a:pt x="9807" y="7860"/>
                </a:lnTo>
                <a:lnTo>
                  <a:pt x="9734" y="7957"/>
                </a:lnTo>
                <a:lnTo>
                  <a:pt x="9636" y="8055"/>
                </a:lnTo>
                <a:lnTo>
                  <a:pt x="9539" y="8152"/>
                </a:lnTo>
                <a:lnTo>
                  <a:pt x="9296" y="8274"/>
                </a:lnTo>
                <a:lnTo>
                  <a:pt x="9052" y="8347"/>
                </a:lnTo>
                <a:lnTo>
                  <a:pt x="8931" y="8371"/>
                </a:lnTo>
                <a:lnTo>
                  <a:pt x="8809" y="8395"/>
                </a:lnTo>
                <a:lnTo>
                  <a:pt x="8688" y="8371"/>
                </a:lnTo>
                <a:lnTo>
                  <a:pt x="8590" y="8371"/>
                </a:lnTo>
                <a:lnTo>
                  <a:pt x="8396" y="8298"/>
                </a:lnTo>
                <a:lnTo>
                  <a:pt x="8201" y="8176"/>
                </a:lnTo>
                <a:lnTo>
                  <a:pt x="8055" y="8006"/>
                </a:lnTo>
                <a:lnTo>
                  <a:pt x="7909" y="7836"/>
                </a:lnTo>
                <a:lnTo>
                  <a:pt x="7787" y="7641"/>
                </a:lnTo>
                <a:lnTo>
                  <a:pt x="7666" y="7446"/>
                </a:lnTo>
                <a:lnTo>
                  <a:pt x="7568" y="7227"/>
                </a:lnTo>
                <a:lnTo>
                  <a:pt x="7495" y="6984"/>
                </a:lnTo>
                <a:lnTo>
                  <a:pt x="7349" y="6546"/>
                </a:lnTo>
                <a:lnTo>
                  <a:pt x="7276" y="6205"/>
                </a:lnTo>
                <a:lnTo>
                  <a:pt x="7228" y="6035"/>
                </a:lnTo>
                <a:lnTo>
                  <a:pt x="7155" y="5889"/>
                </a:lnTo>
                <a:lnTo>
                  <a:pt x="7349" y="5646"/>
                </a:lnTo>
                <a:close/>
                <a:moveTo>
                  <a:pt x="4721" y="5256"/>
                </a:moveTo>
                <a:lnTo>
                  <a:pt x="4819" y="5475"/>
                </a:lnTo>
                <a:lnTo>
                  <a:pt x="4916" y="5719"/>
                </a:lnTo>
                <a:lnTo>
                  <a:pt x="5062" y="5913"/>
                </a:lnTo>
                <a:lnTo>
                  <a:pt x="5257" y="6084"/>
                </a:lnTo>
                <a:lnTo>
                  <a:pt x="5184" y="6351"/>
                </a:lnTo>
                <a:lnTo>
                  <a:pt x="5159" y="6668"/>
                </a:lnTo>
                <a:lnTo>
                  <a:pt x="5135" y="6935"/>
                </a:lnTo>
                <a:lnTo>
                  <a:pt x="5013" y="7325"/>
                </a:lnTo>
                <a:lnTo>
                  <a:pt x="4916" y="7690"/>
                </a:lnTo>
                <a:lnTo>
                  <a:pt x="4867" y="7787"/>
                </a:lnTo>
                <a:lnTo>
                  <a:pt x="4721" y="8030"/>
                </a:lnTo>
                <a:lnTo>
                  <a:pt x="4527" y="8225"/>
                </a:lnTo>
                <a:lnTo>
                  <a:pt x="4308" y="8395"/>
                </a:lnTo>
                <a:lnTo>
                  <a:pt x="4064" y="8493"/>
                </a:lnTo>
                <a:lnTo>
                  <a:pt x="3943" y="8541"/>
                </a:lnTo>
                <a:lnTo>
                  <a:pt x="3797" y="8566"/>
                </a:lnTo>
                <a:lnTo>
                  <a:pt x="3553" y="8566"/>
                </a:lnTo>
                <a:lnTo>
                  <a:pt x="3407" y="8541"/>
                </a:lnTo>
                <a:lnTo>
                  <a:pt x="3286" y="8493"/>
                </a:lnTo>
                <a:lnTo>
                  <a:pt x="3164" y="8420"/>
                </a:lnTo>
                <a:lnTo>
                  <a:pt x="3067" y="8322"/>
                </a:lnTo>
                <a:lnTo>
                  <a:pt x="2969" y="8225"/>
                </a:lnTo>
                <a:lnTo>
                  <a:pt x="2872" y="8128"/>
                </a:lnTo>
                <a:lnTo>
                  <a:pt x="2750" y="7884"/>
                </a:lnTo>
                <a:lnTo>
                  <a:pt x="2677" y="7641"/>
                </a:lnTo>
                <a:lnTo>
                  <a:pt x="2677" y="7398"/>
                </a:lnTo>
                <a:lnTo>
                  <a:pt x="2702" y="7154"/>
                </a:lnTo>
                <a:lnTo>
                  <a:pt x="2775" y="6911"/>
                </a:lnTo>
                <a:lnTo>
                  <a:pt x="2896" y="6692"/>
                </a:lnTo>
                <a:lnTo>
                  <a:pt x="3091" y="6497"/>
                </a:lnTo>
                <a:lnTo>
                  <a:pt x="3261" y="6327"/>
                </a:lnTo>
                <a:lnTo>
                  <a:pt x="3480" y="6157"/>
                </a:lnTo>
                <a:lnTo>
                  <a:pt x="3894" y="5865"/>
                </a:lnTo>
                <a:lnTo>
                  <a:pt x="4332" y="5573"/>
                </a:lnTo>
                <a:lnTo>
                  <a:pt x="4721" y="5256"/>
                </a:lnTo>
                <a:close/>
                <a:moveTo>
                  <a:pt x="6619" y="6278"/>
                </a:moveTo>
                <a:lnTo>
                  <a:pt x="6741" y="6522"/>
                </a:lnTo>
                <a:lnTo>
                  <a:pt x="6838" y="6789"/>
                </a:lnTo>
                <a:lnTo>
                  <a:pt x="6984" y="7252"/>
                </a:lnTo>
                <a:lnTo>
                  <a:pt x="7130" y="7690"/>
                </a:lnTo>
                <a:lnTo>
                  <a:pt x="7325" y="8201"/>
                </a:lnTo>
                <a:lnTo>
                  <a:pt x="7398" y="8444"/>
                </a:lnTo>
                <a:lnTo>
                  <a:pt x="7422" y="8712"/>
                </a:lnTo>
                <a:lnTo>
                  <a:pt x="7422" y="8906"/>
                </a:lnTo>
                <a:lnTo>
                  <a:pt x="7349" y="9052"/>
                </a:lnTo>
                <a:lnTo>
                  <a:pt x="7276" y="9174"/>
                </a:lnTo>
                <a:lnTo>
                  <a:pt x="7155" y="9296"/>
                </a:lnTo>
                <a:lnTo>
                  <a:pt x="7009" y="9369"/>
                </a:lnTo>
                <a:lnTo>
                  <a:pt x="6863" y="9417"/>
                </a:lnTo>
                <a:lnTo>
                  <a:pt x="6692" y="9442"/>
                </a:lnTo>
                <a:lnTo>
                  <a:pt x="6522" y="9442"/>
                </a:lnTo>
                <a:lnTo>
                  <a:pt x="6279" y="9417"/>
                </a:lnTo>
                <a:lnTo>
                  <a:pt x="6060" y="9369"/>
                </a:lnTo>
                <a:lnTo>
                  <a:pt x="5841" y="9296"/>
                </a:lnTo>
                <a:lnTo>
                  <a:pt x="5622" y="9174"/>
                </a:lnTo>
                <a:lnTo>
                  <a:pt x="5500" y="9077"/>
                </a:lnTo>
                <a:lnTo>
                  <a:pt x="5378" y="8979"/>
                </a:lnTo>
                <a:lnTo>
                  <a:pt x="5305" y="8858"/>
                </a:lnTo>
                <a:lnTo>
                  <a:pt x="5257" y="8736"/>
                </a:lnTo>
                <a:lnTo>
                  <a:pt x="5232" y="8590"/>
                </a:lnTo>
                <a:lnTo>
                  <a:pt x="5232" y="8444"/>
                </a:lnTo>
                <a:lnTo>
                  <a:pt x="5257" y="8128"/>
                </a:lnTo>
                <a:lnTo>
                  <a:pt x="5354" y="7957"/>
                </a:lnTo>
                <a:lnTo>
                  <a:pt x="5451" y="7763"/>
                </a:lnTo>
                <a:lnTo>
                  <a:pt x="5500" y="7568"/>
                </a:lnTo>
                <a:lnTo>
                  <a:pt x="5549" y="7398"/>
                </a:lnTo>
                <a:lnTo>
                  <a:pt x="5622" y="7008"/>
                </a:lnTo>
                <a:lnTo>
                  <a:pt x="5695" y="6741"/>
                </a:lnTo>
                <a:lnTo>
                  <a:pt x="5841" y="6376"/>
                </a:lnTo>
                <a:lnTo>
                  <a:pt x="6011" y="6400"/>
                </a:lnTo>
                <a:lnTo>
                  <a:pt x="6181" y="6400"/>
                </a:lnTo>
                <a:lnTo>
                  <a:pt x="6400" y="6351"/>
                </a:lnTo>
                <a:lnTo>
                  <a:pt x="6619" y="6278"/>
                </a:lnTo>
                <a:close/>
                <a:moveTo>
                  <a:pt x="11194" y="9734"/>
                </a:moveTo>
                <a:lnTo>
                  <a:pt x="11194" y="9782"/>
                </a:lnTo>
                <a:lnTo>
                  <a:pt x="10999" y="10512"/>
                </a:lnTo>
                <a:lnTo>
                  <a:pt x="10756" y="11461"/>
                </a:lnTo>
                <a:lnTo>
                  <a:pt x="10634" y="11923"/>
                </a:lnTo>
                <a:lnTo>
                  <a:pt x="10488" y="12361"/>
                </a:lnTo>
                <a:lnTo>
                  <a:pt x="10366" y="12653"/>
                </a:lnTo>
                <a:lnTo>
                  <a:pt x="10220" y="12897"/>
                </a:lnTo>
                <a:lnTo>
                  <a:pt x="10050" y="13116"/>
                </a:lnTo>
                <a:lnTo>
                  <a:pt x="9831" y="13335"/>
                </a:lnTo>
                <a:lnTo>
                  <a:pt x="9612" y="13529"/>
                </a:lnTo>
                <a:lnTo>
                  <a:pt x="9369" y="13675"/>
                </a:lnTo>
                <a:lnTo>
                  <a:pt x="9101" y="13821"/>
                </a:lnTo>
                <a:lnTo>
                  <a:pt x="8833" y="13943"/>
                </a:lnTo>
                <a:lnTo>
                  <a:pt x="8615" y="14016"/>
                </a:lnTo>
                <a:lnTo>
                  <a:pt x="8371" y="14040"/>
                </a:lnTo>
                <a:lnTo>
                  <a:pt x="8128" y="14040"/>
                </a:lnTo>
                <a:lnTo>
                  <a:pt x="7885" y="14016"/>
                </a:lnTo>
                <a:lnTo>
                  <a:pt x="7812" y="13992"/>
                </a:lnTo>
                <a:lnTo>
                  <a:pt x="8055" y="13846"/>
                </a:lnTo>
                <a:lnTo>
                  <a:pt x="8298" y="13675"/>
                </a:lnTo>
                <a:lnTo>
                  <a:pt x="8688" y="13359"/>
                </a:lnTo>
                <a:lnTo>
                  <a:pt x="8906" y="13140"/>
                </a:lnTo>
                <a:lnTo>
                  <a:pt x="9150" y="12897"/>
                </a:lnTo>
                <a:lnTo>
                  <a:pt x="9393" y="12629"/>
                </a:lnTo>
                <a:lnTo>
                  <a:pt x="9612" y="12313"/>
                </a:lnTo>
                <a:lnTo>
                  <a:pt x="9807" y="12021"/>
                </a:lnTo>
                <a:lnTo>
                  <a:pt x="9953" y="11680"/>
                </a:lnTo>
                <a:lnTo>
                  <a:pt x="10074" y="11364"/>
                </a:lnTo>
                <a:lnTo>
                  <a:pt x="10099" y="11194"/>
                </a:lnTo>
                <a:lnTo>
                  <a:pt x="10099" y="11048"/>
                </a:lnTo>
                <a:lnTo>
                  <a:pt x="10099" y="10975"/>
                </a:lnTo>
                <a:lnTo>
                  <a:pt x="10050" y="10902"/>
                </a:lnTo>
                <a:lnTo>
                  <a:pt x="10001" y="10853"/>
                </a:lnTo>
                <a:lnTo>
                  <a:pt x="9953" y="10829"/>
                </a:lnTo>
                <a:lnTo>
                  <a:pt x="9880" y="10829"/>
                </a:lnTo>
                <a:lnTo>
                  <a:pt x="9807" y="10853"/>
                </a:lnTo>
                <a:lnTo>
                  <a:pt x="9734" y="10877"/>
                </a:lnTo>
                <a:lnTo>
                  <a:pt x="9685" y="10926"/>
                </a:lnTo>
                <a:lnTo>
                  <a:pt x="9539" y="11169"/>
                </a:lnTo>
                <a:lnTo>
                  <a:pt x="9417" y="11413"/>
                </a:lnTo>
                <a:lnTo>
                  <a:pt x="9296" y="11680"/>
                </a:lnTo>
                <a:lnTo>
                  <a:pt x="9174" y="11923"/>
                </a:lnTo>
                <a:lnTo>
                  <a:pt x="9004" y="12167"/>
                </a:lnTo>
                <a:lnTo>
                  <a:pt x="8809" y="12410"/>
                </a:lnTo>
                <a:lnTo>
                  <a:pt x="8615" y="12653"/>
                </a:lnTo>
                <a:lnTo>
                  <a:pt x="8396" y="12872"/>
                </a:lnTo>
                <a:lnTo>
                  <a:pt x="8152" y="13067"/>
                </a:lnTo>
                <a:lnTo>
                  <a:pt x="7909" y="13262"/>
                </a:lnTo>
                <a:lnTo>
                  <a:pt x="7666" y="13432"/>
                </a:lnTo>
                <a:lnTo>
                  <a:pt x="7398" y="13578"/>
                </a:lnTo>
                <a:lnTo>
                  <a:pt x="7301" y="13627"/>
                </a:lnTo>
                <a:lnTo>
                  <a:pt x="7276" y="13432"/>
                </a:lnTo>
                <a:lnTo>
                  <a:pt x="7252" y="13262"/>
                </a:lnTo>
                <a:lnTo>
                  <a:pt x="7252" y="13018"/>
                </a:lnTo>
                <a:lnTo>
                  <a:pt x="7252" y="12799"/>
                </a:lnTo>
                <a:lnTo>
                  <a:pt x="7325" y="12337"/>
                </a:lnTo>
                <a:lnTo>
                  <a:pt x="7422" y="11972"/>
                </a:lnTo>
                <a:lnTo>
                  <a:pt x="7544" y="11607"/>
                </a:lnTo>
                <a:lnTo>
                  <a:pt x="7617" y="11461"/>
                </a:lnTo>
                <a:lnTo>
                  <a:pt x="7714" y="11291"/>
                </a:lnTo>
                <a:lnTo>
                  <a:pt x="7836" y="11145"/>
                </a:lnTo>
                <a:lnTo>
                  <a:pt x="7982" y="11023"/>
                </a:lnTo>
                <a:lnTo>
                  <a:pt x="8323" y="10756"/>
                </a:lnTo>
                <a:lnTo>
                  <a:pt x="8688" y="10512"/>
                </a:lnTo>
                <a:lnTo>
                  <a:pt x="9077" y="10318"/>
                </a:lnTo>
                <a:lnTo>
                  <a:pt x="9490" y="10147"/>
                </a:lnTo>
                <a:lnTo>
                  <a:pt x="9904" y="10001"/>
                </a:lnTo>
                <a:lnTo>
                  <a:pt x="10342" y="9880"/>
                </a:lnTo>
                <a:lnTo>
                  <a:pt x="10780" y="9782"/>
                </a:lnTo>
                <a:lnTo>
                  <a:pt x="11194" y="9734"/>
                </a:lnTo>
                <a:close/>
                <a:moveTo>
                  <a:pt x="390" y="11218"/>
                </a:moveTo>
                <a:lnTo>
                  <a:pt x="731" y="11267"/>
                </a:lnTo>
                <a:lnTo>
                  <a:pt x="1071" y="11291"/>
                </a:lnTo>
                <a:lnTo>
                  <a:pt x="1412" y="11315"/>
                </a:lnTo>
                <a:lnTo>
                  <a:pt x="1753" y="11364"/>
                </a:lnTo>
                <a:lnTo>
                  <a:pt x="2239" y="11437"/>
                </a:lnTo>
                <a:lnTo>
                  <a:pt x="2702" y="11583"/>
                </a:lnTo>
                <a:lnTo>
                  <a:pt x="3164" y="11729"/>
                </a:lnTo>
                <a:lnTo>
                  <a:pt x="3602" y="11948"/>
                </a:lnTo>
                <a:lnTo>
                  <a:pt x="3797" y="12069"/>
                </a:lnTo>
                <a:lnTo>
                  <a:pt x="3991" y="12215"/>
                </a:lnTo>
                <a:lnTo>
                  <a:pt x="4162" y="12361"/>
                </a:lnTo>
                <a:lnTo>
                  <a:pt x="4332" y="12556"/>
                </a:lnTo>
                <a:lnTo>
                  <a:pt x="4478" y="12726"/>
                </a:lnTo>
                <a:lnTo>
                  <a:pt x="4624" y="12921"/>
                </a:lnTo>
                <a:lnTo>
                  <a:pt x="4867" y="13335"/>
                </a:lnTo>
                <a:lnTo>
                  <a:pt x="4989" y="13578"/>
                </a:lnTo>
                <a:lnTo>
                  <a:pt x="5038" y="13797"/>
                </a:lnTo>
                <a:lnTo>
                  <a:pt x="5062" y="14040"/>
                </a:lnTo>
                <a:lnTo>
                  <a:pt x="5038" y="14284"/>
                </a:lnTo>
                <a:lnTo>
                  <a:pt x="4989" y="14746"/>
                </a:lnTo>
                <a:lnTo>
                  <a:pt x="4916" y="15233"/>
                </a:lnTo>
                <a:lnTo>
                  <a:pt x="4746" y="15160"/>
                </a:lnTo>
                <a:lnTo>
                  <a:pt x="4551" y="15062"/>
                </a:lnTo>
                <a:lnTo>
                  <a:pt x="4210" y="14843"/>
                </a:lnTo>
                <a:lnTo>
                  <a:pt x="3870" y="14576"/>
                </a:lnTo>
                <a:lnTo>
                  <a:pt x="3529" y="14284"/>
                </a:lnTo>
                <a:lnTo>
                  <a:pt x="3091" y="13919"/>
                </a:lnTo>
                <a:lnTo>
                  <a:pt x="2702" y="13529"/>
                </a:lnTo>
                <a:lnTo>
                  <a:pt x="2531" y="13335"/>
                </a:lnTo>
                <a:lnTo>
                  <a:pt x="2385" y="13116"/>
                </a:lnTo>
                <a:lnTo>
                  <a:pt x="2239" y="12897"/>
                </a:lnTo>
                <a:lnTo>
                  <a:pt x="2069" y="12726"/>
                </a:lnTo>
                <a:lnTo>
                  <a:pt x="2020" y="12702"/>
                </a:lnTo>
                <a:lnTo>
                  <a:pt x="1972" y="12702"/>
                </a:lnTo>
                <a:lnTo>
                  <a:pt x="1923" y="12726"/>
                </a:lnTo>
                <a:lnTo>
                  <a:pt x="1899" y="12775"/>
                </a:lnTo>
                <a:lnTo>
                  <a:pt x="1874" y="12921"/>
                </a:lnTo>
                <a:lnTo>
                  <a:pt x="1874" y="13043"/>
                </a:lnTo>
                <a:lnTo>
                  <a:pt x="1899" y="13189"/>
                </a:lnTo>
                <a:lnTo>
                  <a:pt x="1947" y="13335"/>
                </a:lnTo>
                <a:lnTo>
                  <a:pt x="2020" y="13456"/>
                </a:lnTo>
                <a:lnTo>
                  <a:pt x="2118" y="13602"/>
                </a:lnTo>
                <a:lnTo>
                  <a:pt x="2337" y="13870"/>
                </a:lnTo>
                <a:lnTo>
                  <a:pt x="2580" y="14113"/>
                </a:lnTo>
                <a:lnTo>
                  <a:pt x="2823" y="14357"/>
                </a:lnTo>
                <a:lnTo>
                  <a:pt x="3261" y="14722"/>
                </a:lnTo>
                <a:lnTo>
                  <a:pt x="3578" y="14989"/>
                </a:lnTo>
                <a:lnTo>
                  <a:pt x="3918" y="15257"/>
                </a:lnTo>
                <a:lnTo>
                  <a:pt x="4259" y="15476"/>
                </a:lnTo>
                <a:lnTo>
                  <a:pt x="4600" y="15671"/>
                </a:lnTo>
                <a:lnTo>
                  <a:pt x="4210" y="15841"/>
                </a:lnTo>
                <a:lnTo>
                  <a:pt x="3797" y="15938"/>
                </a:lnTo>
                <a:lnTo>
                  <a:pt x="3383" y="15987"/>
                </a:lnTo>
                <a:lnTo>
                  <a:pt x="3188" y="16011"/>
                </a:lnTo>
                <a:lnTo>
                  <a:pt x="2994" y="15987"/>
                </a:lnTo>
                <a:lnTo>
                  <a:pt x="2799" y="15963"/>
                </a:lnTo>
                <a:lnTo>
                  <a:pt x="2604" y="15914"/>
                </a:lnTo>
                <a:lnTo>
                  <a:pt x="2410" y="15865"/>
                </a:lnTo>
                <a:lnTo>
                  <a:pt x="2215" y="15768"/>
                </a:lnTo>
                <a:lnTo>
                  <a:pt x="2045" y="15671"/>
                </a:lnTo>
                <a:lnTo>
                  <a:pt x="1850" y="15549"/>
                </a:lnTo>
                <a:lnTo>
                  <a:pt x="1680" y="15403"/>
                </a:lnTo>
                <a:lnTo>
                  <a:pt x="1509" y="15233"/>
                </a:lnTo>
                <a:lnTo>
                  <a:pt x="1339" y="15038"/>
                </a:lnTo>
                <a:lnTo>
                  <a:pt x="1193" y="14819"/>
                </a:lnTo>
                <a:lnTo>
                  <a:pt x="1071" y="14600"/>
                </a:lnTo>
                <a:lnTo>
                  <a:pt x="950" y="14357"/>
                </a:lnTo>
                <a:lnTo>
                  <a:pt x="852" y="14113"/>
                </a:lnTo>
                <a:lnTo>
                  <a:pt x="779" y="13846"/>
                </a:lnTo>
                <a:lnTo>
                  <a:pt x="658" y="13335"/>
                </a:lnTo>
                <a:lnTo>
                  <a:pt x="585" y="12799"/>
                </a:lnTo>
                <a:lnTo>
                  <a:pt x="512" y="12288"/>
                </a:lnTo>
                <a:lnTo>
                  <a:pt x="463" y="11753"/>
                </a:lnTo>
                <a:lnTo>
                  <a:pt x="390" y="11218"/>
                </a:lnTo>
                <a:close/>
                <a:moveTo>
                  <a:pt x="6230" y="1"/>
                </a:moveTo>
                <a:lnTo>
                  <a:pt x="5914" y="25"/>
                </a:lnTo>
                <a:lnTo>
                  <a:pt x="5622" y="122"/>
                </a:lnTo>
                <a:lnTo>
                  <a:pt x="5451" y="195"/>
                </a:lnTo>
                <a:lnTo>
                  <a:pt x="5305" y="293"/>
                </a:lnTo>
                <a:lnTo>
                  <a:pt x="5159" y="390"/>
                </a:lnTo>
                <a:lnTo>
                  <a:pt x="5062" y="536"/>
                </a:lnTo>
                <a:lnTo>
                  <a:pt x="4965" y="658"/>
                </a:lnTo>
                <a:lnTo>
                  <a:pt x="4892" y="804"/>
                </a:lnTo>
                <a:lnTo>
                  <a:pt x="4843" y="974"/>
                </a:lnTo>
                <a:lnTo>
                  <a:pt x="4794" y="1120"/>
                </a:lnTo>
                <a:lnTo>
                  <a:pt x="4648" y="998"/>
                </a:lnTo>
                <a:lnTo>
                  <a:pt x="4454" y="877"/>
                </a:lnTo>
                <a:lnTo>
                  <a:pt x="4283" y="804"/>
                </a:lnTo>
                <a:lnTo>
                  <a:pt x="4089" y="779"/>
                </a:lnTo>
                <a:lnTo>
                  <a:pt x="3894" y="779"/>
                </a:lnTo>
                <a:lnTo>
                  <a:pt x="3675" y="804"/>
                </a:lnTo>
                <a:lnTo>
                  <a:pt x="3480" y="877"/>
                </a:lnTo>
                <a:lnTo>
                  <a:pt x="3286" y="998"/>
                </a:lnTo>
                <a:lnTo>
                  <a:pt x="3115" y="1144"/>
                </a:lnTo>
                <a:lnTo>
                  <a:pt x="2945" y="1315"/>
                </a:lnTo>
                <a:lnTo>
                  <a:pt x="2799" y="1509"/>
                </a:lnTo>
                <a:lnTo>
                  <a:pt x="2677" y="1704"/>
                </a:lnTo>
                <a:lnTo>
                  <a:pt x="2580" y="1923"/>
                </a:lnTo>
                <a:lnTo>
                  <a:pt x="2507" y="2142"/>
                </a:lnTo>
                <a:lnTo>
                  <a:pt x="2458" y="2385"/>
                </a:lnTo>
                <a:lnTo>
                  <a:pt x="2410" y="2604"/>
                </a:lnTo>
                <a:lnTo>
                  <a:pt x="2410" y="2799"/>
                </a:lnTo>
                <a:lnTo>
                  <a:pt x="2434" y="2994"/>
                </a:lnTo>
                <a:lnTo>
                  <a:pt x="2483" y="3188"/>
                </a:lnTo>
                <a:lnTo>
                  <a:pt x="2556" y="3359"/>
                </a:lnTo>
                <a:lnTo>
                  <a:pt x="2312" y="3407"/>
                </a:lnTo>
                <a:lnTo>
                  <a:pt x="2093" y="3480"/>
                </a:lnTo>
                <a:lnTo>
                  <a:pt x="1899" y="3602"/>
                </a:lnTo>
                <a:lnTo>
                  <a:pt x="1728" y="3748"/>
                </a:lnTo>
                <a:lnTo>
                  <a:pt x="1558" y="3918"/>
                </a:lnTo>
                <a:lnTo>
                  <a:pt x="1436" y="4113"/>
                </a:lnTo>
                <a:lnTo>
                  <a:pt x="1315" y="4307"/>
                </a:lnTo>
                <a:lnTo>
                  <a:pt x="1217" y="4526"/>
                </a:lnTo>
                <a:lnTo>
                  <a:pt x="1169" y="4745"/>
                </a:lnTo>
                <a:lnTo>
                  <a:pt x="1144" y="4964"/>
                </a:lnTo>
                <a:lnTo>
                  <a:pt x="1144" y="5183"/>
                </a:lnTo>
                <a:lnTo>
                  <a:pt x="1169" y="5402"/>
                </a:lnTo>
                <a:lnTo>
                  <a:pt x="1242" y="5597"/>
                </a:lnTo>
                <a:lnTo>
                  <a:pt x="1315" y="5816"/>
                </a:lnTo>
                <a:lnTo>
                  <a:pt x="1412" y="5986"/>
                </a:lnTo>
                <a:lnTo>
                  <a:pt x="1534" y="6181"/>
                </a:lnTo>
                <a:lnTo>
                  <a:pt x="1607" y="6254"/>
                </a:lnTo>
                <a:lnTo>
                  <a:pt x="1704" y="6327"/>
                </a:lnTo>
                <a:lnTo>
                  <a:pt x="1899" y="6449"/>
                </a:lnTo>
                <a:lnTo>
                  <a:pt x="2142" y="6522"/>
                </a:lnTo>
                <a:lnTo>
                  <a:pt x="2385" y="6570"/>
                </a:lnTo>
                <a:lnTo>
                  <a:pt x="2264" y="6814"/>
                </a:lnTo>
                <a:lnTo>
                  <a:pt x="2191" y="7081"/>
                </a:lnTo>
                <a:lnTo>
                  <a:pt x="2166" y="7349"/>
                </a:lnTo>
                <a:lnTo>
                  <a:pt x="2191" y="7617"/>
                </a:lnTo>
                <a:lnTo>
                  <a:pt x="2239" y="7884"/>
                </a:lnTo>
                <a:lnTo>
                  <a:pt x="2337" y="8152"/>
                </a:lnTo>
                <a:lnTo>
                  <a:pt x="2458" y="8395"/>
                </a:lnTo>
                <a:lnTo>
                  <a:pt x="2629" y="8614"/>
                </a:lnTo>
                <a:lnTo>
                  <a:pt x="2750" y="8712"/>
                </a:lnTo>
                <a:lnTo>
                  <a:pt x="2848" y="8809"/>
                </a:lnTo>
                <a:lnTo>
                  <a:pt x="2969" y="8906"/>
                </a:lnTo>
                <a:lnTo>
                  <a:pt x="3115" y="8955"/>
                </a:lnTo>
                <a:lnTo>
                  <a:pt x="3237" y="9004"/>
                </a:lnTo>
                <a:lnTo>
                  <a:pt x="3359" y="9052"/>
                </a:lnTo>
                <a:lnTo>
                  <a:pt x="3651" y="9077"/>
                </a:lnTo>
                <a:lnTo>
                  <a:pt x="3918" y="9052"/>
                </a:lnTo>
                <a:lnTo>
                  <a:pt x="4186" y="9004"/>
                </a:lnTo>
                <a:lnTo>
                  <a:pt x="4478" y="8882"/>
                </a:lnTo>
                <a:lnTo>
                  <a:pt x="4721" y="8736"/>
                </a:lnTo>
                <a:lnTo>
                  <a:pt x="4794" y="8687"/>
                </a:lnTo>
                <a:lnTo>
                  <a:pt x="4843" y="8906"/>
                </a:lnTo>
                <a:lnTo>
                  <a:pt x="4940" y="9101"/>
                </a:lnTo>
                <a:lnTo>
                  <a:pt x="5062" y="9296"/>
                </a:lnTo>
                <a:lnTo>
                  <a:pt x="5232" y="9442"/>
                </a:lnTo>
                <a:lnTo>
                  <a:pt x="5403" y="9588"/>
                </a:lnTo>
                <a:lnTo>
                  <a:pt x="5622" y="9685"/>
                </a:lnTo>
                <a:lnTo>
                  <a:pt x="5841" y="9782"/>
                </a:lnTo>
                <a:lnTo>
                  <a:pt x="6084" y="9855"/>
                </a:lnTo>
                <a:lnTo>
                  <a:pt x="6011" y="10074"/>
                </a:lnTo>
                <a:lnTo>
                  <a:pt x="5987" y="10293"/>
                </a:lnTo>
                <a:lnTo>
                  <a:pt x="5962" y="10537"/>
                </a:lnTo>
                <a:lnTo>
                  <a:pt x="5962" y="10780"/>
                </a:lnTo>
                <a:lnTo>
                  <a:pt x="5987" y="11267"/>
                </a:lnTo>
                <a:lnTo>
                  <a:pt x="6011" y="11705"/>
                </a:lnTo>
                <a:lnTo>
                  <a:pt x="5987" y="12459"/>
                </a:lnTo>
                <a:lnTo>
                  <a:pt x="5962" y="13213"/>
                </a:lnTo>
                <a:lnTo>
                  <a:pt x="5889" y="13943"/>
                </a:lnTo>
                <a:lnTo>
                  <a:pt x="5792" y="14697"/>
                </a:lnTo>
                <a:lnTo>
                  <a:pt x="5670" y="15403"/>
                </a:lnTo>
                <a:lnTo>
                  <a:pt x="5451" y="15379"/>
                </a:lnTo>
                <a:lnTo>
                  <a:pt x="5524" y="14843"/>
                </a:lnTo>
                <a:lnTo>
                  <a:pt x="5573" y="14308"/>
                </a:lnTo>
                <a:lnTo>
                  <a:pt x="5573" y="14065"/>
                </a:lnTo>
                <a:lnTo>
                  <a:pt x="5549" y="13797"/>
                </a:lnTo>
                <a:lnTo>
                  <a:pt x="5500" y="13529"/>
                </a:lnTo>
                <a:lnTo>
                  <a:pt x="5403" y="13262"/>
                </a:lnTo>
                <a:lnTo>
                  <a:pt x="5305" y="13043"/>
                </a:lnTo>
                <a:lnTo>
                  <a:pt x="5159" y="12799"/>
                </a:lnTo>
                <a:lnTo>
                  <a:pt x="5013" y="12580"/>
                </a:lnTo>
                <a:lnTo>
                  <a:pt x="4843" y="12361"/>
                </a:lnTo>
                <a:lnTo>
                  <a:pt x="4673" y="12167"/>
                </a:lnTo>
                <a:lnTo>
                  <a:pt x="4478" y="11972"/>
                </a:lnTo>
                <a:lnTo>
                  <a:pt x="4259" y="11802"/>
                </a:lnTo>
                <a:lnTo>
                  <a:pt x="4064" y="11656"/>
                </a:lnTo>
                <a:lnTo>
                  <a:pt x="3845" y="11510"/>
                </a:lnTo>
                <a:lnTo>
                  <a:pt x="3626" y="11388"/>
                </a:lnTo>
                <a:lnTo>
                  <a:pt x="3383" y="11291"/>
                </a:lnTo>
                <a:lnTo>
                  <a:pt x="3140" y="11218"/>
                </a:lnTo>
                <a:lnTo>
                  <a:pt x="2653" y="11072"/>
                </a:lnTo>
                <a:lnTo>
                  <a:pt x="2142" y="10975"/>
                </a:lnTo>
                <a:lnTo>
                  <a:pt x="1655" y="10877"/>
                </a:lnTo>
                <a:lnTo>
                  <a:pt x="1120" y="10804"/>
                </a:lnTo>
                <a:lnTo>
                  <a:pt x="852" y="10780"/>
                </a:lnTo>
                <a:lnTo>
                  <a:pt x="585" y="10780"/>
                </a:lnTo>
                <a:lnTo>
                  <a:pt x="342" y="10804"/>
                </a:lnTo>
                <a:lnTo>
                  <a:pt x="98" y="10877"/>
                </a:lnTo>
                <a:lnTo>
                  <a:pt x="25" y="10926"/>
                </a:lnTo>
                <a:lnTo>
                  <a:pt x="1" y="10999"/>
                </a:lnTo>
                <a:lnTo>
                  <a:pt x="1" y="11072"/>
                </a:lnTo>
                <a:lnTo>
                  <a:pt x="50" y="11145"/>
                </a:lnTo>
                <a:lnTo>
                  <a:pt x="25" y="11437"/>
                </a:lnTo>
                <a:lnTo>
                  <a:pt x="1" y="11729"/>
                </a:lnTo>
                <a:lnTo>
                  <a:pt x="1" y="12045"/>
                </a:lnTo>
                <a:lnTo>
                  <a:pt x="1" y="12337"/>
                </a:lnTo>
                <a:lnTo>
                  <a:pt x="25" y="12678"/>
                </a:lnTo>
                <a:lnTo>
                  <a:pt x="74" y="12994"/>
                </a:lnTo>
                <a:lnTo>
                  <a:pt x="123" y="13310"/>
                </a:lnTo>
                <a:lnTo>
                  <a:pt x="196" y="13627"/>
                </a:lnTo>
                <a:lnTo>
                  <a:pt x="293" y="13919"/>
                </a:lnTo>
                <a:lnTo>
                  <a:pt x="415" y="14235"/>
                </a:lnTo>
                <a:lnTo>
                  <a:pt x="536" y="14527"/>
                </a:lnTo>
                <a:lnTo>
                  <a:pt x="658" y="14819"/>
                </a:lnTo>
                <a:lnTo>
                  <a:pt x="828" y="15087"/>
                </a:lnTo>
                <a:lnTo>
                  <a:pt x="974" y="15330"/>
                </a:lnTo>
                <a:lnTo>
                  <a:pt x="1169" y="15549"/>
                </a:lnTo>
                <a:lnTo>
                  <a:pt x="1363" y="15768"/>
                </a:lnTo>
                <a:lnTo>
                  <a:pt x="1558" y="15938"/>
                </a:lnTo>
                <a:lnTo>
                  <a:pt x="1777" y="16060"/>
                </a:lnTo>
                <a:lnTo>
                  <a:pt x="1996" y="16182"/>
                </a:lnTo>
                <a:lnTo>
                  <a:pt x="2215" y="16303"/>
                </a:lnTo>
                <a:lnTo>
                  <a:pt x="2458" y="16376"/>
                </a:lnTo>
                <a:lnTo>
                  <a:pt x="2702" y="16425"/>
                </a:lnTo>
                <a:lnTo>
                  <a:pt x="2945" y="16474"/>
                </a:lnTo>
                <a:lnTo>
                  <a:pt x="3213" y="16498"/>
                </a:lnTo>
                <a:lnTo>
                  <a:pt x="3456" y="16474"/>
                </a:lnTo>
                <a:lnTo>
                  <a:pt x="3724" y="16474"/>
                </a:lnTo>
                <a:lnTo>
                  <a:pt x="3967" y="16425"/>
                </a:lnTo>
                <a:lnTo>
                  <a:pt x="4210" y="16352"/>
                </a:lnTo>
                <a:lnTo>
                  <a:pt x="4454" y="16279"/>
                </a:lnTo>
                <a:lnTo>
                  <a:pt x="4673" y="16157"/>
                </a:lnTo>
                <a:lnTo>
                  <a:pt x="4892" y="16036"/>
                </a:lnTo>
                <a:lnTo>
                  <a:pt x="5086" y="15890"/>
                </a:lnTo>
                <a:lnTo>
                  <a:pt x="5257" y="15890"/>
                </a:lnTo>
                <a:lnTo>
                  <a:pt x="5549" y="15914"/>
                </a:lnTo>
                <a:lnTo>
                  <a:pt x="5330" y="16693"/>
                </a:lnTo>
                <a:lnTo>
                  <a:pt x="5111" y="17471"/>
                </a:lnTo>
                <a:lnTo>
                  <a:pt x="4867" y="18128"/>
                </a:lnTo>
                <a:lnTo>
                  <a:pt x="4746" y="18445"/>
                </a:lnTo>
                <a:lnTo>
                  <a:pt x="4575" y="18761"/>
                </a:lnTo>
                <a:lnTo>
                  <a:pt x="4429" y="19004"/>
                </a:lnTo>
                <a:lnTo>
                  <a:pt x="4259" y="19272"/>
                </a:lnTo>
                <a:lnTo>
                  <a:pt x="4186" y="19394"/>
                </a:lnTo>
                <a:lnTo>
                  <a:pt x="4113" y="19540"/>
                </a:lnTo>
                <a:lnTo>
                  <a:pt x="4089" y="19686"/>
                </a:lnTo>
                <a:lnTo>
                  <a:pt x="4064" y="19832"/>
                </a:lnTo>
                <a:lnTo>
                  <a:pt x="4089" y="19880"/>
                </a:lnTo>
                <a:lnTo>
                  <a:pt x="4089" y="19929"/>
                </a:lnTo>
                <a:lnTo>
                  <a:pt x="4162" y="19977"/>
                </a:lnTo>
                <a:lnTo>
                  <a:pt x="4259" y="20002"/>
                </a:lnTo>
                <a:lnTo>
                  <a:pt x="4356" y="19953"/>
                </a:lnTo>
                <a:lnTo>
                  <a:pt x="4575" y="19734"/>
                </a:lnTo>
                <a:lnTo>
                  <a:pt x="4770" y="19491"/>
                </a:lnTo>
                <a:lnTo>
                  <a:pt x="4940" y="19223"/>
                </a:lnTo>
                <a:lnTo>
                  <a:pt x="5086" y="18931"/>
                </a:lnTo>
                <a:lnTo>
                  <a:pt x="5208" y="18639"/>
                </a:lnTo>
                <a:lnTo>
                  <a:pt x="5330" y="18347"/>
                </a:lnTo>
                <a:lnTo>
                  <a:pt x="5549" y="17763"/>
                </a:lnTo>
                <a:lnTo>
                  <a:pt x="5768" y="17082"/>
                </a:lnTo>
                <a:lnTo>
                  <a:pt x="5962" y="16376"/>
                </a:lnTo>
                <a:lnTo>
                  <a:pt x="6108" y="15695"/>
                </a:lnTo>
                <a:lnTo>
                  <a:pt x="6254" y="14989"/>
                </a:lnTo>
                <a:lnTo>
                  <a:pt x="6352" y="14308"/>
                </a:lnTo>
                <a:lnTo>
                  <a:pt x="6571" y="14357"/>
                </a:lnTo>
                <a:lnTo>
                  <a:pt x="6814" y="14357"/>
                </a:lnTo>
                <a:lnTo>
                  <a:pt x="7033" y="14332"/>
                </a:lnTo>
                <a:lnTo>
                  <a:pt x="7276" y="14259"/>
                </a:lnTo>
                <a:lnTo>
                  <a:pt x="7422" y="14332"/>
                </a:lnTo>
                <a:lnTo>
                  <a:pt x="7593" y="14405"/>
                </a:lnTo>
                <a:lnTo>
                  <a:pt x="7763" y="14454"/>
                </a:lnTo>
                <a:lnTo>
                  <a:pt x="7933" y="14478"/>
                </a:lnTo>
                <a:lnTo>
                  <a:pt x="8298" y="14527"/>
                </a:lnTo>
                <a:lnTo>
                  <a:pt x="8615" y="14478"/>
                </a:lnTo>
                <a:lnTo>
                  <a:pt x="8882" y="14430"/>
                </a:lnTo>
                <a:lnTo>
                  <a:pt x="9150" y="14332"/>
                </a:lnTo>
                <a:lnTo>
                  <a:pt x="9442" y="14211"/>
                </a:lnTo>
                <a:lnTo>
                  <a:pt x="9685" y="14065"/>
                </a:lnTo>
                <a:lnTo>
                  <a:pt x="9928" y="13894"/>
                </a:lnTo>
                <a:lnTo>
                  <a:pt x="10172" y="13724"/>
                </a:lnTo>
                <a:lnTo>
                  <a:pt x="10366" y="13505"/>
                </a:lnTo>
                <a:lnTo>
                  <a:pt x="10537" y="13286"/>
                </a:lnTo>
                <a:lnTo>
                  <a:pt x="10731" y="12994"/>
                </a:lnTo>
                <a:lnTo>
                  <a:pt x="10877" y="12702"/>
                </a:lnTo>
                <a:lnTo>
                  <a:pt x="10999" y="12386"/>
                </a:lnTo>
                <a:lnTo>
                  <a:pt x="11121" y="12069"/>
                </a:lnTo>
                <a:lnTo>
                  <a:pt x="11291" y="11413"/>
                </a:lnTo>
                <a:lnTo>
                  <a:pt x="11461" y="10756"/>
                </a:lnTo>
                <a:lnTo>
                  <a:pt x="11559" y="10391"/>
                </a:lnTo>
                <a:lnTo>
                  <a:pt x="11632" y="10172"/>
                </a:lnTo>
                <a:lnTo>
                  <a:pt x="11705" y="9928"/>
                </a:lnTo>
                <a:lnTo>
                  <a:pt x="11729" y="9709"/>
                </a:lnTo>
                <a:lnTo>
                  <a:pt x="11729" y="9490"/>
                </a:lnTo>
                <a:lnTo>
                  <a:pt x="11729" y="9393"/>
                </a:lnTo>
                <a:lnTo>
                  <a:pt x="11680" y="9296"/>
                </a:lnTo>
                <a:lnTo>
                  <a:pt x="11632" y="9223"/>
                </a:lnTo>
                <a:lnTo>
                  <a:pt x="11583" y="9174"/>
                </a:lnTo>
                <a:lnTo>
                  <a:pt x="11486" y="9125"/>
                </a:lnTo>
                <a:lnTo>
                  <a:pt x="11413" y="9150"/>
                </a:lnTo>
                <a:lnTo>
                  <a:pt x="11340" y="9174"/>
                </a:lnTo>
                <a:lnTo>
                  <a:pt x="11291" y="9247"/>
                </a:lnTo>
                <a:lnTo>
                  <a:pt x="11072" y="9223"/>
                </a:lnTo>
                <a:lnTo>
                  <a:pt x="10829" y="9247"/>
                </a:lnTo>
                <a:lnTo>
                  <a:pt x="10610" y="9296"/>
                </a:lnTo>
                <a:lnTo>
                  <a:pt x="10366" y="9344"/>
                </a:lnTo>
                <a:lnTo>
                  <a:pt x="9904" y="9490"/>
                </a:lnTo>
                <a:lnTo>
                  <a:pt x="9466" y="9661"/>
                </a:lnTo>
                <a:lnTo>
                  <a:pt x="8955" y="9880"/>
                </a:lnTo>
                <a:lnTo>
                  <a:pt x="8444" y="10147"/>
                </a:lnTo>
                <a:lnTo>
                  <a:pt x="8177" y="10293"/>
                </a:lnTo>
                <a:lnTo>
                  <a:pt x="7958" y="10439"/>
                </a:lnTo>
                <a:lnTo>
                  <a:pt x="7714" y="10610"/>
                </a:lnTo>
                <a:lnTo>
                  <a:pt x="7495" y="10804"/>
                </a:lnTo>
                <a:lnTo>
                  <a:pt x="7349" y="10950"/>
                </a:lnTo>
                <a:lnTo>
                  <a:pt x="7228" y="11145"/>
                </a:lnTo>
                <a:lnTo>
                  <a:pt x="7130" y="11340"/>
                </a:lnTo>
                <a:lnTo>
                  <a:pt x="7033" y="11559"/>
                </a:lnTo>
                <a:lnTo>
                  <a:pt x="6984" y="11778"/>
                </a:lnTo>
                <a:lnTo>
                  <a:pt x="6911" y="12021"/>
                </a:lnTo>
                <a:lnTo>
                  <a:pt x="6838" y="12459"/>
                </a:lnTo>
                <a:lnTo>
                  <a:pt x="6814" y="12726"/>
                </a:lnTo>
                <a:lnTo>
                  <a:pt x="6790" y="13091"/>
                </a:lnTo>
                <a:lnTo>
                  <a:pt x="6814" y="13286"/>
                </a:lnTo>
                <a:lnTo>
                  <a:pt x="6838" y="13481"/>
                </a:lnTo>
                <a:lnTo>
                  <a:pt x="6887" y="13627"/>
                </a:lnTo>
                <a:lnTo>
                  <a:pt x="6984" y="13748"/>
                </a:lnTo>
                <a:lnTo>
                  <a:pt x="6692" y="13846"/>
                </a:lnTo>
                <a:lnTo>
                  <a:pt x="6400" y="13967"/>
                </a:lnTo>
                <a:lnTo>
                  <a:pt x="6449" y="13116"/>
                </a:lnTo>
                <a:lnTo>
                  <a:pt x="6473" y="12240"/>
                </a:lnTo>
                <a:lnTo>
                  <a:pt x="6449" y="11656"/>
                </a:lnTo>
                <a:lnTo>
                  <a:pt x="6400" y="11072"/>
                </a:lnTo>
                <a:lnTo>
                  <a:pt x="6352" y="10488"/>
                </a:lnTo>
                <a:lnTo>
                  <a:pt x="6352" y="9904"/>
                </a:lnTo>
                <a:lnTo>
                  <a:pt x="6522" y="9928"/>
                </a:lnTo>
                <a:lnTo>
                  <a:pt x="6668" y="9928"/>
                </a:lnTo>
                <a:lnTo>
                  <a:pt x="6814" y="9904"/>
                </a:lnTo>
                <a:lnTo>
                  <a:pt x="6960" y="9880"/>
                </a:lnTo>
                <a:lnTo>
                  <a:pt x="7106" y="9831"/>
                </a:lnTo>
                <a:lnTo>
                  <a:pt x="7252" y="9782"/>
                </a:lnTo>
                <a:lnTo>
                  <a:pt x="7374" y="9709"/>
                </a:lnTo>
                <a:lnTo>
                  <a:pt x="7495" y="9636"/>
                </a:lnTo>
                <a:lnTo>
                  <a:pt x="7593" y="9539"/>
                </a:lnTo>
                <a:lnTo>
                  <a:pt x="7690" y="9417"/>
                </a:lnTo>
                <a:lnTo>
                  <a:pt x="7763" y="9320"/>
                </a:lnTo>
                <a:lnTo>
                  <a:pt x="7812" y="9174"/>
                </a:lnTo>
                <a:lnTo>
                  <a:pt x="7860" y="9052"/>
                </a:lnTo>
                <a:lnTo>
                  <a:pt x="7885" y="8906"/>
                </a:lnTo>
                <a:lnTo>
                  <a:pt x="7909" y="8736"/>
                </a:lnTo>
                <a:lnTo>
                  <a:pt x="7885" y="8566"/>
                </a:lnTo>
                <a:lnTo>
                  <a:pt x="8079" y="8687"/>
                </a:lnTo>
                <a:lnTo>
                  <a:pt x="8250" y="8785"/>
                </a:lnTo>
                <a:lnTo>
                  <a:pt x="8444" y="8858"/>
                </a:lnTo>
                <a:lnTo>
                  <a:pt x="8639" y="8882"/>
                </a:lnTo>
                <a:lnTo>
                  <a:pt x="9077" y="8882"/>
                </a:lnTo>
                <a:lnTo>
                  <a:pt x="9296" y="8809"/>
                </a:lnTo>
                <a:lnTo>
                  <a:pt x="9515" y="8736"/>
                </a:lnTo>
                <a:lnTo>
                  <a:pt x="9661" y="8663"/>
                </a:lnTo>
                <a:lnTo>
                  <a:pt x="9807" y="8590"/>
                </a:lnTo>
                <a:lnTo>
                  <a:pt x="9928" y="8493"/>
                </a:lnTo>
                <a:lnTo>
                  <a:pt x="10026" y="8395"/>
                </a:lnTo>
                <a:lnTo>
                  <a:pt x="10123" y="8274"/>
                </a:lnTo>
                <a:lnTo>
                  <a:pt x="10220" y="8152"/>
                </a:lnTo>
                <a:lnTo>
                  <a:pt x="10269" y="8006"/>
                </a:lnTo>
                <a:lnTo>
                  <a:pt x="10318" y="7884"/>
                </a:lnTo>
                <a:lnTo>
                  <a:pt x="10366" y="7738"/>
                </a:lnTo>
                <a:lnTo>
                  <a:pt x="10391" y="7592"/>
                </a:lnTo>
                <a:lnTo>
                  <a:pt x="10391" y="7446"/>
                </a:lnTo>
                <a:lnTo>
                  <a:pt x="10391" y="7300"/>
                </a:lnTo>
                <a:lnTo>
                  <a:pt x="10366" y="7154"/>
                </a:lnTo>
                <a:lnTo>
                  <a:pt x="10318" y="7008"/>
                </a:lnTo>
                <a:lnTo>
                  <a:pt x="10245" y="6862"/>
                </a:lnTo>
                <a:lnTo>
                  <a:pt x="10172" y="6716"/>
                </a:lnTo>
                <a:lnTo>
                  <a:pt x="10172" y="6692"/>
                </a:lnTo>
                <a:lnTo>
                  <a:pt x="10342" y="6668"/>
                </a:lnTo>
                <a:lnTo>
                  <a:pt x="10488" y="6619"/>
                </a:lnTo>
                <a:lnTo>
                  <a:pt x="10634" y="6546"/>
                </a:lnTo>
                <a:lnTo>
                  <a:pt x="10780" y="6449"/>
                </a:lnTo>
                <a:lnTo>
                  <a:pt x="10877" y="6327"/>
                </a:lnTo>
                <a:lnTo>
                  <a:pt x="10999" y="6205"/>
                </a:lnTo>
                <a:lnTo>
                  <a:pt x="11096" y="6059"/>
                </a:lnTo>
                <a:lnTo>
                  <a:pt x="11169" y="5913"/>
                </a:lnTo>
                <a:lnTo>
                  <a:pt x="11291" y="5597"/>
                </a:lnTo>
                <a:lnTo>
                  <a:pt x="11364" y="5256"/>
                </a:lnTo>
                <a:lnTo>
                  <a:pt x="11388" y="4916"/>
                </a:lnTo>
                <a:lnTo>
                  <a:pt x="11388" y="4599"/>
                </a:lnTo>
                <a:lnTo>
                  <a:pt x="11315" y="4307"/>
                </a:lnTo>
                <a:lnTo>
                  <a:pt x="11218" y="4088"/>
                </a:lnTo>
                <a:lnTo>
                  <a:pt x="11096" y="3894"/>
                </a:lnTo>
                <a:lnTo>
                  <a:pt x="10926" y="3748"/>
                </a:lnTo>
                <a:lnTo>
                  <a:pt x="10731" y="3626"/>
                </a:lnTo>
                <a:lnTo>
                  <a:pt x="10512" y="3553"/>
                </a:lnTo>
                <a:lnTo>
                  <a:pt x="10269" y="3529"/>
                </a:lnTo>
                <a:lnTo>
                  <a:pt x="10026" y="3505"/>
                </a:lnTo>
                <a:lnTo>
                  <a:pt x="10196" y="3310"/>
                </a:lnTo>
                <a:lnTo>
                  <a:pt x="10269" y="3188"/>
                </a:lnTo>
                <a:lnTo>
                  <a:pt x="10342" y="3042"/>
                </a:lnTo>
                <a:lnTo>
                  <a:pt x="10391" y="2896"/>
                </a:lnTo>
                <a:lnTo>
                  <a:pt x="10415" y="2726"/>
                </a:lnTo>
                <a:lnTo>
                  <a:pt x="10439" y="2580"/>
                </a:lnTo>
                <a:lnTo>
                  <a:pt x="10439" y="2434"/>
                </a:lnTo>
                <a:lnTo>
                  <a:pt x="10415" y="2264"/>
                </a:lnTo>
                <a:lnTo>
                  <a:pt x="10366" y="2118"/>
                </a:lnTo>
                <a:lnTo>
                  <a:pt x="10269" y="1826"/>
                </a:lnTo>
                <a:lnTo>
                  <a:pt x="10123" y="1534"/>
                </a:lnTo>
                <a:lnTo>
                  <a:pt x="9928" y="1290"/>
                </a:lnTo>
                <a:lnTo>
                  <a:pt x="9807" y="1193"/>
                </a:lnTo>
                <a:lnTo>
                  <a:pt x="9685" y="1096"/>
                </a:lnTo>
                <a:lnTo>
                  <a:pt x="9563" y="1023"/>
                </a:lnTo>
                <a:lnTo>
                  <a:pt x="9442" y="974"/>
                </a:lnTo>
                <a:lnTo>
                  <a:pt x="9198" y="901"/>
                </a:lnTo>
                <a:lnTo>
                  <a:pt x="8931" y="877"/>
                </a:lnTo>
                <a:lnTo>
                  <a:pt x="8663" y="901"/>
                </a:lnTo>
                <a:lnTo>
                  <a:pt x="8396" y="974"/>
                </a:lnTo>
                <a:lnTo>
                  <a:pt x="8152" y="1071"/>
                </a:lnTo>
                <a:lnTo>
                  <a:pt x="7909" y="1217"/>
                </a:lnTo>
                <a:lnTo>
                  <a:pt x="7714" y="1388"/>
                </a:lnTo>
                <a:lnTo>
                  <a:pt x="7714" y="1120"/>
                </a:lnTo>
                <a:lnTo>
                  <a:pt x="7666" y="852"/>
                </a:lnTo>
                <a:lnTo>
                  <a:pt x="7617" y="706"/>
                </a:lnTo>
                <a:lnTo>
                  <a:pt x="7568" y="560"/>
                </a:lnTo>
                <a:lnTo>
                  <a:pt x="7471" y="439"/>
                </a:lnTo>
                <a:lnTo>
                  <a:pt x="7374" y="317"/>
                </a:lnTo>
                <a:lnTo>
                  <a:pt x="7252" y="220"/>
                </a:lnTo>
                <a:lnTo>
                  <a:pt x="7130" y="147"/>
                </a:lnTo>
                <a:lnTo>
                  <a:pt x="6984" y="98"/>
                </a:lnTo>
                <a:lnTo>
                  <a:pt x="6838" y="49"/>
                </a:lnTo>
                <a:lnTo>
                  <a:pt x="654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7" name="Google Shape;517;p44"/>
          <p:cNvGrpSpPr/>
          <p:nvPr/>
        </p:nvGrpSpPr>
        <p:grpSpPr>
          <a:xfrm>
            <a:off x="4762517" y="1481782"/>
            <a:ext cx="811116" cy="784774"/>
            <a:chOff x="8074325" y="4438852"/>
            <a:chExt cx="720160" cy="690579"/>
          </a:xfrm>
        </p:grpSpPr>
        <p:sp>
          <p:nvSpPr>
            <p:cNvPr id="518" name="Google Shape;518;p44"/>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519" name="Google Shape;519;p44"/>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520" name="Google Shape;520;p44"/>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521" name="Google Shape;521;p44"/>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522" name="Google Shape;522;p44"/>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sp>
          <p:nvSpPr>
            <p:cNvPr id="523" name="Google Shape;523;p44"/>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i="0" u="none">
                <a:solidFill>
                  <a:schemeClr val="dk1"/>
                </a:solidFill>
                <a:latin typeface="Raleway"/>
                <a:ea typeface="Raleway"/>
                <a:cs typeface="Raleway"/>
                <a:sym typeface="Raleway"/>
              </a:endParaRPr>
            </a:p>
          </p:txBody>
        </p:sp>
      </p:grpSp>
      <p:sp>
        <p:nvSpPr>
          <p:cNvPr id="524" name="Google Shape;524;p44"/>
          <p:cNvSpPr/>
          <p:nvPr/>
        </p:nvSpPr>
        <p:spPr>
          <a:xfrm>
            <a:off x="4295383" y="2266560"/>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44"/>
          <p:cNvSpPr/>
          <p:nvPr/>
        </p:nvSpPr>
        <p:spPr>
          <a:xfrm rot="5400000">
            <a:off x="4385333" y="970035"/>
            <a:ext cx="373327" cy="376518"/>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5"/>
          <p:cNvSpPr txBox="1">
            <a:spLocks noGrp="1"/>
          </p:cNvSpPr>
          <p:nvPr>
            <p:ph type="title"/>
          </p:nvPr>
        </p:nvSpPr>
        <p:spPr>
          <a:xfrm>
            <a:off x="1110150" y="41900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Nasal Symptoms</a:t>
            </a:r>
            <a:endParaRPr/>
          </a:p>
        </p:txBody>
      </p:sp>
      <p:sp>
        <p:nvSpPr>
          <p:cNvPr id="531" name="Google Shape;531;p45"/>
          <p:cNvSpPr txBox="1">
            <a:spLocks noGrp="1"/>
          </p:cNvSpPr>
          <p:nvPr>
            <p:ph type="body" idx="1"/>
          </p:nvPr>
        </p:nvSpPr>
        <p:spPr>
          <a:xfrm>
            <a:off x="912150" y="1505913"/>
            <a:ext cx="7461900" cy="3185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Nasal symptoms during and after ragweed trended to imply a relationship between wearing a surgical mask and reducing nasal symptoms before and after exposure to a low pollen count</a:t>
            </a:r>
            <a:endParaRPr/>
          </a:p>
          <a:p>
            <a:pPr marL="0" lvl="0" indent="0" algn="l" rtl="0">
              <a:spcBef>
                <a:spcPts val="600"/>
              </a:spcBef>
              <a:spcAft>
                <a:spcPts val="0"/>
              </a:spcAft>
              <a:buNone/>
            </a:pPr>
            <a:r>
              <a:rPr lang="en"/>
              <a:t>Underdefined statistical values due to limited participants</a:t>
            </a:r>
            <a:endParaRPr/>
          </a:p>
          <a:p>
            <a:pPr marL="0" lvl="0" indent="0" algn="l" rtl="0">
              <a:spcBef>
                <a:spcPts val="600"/>
              </a:spcBef>
              <a:spcAft>
                <a:spcPts val="0"/>
              </a:spcAft>
              <a:buNone/>
            </a:pPr>
            <a:endParaRPr/>
          </a:p>
        </p:txBody>
      </p:sp>
      <p:sp>
        <p:nvSpPr>
          <p:cNvPr id="532" name="Google Shape;532;p4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6"/>
          <p:cNvSpPr txBox="1">
            <a:spLocks noGrp="1"/>
          </p:cNvSpPr>
          <p:nvPr>
            <p:ph type="title"/>
          </p:nvPr>
        </p:nvSpPr>
        <p:spPr>
          <a:xfrm>
            <a:off x="1039100" y="47657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Additional Data</a:t>
            </a:r>
            <a:endParaRPr/>
          </a:p>
        </p:txBody>
      </p:sp>
      <p:sp>
        <p:nvSpPr>
          <p:cNvPr id="538" name="Google Shape;538;p46"/>
          <p:cNvSpPr txBox="1">
            <a:spLocks noGrp="1"/>
          </p:cNvSpPr>
          <p:nvPr>
            <p:ph type="body" idx="1"/>
          </p:nvPr>
        </p:nvSpPr>
        <p:spPr>
          <a:xfrm>
            <a:off x="937750" y="1504625"/>
            <a:ext cx="7065900" cy="24186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Most surgical wearers reported being likely to wear the mask in the future </a:t>
            </a:r>
            <a:endParaRPr/>
          </a:p>
          <a:p>
            <a:pPr marL="0" lvl="0" indent="0" algn="l" rtl="0">
              <a:spcBef>
                <a:spcPts val="600"/>
              </a:spcBef>
              <a:spcAft>
                <a:spcPts val="0"/>
              </a:spcAft>
              <a:buNone/>
            </a:pPr>
            <a:r>
              <a:rPr lang="en"/>
              <a:t>KN95 mask-users felt masks made no difference</a:t>
            </a:r>
            <a:endParaRPr/>
          </a:p>
          <a:p>
            <a:pPr marL="0" lvl="0" indent="0" algn="l" rtl="0">
              <a:spcBef>
                <a:spcPts val="600"/>
              </a:spcBef>
              <a:spcAft>
                <a:spcPts val="0"/>
              </a:spcAft>
              <a:buNone/>
            </a:pPr>
            <a:r>
              <a:rPr lang="en"/>
              <a:t>Most disturbing symptom for KN95, surgical, and control groups were nasal-related</a:t>
            </a:r>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sp>
        <p:nvSpPr>
          <p:cNvPr id="539" name="Google Shape;539;p4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47"/>
          <p:cNvSpPr txBox="1">
            <a:spLocks noGrp="1"/>
          </p:cNvSpPr>
          <p:nvPr>
            <p:ph type="body" idx="1"/>
          </p:nvPr>
        </p:nvSpPr>
        <p:spPr>
          <a:xfrm>
            <a:off x="1039100" y="1732675"/>
            <a:ext cx="68217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a:t>Can masks be used to prevent allergic rhinitis before symptoms become too troublesome?</a:t>
            </a:r>
            <a:endParaRPr/>
          </a:p>
          <a:p>
            <a:pPr marL="0" lvl="0" indent="0" algn="l" rtl="0">
              <a:spcBef>
                <a:spcPts val="600"/>
              </a:spcBef>
              <a:spcAft>
                <a:spcPts val="0"/>
              </a:spcAft>
              <a:buNone/>
            </a:pPr>
            <a:r>
              <a:rPr lang="en"/>
              <a:t>How would masks affect early and late allergic rhinitis? </a:t>
            </a:r>
            <a:endParaRPr/>
          </a:p>
          <a:p>
            <a:pPr marL="0" lvl="0" indent="0" algn="l" rtl="0">
              <a:spcBef>
                <a:spcPts val="60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sp>
        <p:nvSpPr>
          <p:cNvPr id="545" name="Google Shape;545;p47"/>
          <p:cNvSpPr txBox="1">
            <a:spLocks noGrp="1"/>
          </p:cNvSpPr>
          <p:nvPr>
            <p:ph type="title"/>
          </p:nvPr>
        </p:nvSpPr>
        <p:spPr>
          <a:xfrm>
            <a:off x="1039050" y="56525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Future Research Implications</a:t>
            </a:r>
            <a:endParaRPr/>
          </a:p>
        </p:txBody>
      </p:sp>
      <p:sp>
        <p:nvSpPr>
          <p:cNvPr id="546" name="Google Shape;546;p4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33</a:t>
            </a:fld>
            <a:endParaRPr/>
          </a:p>
        </p:txBody>
      </p:sp>
      <p:sp>
        <p:nvSpPr>
          <p:cNvPr id="547" name="Google Shape;547;p47"/>
          <p:cNvSpPr/>
          <p:nvPr/>
        </p:nvSpPr>
        <p:spPr>
          <a:xfrm>
            <a:off x="7319072" y="1030888"/>
            <a:ext cx="492437" cy="398329"/>
          </a:xfrm>
          <a:custGeom>
            <a:avLst/>
            <a:gdLst/>
            <a:ahLst/>
            <a:cxnLst/>
            <a:rect l="l" t="t" r="r" b="b"/>
            <a:pathLst>
              <a:path w="22532" h="18226" extrusionOk="0">
                <a:moveTo>
                  <a:pt x="7640" y="5499"/>
                </a:moveTo>
                <a:lnTo>
                  <a:pt x="7859" y="5524"/>
                </a:lnTo>
                <a:lnTo>
                  <a:pt x="8078" y="5572"/>
                </a:lnTo>
                <a:lnTo>
                  <a:pt x="8297" y="5645"/>
                </a:lnTo>
                <a:lnTo>
                  <a:pt x="8492" y="5743"/>
                </a:lnTo>
                <a:lnTo>
                  <a:pt x="8662" y="5840"/>
                </a:lnTo>
                <a:lnTo>
                  <a:pt x="8833" y="5986"/>
                </a:lnTo>
                <a:lnTo>
                  <a:pt x="9003" y="6132"/>
                </a:lnTo>
                <a:lnTo>
                  <a:pt x="9125" y="6302"/>
                </a:lnTo>
                <a:lnTo>
                  <a:pt x="9246" y="6473"/>
                </a:lnTo>
                <a:lnTo>
                  <a:pt x="9344" y="6667"/>
                </a:lnTo>
                <a:lnTo>
                  <a:pt x="9417" y="6862"/>
                </a:lnTo>
                <a:lnTo>
                  <a:pt x="9465" y="7081"/>
                </a:lnTo>
                <a:lnTo>
                  <a:pt x="9490" y="7300"/>
                </a:lnTo>
                <a:lnTo>
                  <a:pt x="9514" y="7543"/>
                </a:lnTo>
                <a:lnTo>
                  <a:pt x="9490" y="7762"/>
                </a:lnTo>
                <a:lnTo>
                  <a:pt x="9441" y="7932"/>
                </a:lnTo>
                <a:lnTo>
                  <a:pt x="9392" y="8103"/>
                </a:lnTo>
                <a:lnTo>
                  <a:pt x="9319" y="8249"/>
                </a:lnTo>
                <a:lnTo>
                  <a:pt x="9246" y="8419"/>
                </a:lnTo>
                <a:lnTo>
                  <a:pt x="9149" y="8541"/>
                </a:lnTo>
                <a:lnTo>
                  <a:pt x="9027" y="8687"/>
                </a:lnTo>
                <a:lnTo>
                  <a:pt x="8784" y="8906"/>
                </a:lnTo>
                <a:lnTo>
                  <a:pt x="8516" y="9100"/>
                </a:lnTo>
                <a:lnTo>
                  <a:pt x="8200" y="9246"/>
                </a:lnTo>
                <a:lnTo>
                  <a:pt x="7884" y="9368"/>
                </a:lnTo>
                <a:lnTo>
                  <a:pt x="7543" y="9417"/>
                </a:lnTo>
                <a:lnTo>
                  <a:pt x="7348" y="9441"/>
                </a:lnTo>
                <a:lnTo>
                  <a:pt x="7178" y="9441"/>
                </a:lnTo>
                <a:lnTo>
                  <a:pt x="6984" y="9417"/>
                </a:lnTo>
                <a:lnTo>
                  <a:pt x="6789" y="9368"/>
                </a:lnTo>
                <a:lnTo>
                  <a:pt x="6619" y="9295"/>
                </a:lnTo>
                <a:lnTo>
                  <a:pt x="6448" y="9222"/>
                </a:lnTo>
                <a:lnTo>
                  <a:pt x="6278" y="9149"/>
                </a:lnTo>
                <a:lnTo>
                  <a:pt x="6132" y="9027"/>
                </a:lnTo>
                <a:lnTo>
                  <a:pt x="5986" y="8930"/>
                </a:lnTo>
                <a:lnTo>
                  <a:pt x="5840" y="8784"/>
                </a:lnTo>
                <a:lnTo>
                  <a:pt x="5718" y="8638"/>
                </a:lnTo>
                <a:lnTo>
                  <a:pt x="5621" y="8492"/>
                </a:lnTo>
                <a:lnTo>
                  <a:pt x="5524" y="8322"/>
                </a:lnTo>
                <a:lnTo>
                  <a:pt x="5451" y="8151"/>
                </a:lnTo>
                <a:lnTo>
                  <a:pt x="5402" y="7981"/>
                </a:lnTo>
                <a:lnTo>
                  <a:pt x="5378" y="7786"/>
                </a:lnTo>
                <a:lnTo>
                  <a:pt x="5378" y="7543"/>
                </a:lnTo>
                <a:lnTo>
                  <a:pt x="5402" y="7324"/>
                </a:lnTo>
                <a:lnTo>
                  <a:pt x="5451" y="7130"/>
                </a:lnTo>
                <a:lnTo>
                  <a:pt x="5524" y="6911"/>
                </a:lnTo>
                <a:lnTo>
                  <a:pt x="5621" y="6716"/>
                </a:lnTo>
                <a:lnTo>
                  <a:pt x="5743" y="6521"/>
                </a:lnTo>
                <a:lnTo>
                  <a:pt x="5889" y="6351"/>
                </a:lnTo>
                <a:lnTo>
                  <a:pt x="6035" y="6181"/>
                </a:lnTo>
                <a:lnTo>
                  <a:pt x="6181" y="6035"/>
                </a:lnTo>
                <a:lnTo>
                  <a:pt x="6351" y="5937"/>
                </a:lnTo>
                <a:lnTo>
                  <a:pt x="6521" y="5840"/>
                </a:lnTo>
                <a:lnTo>
                  <a:pt x="6692" y="5743"/>
                </a:lnTo>
                <a:lnTo>
                  <a:pt x="7032" y="5621"/>
                </a:lnTo>
                <a:lnTo>
                  <a:pt x="7421" y="5499"/>
                </a:lnTo>
                <a:close/>
                <a:moveTo>
                  <a:pt x="7665" y="4988"/>
                </a:moveTo>
                <a:lnTo>
                  <a:pt x="7373" y="5013"/>
                </a:lnTo>
                <a:lnTo>
                  <a:pt x="7300" y="5013"/>
                </a:lnTo>
                <a:lnTo>
                  <a:pt x="7251" y="5037"/>
                </a:lnTo>
                <a:lnTo>
                  <a:pt x="7178" y="5110"/>
                </a:lnTo>
                <a:lnTo>
                  <a:pt x="6984" y="5159"/>
                </a:lnTo>
                <a:lnTo>
                  <a:pt x="6789" y="5207"/>
                </a:lnTo>
                <a:lnTo>
                  <a:pt x="6619" y="5280"/>
                </a:lnTo>
                <a:lnTo>
                  <a:pt x="6424" y="5353"/>
                </a:lnTo>
                <a:lnTo>
                  <a:pt x="6083" y="5548"/>
                </a:lnTo>
                <a:lnTo>
                  <a:pt x="5791" y="5791"/>
                </a:lnTo>
                <a:lnTo>
                  <a:pt x="5597" y="5962"/>
                </a:lnTo>
                <a:lnTo>
                  <a:pt x="5426" y="6156"/>
                </a:lnTo>
                <a:lnTo>
                  <a:pt x="5280" y="6400"/>
                </a:lnTo>
                <a:lnTo>
                  <a:pt x="5134" y="6619"/>
                </a:lnTo>
                <a:lnTo>
                  <a:pt x="5037" y="6862"/>
                </a:lnTo>
                <a:lnTo>
                  <a:pt x="4964" y="7130"/>
                </a:lnTo>
                <a:lnTo>
                  <a:pt x="4915" y="7397"/>
                </a:lnTo>
                <a:lnTo>
                  <a:pt x="4891" y="7665"/>
                </a:lnTo>
                <a:lnTo>
                  <a:pt x="4915" y="7908"/>
                </a:lnTo>
                <a:lnTo>
                  <a:pt x="4940" y="8151"/>
                </a:lnTo>
                <a:lnTo>
                  <a:pt x="5013" y="8395"/>
                </a:lnTo>
                <a:lnTo>
                  <a:pt x="5110" y="8614"/>
                </a:lnTo>
                <a:lnTo>
                  <a:pt x="5232" y="8808"/>
                </a:lnTo>
                <a:lnTo>
                  <a:pt x="5378" y="9003"/>
                </a:lnTo>
                <a:lnTo>
                  <a:pt x="5548" y="9173"/>
                </a:lnTo>
                <a:lnTo>
                  <a:pt x="5743" y="9344"/>
                </a:lnTo>
                <a:lnTo>
                  <a:pt x="5937" y="9490"/>
                </a:lnTo>
                <a:lnTo>
                  <a:pt x="6132" y="9611"/>
                </a:lnTo>
                <a:lnTo>
                  <a:pt x="6351" y="9709"/>
                </a:lnTo>
                <a:lnTo>
                  <a:pt x="6594" y="9806"/>
                </a:lnTo>
                <a:lnTo>
                  <a:pt x="6838" y="9855"/>
                </a:lnTo>
                <a:lnTo>
                  <a:pt x="7057" y="9903"/>
                </a:lnTo>
                <a:lnTo>
                  <a:pt x="7300" y="9928"/>
                </a:lnTo>
                <a:lnTo>
                  <a:pt x="7543" y="9903"/>
                </a:lnTo>
                <a:lnTo>
                  <a:pt x="7762" y="9879"/>
                </a:lnTo>
                <a:lnTo>
                  <a:pt x="7981" y="9855"/>
                </a:lnTo>
                <a:lnTo>
                  <a:pt x="8176" y="9782"/>
                </a:lnTo>
                <a:lnTo>
                  <a:pt x="8395" y="9709"/>
                </a:lnTo>
                <a:lnTo>
                  <a:pt x="8589" y="9636"/>
                </a:lnTo>
                <a:lnTo>
                  <a:pt x="8784" y="9514"/>
                </a:lnTo>
                <a:lnTo>
                  <a:pt x="8954" y="9392"/>
                </a:lnTo>
                <a:lnTo>
                  <a:pt x="9125" y="9271"/>
                </a:lnTo>
                <a:lnTo>
                  <a:pt x="9295" y="9125"/>
                </a:lnTo>
                <a:lnTo>
                  <a:pt x="9441" y="8979"/>
                </a:lnTo>
                <a:lnTo>
                  <a:pt x="9563" y="8808"/>
                </a:lnTo>
                <a:lnTo>
                  <a:pt x="9684" y="8614"/>
                </a:lnTo>
                <a:lnTo>
                  <a:pt x="9782" y="8419"/>
                </a:lnTo>
                <a:lnTo>
                  <a:pt x="9855" y="8224"/>
                </a:lnTo>
                <a:lnTo>
                  <a:pt x="9928" y="8030"/>
                </a:lnTo>
                <a:lnTo>
                  <a:pt x="9976" y="7811"/>
                </a:lnTo>
                <a:lnTo>
                  <a:pt x="10001" y="7519"/>
                </a:lnTo>
                <a:lnTo>
                  <a:pt x="10001" y="7227"/>
                </a:lnTo>
                <a:lnTo>
                  <a:pt x="9952" y="6959"/>
                </a:lnTo>
                <a:lnTo>
                  <a:pt x="9903" y="6692"/>
                </a:lnTo>
                <a:lnTo>
                  <a:pt x="9806" y="6448"/>
                </a:lnTo>
                <a:lnTo>
                  <a:pt x="9660" y="6205"/>
                </a:lnTo>
                <a:lnTo>
                  <a:pt x="9514" y="5986"/>
                </a:lnTo>
                <a:lnTo>
                  <a:pt x="9344" y="5767"/>
                </a:lnTo>
                <a:lnTo>
                  <a:pt x="9149" y="5597"/>
                </a:lnTo>
                <a:lnTo>
                  <a:pt x="8930" y="5426"/>
                </a:lnTo>
                <a:lnTo>
                  <a:pt x="8711" y="5280"/>
                </a:lnTo>
                <a:lnTo>
                  <a:pt x="8468" y="5159"/>
                </a:lnTo>
                <a:lnTo>
                  <a:pt x="8200" y="5086"/>
                </a:lnTo>
                <a:lnTo>
                  <a:pt x="7932" y="5013"/>
                </a:lnTo>
                <a:lnTo>
                  <a:pt x="7665" y="4988"/>
                </a:lnTo>
                <a:close/>
                <a:moveTo>
                  <a:pt x="6570" y="414"/>
                </a:moveTo>
                <a:lnTo>
                  <a:pt x="6789" y="438"/>
                </a:lnTo>
                <a:lnTo>
                  <a:pt x="7032" y="438"/>
                </a:lnTo>
                <a:lnTo>
                  <a:pt x="7494" y="462"/>
                </a:lnTo>
                <a:lnTo>
                  <a:pt x="8103" y="487"/>
                </a:lnTo>
                <a:lnTo>
                  <a:pt x="8395" y="511"/>
                </a:lnTo>
                <a:lnTo>
                  <a:pt x="8687" y="511"/>
                </a:lnTo>
                <a:lnTo>
                  <a:pt x="8687" y="681"/>
                </a:lnTo>
                <a:lnTo>
                  <a:pt x="8687" y="852"/>
                </a:lnTo>
                <a:lnTo>
                  <a:pt x="8419" y="754"/>
                </a:lnTo>
                <a:lnTo>
                  <a:pt x="8273" y="730"/>
                </a:lnTo>
                <a:lnTo>
                  <a:pt x="8127" y="706"/>
                </a:lnTo>
                <a:lnTo>
                  <a:pt x="8005" y="706"/>
                </a:lnTo>
                <a:lnTo>
                  <a:pt x="7859" y="730"/>
                </a:lnTo>
                <a:lnTo>
                  <a:pt x="7738" y="779"/>
                </a:lnTo>
                <a:lnTo>
                  <a:pt x="7640" y="876"/>
                </a:lnTo>
                <a:lnTo>
                  <a:pt x="7616" y="925"/>
                </a:lnTo>
                <a:lnTo>
                  <a:pt x="7616" y="949"/>
                </a:lnTo>
                <a:lnTo>
                  <a:pt x="7640" y="998"/>
                </a:lnTo>
                <a:lnTo>
                  <a:pt x="7957" y="998"/>
                </a:lnTo>
                <a:lnTo>
                  <a:pt x="8224" y="1022"/>
                </a:lnTo>
                <a:lnTo>
                  <a:pt x="8468" y="1095"/>
                </a:lnTo>
                <a:lnTo>
                  <a:pt x="8735" y="1192"/>
                </a:lnTo>
                <a:lnTo>
                  <a:pt x="8760" y="1338"/>
                </a:lnTo>
                <a:lnTo>
                  <a:pt x="8565" y="1338"/>
                </a:lnTo>
                <a:lnTo>
                  <a:pt x="7932" y="1290"/>
                </a:lnTo>
                <a:lnTo>
                  <a:pt x="7713" y="1265"/>
                </a:lnTo>
                <a:lnTo>
                  <a:pt x="7616" y="1265"/>
                </a:lnTo>
                <a:lnTo>
                  <a:pt x="7494" y="1314"/>
                </a:lnTo>
                <a:lnTo>
                  <a:pt x="7470" y="1363"/>
                </a:lnTo>
                <a:lnTo>
                  <a:pt x="7470" y="1411"/>
                </a:lnTo>
                <a:lnTo>
                  <a:pt x="7519" y="1509"/>
                </a:lnTo>
                <a:lnTo>
                  <a:pt x="7592" y="1582"/>
                </a:lnTo>
                <a:lnTo>
                  <a:pt x="7689" y="1630"/>
                </a:lnTo>
                <a:lnTo>
                  <a:pt x="7786" y="1655"/>
                </a:lnTo>
                <a:lnTo>
                  <a:pt x="8030" y="1679"/>
                </a:lnTo>
                <a:lnTo>
                  <a:pt x="8224" y="1703"/>
                </a:lnTo>
                <a:lnTo>
                  <a:pt x="8516" y="1752"/>
                </a:lnTo>
                <a:lnTo>
                  <a:pt x="8833" y="1776"/>
                </a:lnTo>
                <a:lnTo>
                  <a:pt x="8881" y="2117"/>
                </a:lnTo>
                <a:lnTo>
                  <a:pt x="8857" y="2117"/>
                </a:lnTo>
                <a:lnTo>
                  <a:pt x="8711" y="2068"/>
                </a:lnTo>
                <a:lnTo>
                  <a:pt x="8565" y="2020"/>
                </a:lnTo>
                <a:lnTo>
                  <a:pt x="8249" y="1995"/>
                </a:lnTo>
                <a:lnTo>
                  <a:pt x="8005" y="1947"/>
                </a:lnTo>
                <a:lnTo>
                  <a:pt x="7713" y="1947"/>
                </a:lnTo>
                <a:lnTo>
                  <a:pt x="7713" y="1995"/>
                </a:lnTo>
                <a:lnTo>
                  <a:pt x="7689" y="2044"/>
                </a:lnTo>
                <a:lnTo>
                  <a:pt x="7762" y="2166"/>
                </a:lnTo>
                <a:lnTo>
                  <a:pt x="7835" y="2239"/>
                </a:lnTo>
                <a:lnTo>
                  <a:pt x="7957" y="2287"/>
                </a:lnTo>
                <a:lnTo>
                  <a:pt x="8078" y="2336"/>
                </a:lnTo>
                <a:lnTo>
                  <a:pt x="8419" y="2409"/>
                </a:lnTo>
                <a:lnTo>
                  <a:pt x="8760" y="2458"/>
                </a:lnTo>
                <a:lnTo>
                  <a:pt x="8833" y="2458"/>
                </a:lnTo>
                <a:lnTo>
                  <a:pt x="8881" y="2433"/>
                </a:lnTo>
                <a:lnTo>
                  <a:pt x="8930" y="2409"/>
                </a:lnTo>
                <a:lnTo>
                  <a:pt x="8954" y="2385"/>
                </a:lnTo>
                <a:lnTo>
                  <a:pt x="9027" y="2506"/>
                </a:lnTo>
                <a:lnTo>
                  <a:pt x="9076" y="2579"/>
                </a:lnTo>
                <a:lnTo>
                  <a:pt x="9125" y="2604"/>
                </a:lnTo>
                <a:lnTo>
                  <a:pt x="9198" y="2628"/>
                </a:lnTo>
                <a:lnTo>
                  <a:pt x="9246" y="2628"/>
                </a:lnTo>
                <a:lnTo>
                  <a:pt x="9490" y="2701"/>
                </a:lnTo>
                <a:lnTo>
                  <a:pt x="9733" y="2798"/>
                </a:lnTo>
                <a:lnTo>
                  <a:pt x="9952" y="2920"/>
                </a:lnTo>
                <a:lnTo>
                  <a:pt x="10171" y="3066"/>
                </a:lnTo>
                <a:lnTo>
                  <a:pt x="10220" y="3090"/>
                </a:lnTo>
                <a:lnTo>
                  <a:pt x="10268" y="3115"/>
                </a:lnTo>
                <a:lnTo>
                  <a:pt x="10390" y="3115"/>
                </a:lnTo>
                <a:lnTo>
                  <a:pt x="10463" y="3042"/>
                </a:lnTo>
                <a:lnTo>
                  <a:pt x="10512" y="2969"/>
                </a:lnTo>
                <a:lnTo>
                  <a:pt x="10633" y="2896"/>
                </a:lnTo>
                <a:lnTo>
                  <a:pt x="10755" y="2823"/>
                </a:lnTo>
                <a:lnTo>
                  <a:pt x="10950" y="2652"/>
                </a:lnTo>
                <a:lnTo>
                  <a:pt x="11412" y="2312"/>
                </a:lnTo>
                <a:lnTo>
                  <a:pt x="11655" y="2166"/>
                </a:lnTo>
                <a:lnTo>
                  <a:pt x="11899" y="2044"/>
                </a:lnTo>
                <a:lnTo>
                  <a:pt x="11972" y="1995"/>
                </a:lnTo>
                <a:lnTo>
                  <a:pt x="11996" y="1947"/>
                </a:lnTo>
                <a:lnTo>
                  <a:pt x="12093" y="2020"/>
                </a:lnTo>
                <a:lnTo>
                  <a:pt x="12385" y="2239"/>
                </a:lnTo>
                <a:lnTo>
                  <a:pt x="12653" y="2458"/>
                </a:lnTo>
                <a:lnTo>
                  <a:pt x="12872" y="2701"/>
                </a:lnTo>
                <a:lnTo>
                  <a:pt x="13091" y="2944"/>
                </a:lnTo>
                <a:lnTo>
                  <a:pt x="13188" y="3066"/>
                </a:lnTo>
                <a:lnTo>
                  <a:pt x="13286" y="3188"/>
                </a:lnTo>
                <a:lnTo>
                  <a:pt x="13115" y="3382"/>
                </a:lnTo>
                <a:lnTo>
                  <a:pt x="12896" y="3188"/>
                </a:lnTo>
                <a:lnTo>
                  <a:pt x="12677" y="2993"/>
                </a:lnTo>
                <a:lnTo>
                  <a:pt x="12580" y="2920"/>
                </a:lnTo>
                <a:lnTo>
                  <a:pt x="12458" y="2871"/>
                </a:lnTo>
                <a:lnTo>
                  <a:pt x="12337" y="2823"/>
                </a:lnTo>
                <a:lnTo>
                  <a:pt x="12215" y="2798"/>
                </a:lnTo>
                <a:lnTo>
                  <a:pt x="12166" y="2823"/>
                </a:lnTo>
                <a:lnTo>
                  <a:pt x="12142" y="2847"/>
                </a:lnTo>
                <a:lnTo>
                  <a:pt x="12118" y="2896"/>
                </a:lnTo>
                <a:lnTo>
                  <a:pt x="12142" y="2944"/>
                </a:lnTo>
                <a:lnTo>
                  <a:pt x="12215" y="3042"/>
                </a:lnTo>
                <a:lnTo>
                  <a:pt x="12288" y="3115"/>
                </a:lnTo>
                <a:lnTo>
                  <a:pt x="12458" y="3261"/>
                </a:lnTo>
                <a:lnTo>
                  <a:pt x="12677" y="3480"/>
                </a:lnTo>
                <a:lnTo>
                  <a:pt x="12896" y="3650"/>
                </a:lnTo>
                <a:lnTo>
                  <a:pt x="12921" y="3650"/>
                </a:lnTo>
                <a:lnTo>
                  <a:pt x="12750" y="3869"/>
                </a:lnTo>
                <a:lnTo>
                  <a:pt x="12653" y="3747"/>
                </a:lnTo>
                <a:lnTo>
                  <a:pt x="12531" y="3626"/>
                </a:lnTo>
                <a:lnTo>
                  <a:pt x="12458" y="3528"/>
                </a:lnTo>
                <a:lnTo>
                  <a:pt x="12361" y="3431"/>
                </a:lnTo>
                <a:lnTo>
                  <a:pt x="12264" y="3334"/>
                </a:lnTo>
                <a:lnTo>
                  <a:pt x="12142" y="3285"/>
                </a:lnTo>
                <a:lnTo>
                  <a:pt x="12118" y="3285"/>
                </a:lnTo>
                <a:lnTo>
                  <a:pt x="12069" y="3309"/>
                </a:lnTo>
                <a:lnTo>
                  <a:pt x="12069" y="3334"/>
                </a:lnTo>
                <a:lnTo>
                  <a:pt x="12069" y="3382"/>
                </a:lnTo>
                <a:lnTo>
                  <a:pt x="12093" y="3504"/>
                </a:lnTo>
                <a:lnTo>
                  <a:pt x="12142" y="3626"/>
                </a:lnTo>
                <a:lnTo>
                  <a:pt x="12288" y="3869"/>
                </a:lnTo>
                <a:lnTo>
                  <a:pt x="12385" y="4039"/>
                </a:lnTo>
                <a:lnTo>
                  <a:pt x="12531" y="4210"/>
                </a:lnTo>
                <a:lnTo>
                  <a:pt x="12434" y="4331"/>
                </a:lnTo>
                <a:lnTo>
                  <a:pt x="12312" y="4526"/>
                </a:lnTo>
                <a:lnTo>
                  <a:pt x="12215" y="4356"/>
                </a:lnTo>
                <a:lnTo>
                  <a:pt x="12069" y="4185"/>
                </a:lnTo>
                <a:lnTo>
                  <a:pt x="11947" y="4015"/>
                </a:lnTo>
                <a:lnTo>
                  <a:pt x="11850" y="3845"/>
                </a:lnTo>
                <a:lnTo>
                  <a:pt x="11801" y="3796"/>
                </a:lnTo>
                <a:lnTo>
                  <a:pt x="11753" y="3772"/>
                </a:lnTo>
                <a:lnTo>
                  <a:pt x="11680" y="3772"/>
                </a:lnTo>
                <a:lnTo>
                  <a:pt x="11631" y="3845"/>
                </a:lnTo>
                <a:lnTo>
                  <a:pt x="11631" y="3966"/>
                </a:lnTo>
                <a:lnTo>
                  <a:pt x="11655" y="4064"/>
                </a:lnTo>
                <a:lnTo>
                  <a:pt x="11704" y="4185"/>
                </a:lnTo>
                <a:lnTo>
                  <a:pt x="11753" y="4283"/>
                </a:lnTo>
                <a:lnTo>
                  <a:pt x="12118" y="4842"/>
                </a:lnTo>
                <a:lnTo>
                  <a:pt x="12166" y="4891"/>
                </a:lnTo>
                <a:lnTo>
                  <a:pt x="12239" y="4915"/>
                </a:lnTo>
                <a:lnTo>
                  <a:pt x="12264" y="4940"/>
                </a:lnTo>
                <a:lnTo>
                  <a:pt x="12288" y="4964"/>
                </a:lnTo>
                <a:lnTo>
                  <a:pt x="12410" y="5232"/>
                </a:lnTo>
                <a:lnTo>
                  <a:pt x="12458" y="5524"/>
                </a:lnTo>
                <a:lnTo>
                  <a:pt x="12483" y="5694"/>
                </a:lnTo>
                <a:lnTo>
                  <a:pt x="12507" y="5864"/>
                </a:lnTo>
                <a:lnTo>
                  <a:pt x="12507" y="6035"/>
                </a:lnTo>
                <a:lnTo>
                  <a:pt x="12531" y="6205"/>
                </a:lnTo>
                <a:lnTo>
                  <a:pt x="12580" y="6278"/>
                </a:lnTo>
                <a:lnTo>
                  <a:pt x="12629" y="6302"/>
                </a:lnTo>
                <a:lnTo>
                  <a:pt x="12702" y="6327"/>
                </a:lnTo>
                <a:lnTo>
                  <a:pt x="12775" y="6327"/>
                </a:lnTo>
                <a:lnTo>
                  <a:pt x="12994" y="6400"/>
                </a:lnTo>
                <a:lnTo>
                  <a:pt x="13213" y="6424"/>
                </a:lnTo>
                <a:lnTo>
                  <a:pt x="13651" y="6473"/>
                </a:lnTo>
                <a:lnTo>
                  <a:pt x="13967" y="6521"/>
                </a:lnTo>
                <a:lnTo>
                  <a:pt x="14283" y="6570"/>
                </a:lnTo>
                <a:lnTo>
                  <a:pt x="14502" y="6643"/>
                </a:lnTo>
                <a:lnTo>
                  <a:pt x="14600" y="6692"/>
                </a:lnTo>
                <a:lnTo>
                  <a:pt x="14697" y="6692"/>
                </a:lnTo>
                <a:lnTo>
                  <a:pt x="14673" y="6959"/>
                </a:lnTo>
                <a:lnTo>
                  <a:pt x="14648" y="7227"/>
                </a:lnTo>
                <a:lnTo>
                  <a:pt x="14673" y="7738"/>
                </a:lnTo>
                <a:lnTo>
                  <a:pt x="14648" y="8176"/>
                </a:lnTo>
                <a:lnTo>
                  <a:pt x="14648" y="8395"/>
                </a:lnTo>
                <a:lnTo>
                  <a:pt x="14673" y="8614"/>
                </a:lnTo>
                <a:lnTo>
                  <a:pt x="14454" y="8638"/>
                </a:lnTo>
                <a:lnTo>
                  <a:pt x="14454" y="8638"/>
                </a:lnTo>
                <a:lnTo>
                  <a:pt x="14478" y="8541"/>
                </a:lnTo>
                <a:lnTo>
                  <a:pt x="14478" y="8443"/>
                </a:lnTo>
                <a:lnTo>
                  <a:pt x="14454" y="8249"/>
                </a:lnTo>
                <a:lnTo>
                  <a:pt x="14405" y="7981"/>
                </a:lnTo>
                <a:lnTo>
                  <a:pt x="14381" y="7884"/>
                </a:lnTo>
                <a:lnTo>
                  <a:pt x="14332" y="7762"/>
                </a:lnTo>
                <a:lnTo>
                  <a:pt x="14308" y="7738"/>
                </a:lnTo>
                <a:lnTo>
                  <a:pt x="14283" y="7713"/>
                </a:lnTo>
                <a:lnTo>
                  <a:pt x="14235" y="7738"/>
                </a:lnTo>
                <a:lnTo>
                  <a:pt x="14210" y="7762"/>
                </a:lnTo>
                <a:lnTo>
                  <a:pt x="14162" y="7884"/>
                </a:lnTo>
                <a:lnTo>
                  <a:pt x="14137" y="7981"/>
                </a:lnTo>
                <a:lnTo>
                  <a:pt x="14113" y="8249"/>
                </a:lnTo>
                <a:lnTo>
                  <a:pt x="14113" y="8468"/>
                </a:lnTo>
                <a:lnTo>
                  <a:pt x="14137" y="8565"/>
                </a:lnTo>
                <a:lnTo>
                  <a:pt x="14186" y="8662"/>
                </a:lnTo>
                <a:lnTo>
                  <a:pt x="13797" y="8687"/>
                </a:lnTo>
                <a:lnTo>
                  <a:pt x="13699" y="8687"/>
                </a:lnTo>
                <a:lnTo>
                  <a:pt x="13748" y="8589"/>
                </a:lnTo>
                <a:lnTo>
                  <a:pt x="13797" y="8346"/>
                </a:lnTo>
                <a:lnTo>
                  <a:pt x="13845" y="8103"/>
                </a:lnTo>
                <a:lnTo>
                  <a:pt x="13870" y="7835"/>
                </a:lnTo>
                <a:lnTo>
                  <a:pt x="13845" y="7762"/>
                </a:lnTo>
                <a:lnTo>
                  <a:pt x="13772" y="7713"/>
                </a:lnTo>
                <a:lnTo>
                  <a:pt x="13699" y="7713"/>
                </a:lnTo>
                <a:lnTo>
                  <a:pt x="13651" y="7762"/>
                </a:lnTo>
                <a:lnTo>
                  <a:pt x="13626" y="7811"/>
                </a:lnTo>
                <a:lnTo>
                  <a:pt x="13480" y="8273"/>
                </a:lnTo>
                <a:lnTo>
                  <a:pt x="13407" y="8492"/>
                </a:lnTo>
                <a:lnTo>
                  <a:pt x="13407" y="8614"/>
                </a:lnTo>
                <a:lnTo>
                  <a:pt x="13407" y="8662"/>
                </a:lnTo>
                <a:lnTo>
                  <a:pt x="13432" y="8711"/>
                </a:lnTo>
                <a:lnTo>
                  <a:pt x="13237" y="8711"/>
                </a:lnTo>
                <a:lnTo>
                  <a:pt x="13042" y="8735"/>
                </a:lnTo>
                <a:lnTo>
                  <a:pt x="13091" y="8443"/>
                </a:lnTo>
                <a:lnTo>
                  <a:pt x="13115" y="8176"/>
                </a:lnTo>
                <a:lnTo>
                  <a:pt x="13091" y="8030"/>
                </a:lnTo>
                <a:lnTo>
                  <a:pt x="13067" y="7908"/>
                </a:lnTo>
                <a:lnTo>
                  <a:pt x="13042" y="7859"/>
                </a:lnTo>
                <a:lnTo>
                  <a:pt x="13018" y="7835"/>
                </a:lnTo>
                <a:lnTo>
                  <a:pt x="12969" y="7835"/>
                </a:lnTo>
                <a:lnTo>
                  <a:pt x="12921" y="7859"/>
                </a:lnTo>
                <a:lnTo>
                  <a:pt x="12848" y="7957"/>
                </a:lnTo>
                <a:lnTo>
                  <a:pt x="12823" y="8054"/>
                </a:lnTo>
                <a:lnTo>
                  <a:pt x="12750" y="8273"/>
                </a:lnTo>
                <a:lnTo>
                  <a:pt x="12604" y="8906"/>
                </a:lnTo>
                <a:lnTo>
                  <a:pt x="12604" y="8954"/>
                </a:lnTo>
                <a:lnTo>
                  <a:pt x="12629" y="9027"/>
                </a:lnTo>
                <a:lnTo>
                  <a:pt x="12507" y="9271"/>
                </a:lnTo>
                <a:lnTo>
                  <a:pt x="12385" y="9514"/>
                </a:lnTo>
                <a:lnTo>
                  <a:pt x="12288" y="9660"/>
                </a:lnTo>
                <a:lnTo>
                  <a:pt x="12191" y="9806"/>
                </a:lnTo>
                <a:lnTo>
                  <a:pt x="11996" y="10049"/>
                </a:lnTo>
                <a:lnTo>
                  <a:pt x="11947" y="10122"/>
                </a:lnTo>
                <a:lnTo>
                  <a:pt x="11947" y="10171"/>
                </a:lnTo>
                <a:lnTo>
                  <a:pt x="11972" y="10244"/>
                </a:lnTo>
                <a:lnTo>
                  <a:pt x="11996" y="10293"/>
                </a:lnTo>
                <a:lnTo>
                  <a:pt x="12045" y="10341"/>
                </a:lnTo>
                <a:lnTo>
                  <a:pt x="12166" y="10341"/>
                </a:lnTo>
                <a:lnTo>
                  <a:pt x="12239" y="10317"/>
                </a:lnTo>
                <a:lnTo>
                  <a:pt x="12337" y="10487"/>
                </a:lnTo>
                <a:lnTo>
                  <a:pt x="12483" y="10633"/>
                </a:lnTo>
                <a:lnTo>
                  <a:pt x="12726" y="10950"/>
                </a:lnTo>
                <a:lnTo>
                  <a:pt x="12994" y="11339"/>
                </a:lnTo>
                <a:lnTo>
                  <a:pt x="13237" y="11728"/>
                </a:lnTo>
                <a:lnTo>
                  <a:pt x="13067" y="11947"/>
                </a:lnTo>
                <a:lnTo>
                  <a:pt x="12872" y="12166"/>
                </a:lnTo>
                <a:lnTo>
                  <a:pt x="12483" y="12556"/>
                </a:lnTo>
                <a:lnTo>
                  <a:pt x="12191" y="12848"/>
                </a:lnTo>
                <a:lnTo>
                  <a:pt x="12045" y="12994"/>
                </a:lnTo>
                <a:lnTo>
                  <a:pt x="11923" y="13164"/>
                </a:lnTo>
                <a:lnTo>
                  <a:pt x="11704" y="13018"/>
                </a:lnTo>
                <a:lnTo>
                  <a:pt x="11874" y="12945"/>
                </a:lnTo>
                <a:lnTo>
                  <a:pt x="12020" y="12848"/>
                </a:lnTo>
                <a:lnTo>
                  <a:pt x="12288" y="12677"/>
                </a:lnTo>
                <a:lnTo>
                  <a:pt x="12337" y="12629"/>
                </a:lnTo>
                <a:lnTo>
                  <a:pt x="12361" y="12580"/>
                </a:lnTo>
                <a:lnTo>
                  <a:pt x="12361" y="12507"/>
                </a:lnTo>
                <a:lnTo>
                  <a:pt x="12337" y="12458"/>
                </a:lnTo>
                <a:lnTo>
                  <a:pt x="12312" y="12434"/>
                </a:lnTo>
                <a:lnTo>
                  <a:pt x="12264" y="12385"/>
                </a:lnTo>
                <a:lnTo>
                  <a:pt x="12191" y="12385"/>
                </a:lnTo>
                <a:lnTo>
                  <a:pt x="12118" y="12410"/>
                </a:lnTo>
                <a:lnTo>
                  <a:pt x="11899" y="12531"/>
                </a:lnTo>
                <a:lnTo>
                  <a:pt x="11655" y="12677"/>
                </a:lnTo>
                <a:lnTo>
                  <a:pt x="11388" y="12799"/>
                </a:lnTo>
                <a:lnTo>
                  <a:pt x="11266" y="12726"/>
                </a:lnTo>
                <a:lnTo>
                  <a:pt x="11315" y="12702"/>
                </a:lnTo>
                <a:lnTo>
                  <a:pt x="11534" y="12556"/>
                </a:lnTo>
                <a:lnTo>
                  <a:pt x="11631" y="12458"/>
                </a:lnTo>
                <a:lnTo>
                  <a:pt x="11704" y="12337"/>
                </a:lnTo>
                <a:lnTo>
                  <a:pt x="11728" y="12288"/>
                </a:lnTo>
                <a:lnTo>
                  <a:pt x="11728" y="12239"/>
                </a:lnTo>
                <a:lnTo>
                  <a:pt x="11704" y="12166"/>
                </a:lnTo>
                <a:lnTo>
                  <a:pt x="11680" y="12118"/>
                </a:lnTo>
                <a:lnTo>
                  <a:pt x="11631" y="12093"/>
                </a:lnTo>
                <a:lnTo>
                  <a:pt x="11582" y="12069"/>
                </a:lnTo>
                <a:lnTo>
                  <a:pt x="11534" y="12069"/>
                </a:lnTo>
                <a:lnTo>
                  <a:pt x="11461" y="12093"/>
                </a:lnTo>
                <a:lnTo>
                  <a:pt x="11290" y="12264"/>
                </a:lnTo>
                <a:lnTo>
                  <a:pt x="11096" y="12410"/>
                </a:lnTo>
                <a:lnTo>
                  <a:pt x="10974" y="12507"/>
                </a:lnTo>
                <a:lnTo>
                  <a:pt x="10731" y="12288"/>
                </a:lnTo>
                <a:lnTo>
                  <a:pt x="10950" y="12142"/>
                </a:lnTo>
                <a:lnTo>
                  <a:pt x="11071" y="12069"/>
                </a:lnTo>
                <a:lnTo>
                  <a:pt x="11193" y="11996"/>
                </a:lnTo>
                <a:lnTo>
                  <a:pt x="11242" y="11947"/>
                </a:lnTo>
                <a:lnTo>
                  <a:pt x="11266" y="11899"/>
                </a:lnTo>
                <a:lnTo>
                  <a:pt x="11290" y="11826"/>
                </a:lnTo>
                <a:lnTo>
                  <a:pt x="11290" y="11753"/>
                </a:lnTo>
                <a:lnTo>
                  <a:pt x="11266" y="11704"/>
                </a:lnTo>
                <a:lnTo>
                  <a:pt x="11217" y="11680"/>
                </a:lnTo>
                <a:lnTo>
                  <a:pt x="11096" y="11680"/>
                </a:lnTo>
                <a:lnTo>
                  <a:pt x="10974" y="11753"/>
                </a:lnTo>
                <a:lnTo>
                  <a:pt x="10877" y="11801"/>
                </a:lnTo>
                <a:lnTo>
                  <a:pt x="10633" y="11947"/>
                </a:lnTo>
                <a:lnTo>
                  <a:pt x="10390" y="12093"/>
                </a:lnTo>
                <a:lnTo>
                  <a:pt x="10293" y="12069"/>
                </a:lnTo>
                <a:lnTo>
                  <a:pt x="10147" y="12069"/>
                </a:lnTo>
                <a:lnTo>
                  <a:pt x="10098" y="12118"/>
                </a:lnTo>
                <a:lnTo>
                  <a:pt x="9952" y="12118"/>
                </a:lnTo>
                <a:lnTo>
                  <a:pt x="9855" y="12191"/>
                </a:lnTo>
                <a:lnTo>
                  <a:pt x="9733" y="12264"/>
                </a:lnTo>
                <a:lnTo>
                  <a:pt x="9587" y="12312"/>
                </a:lnTo>
                <a:lnTo>
                  <a:pt x="9319" y="12385"/>
                </a:lnTo>
                <a:lnTo>
                  <a:pt x="9198" y="12434"/>
                </a:lnTo>
                <a:lnTo>
                  <a:pt x="9100" y="12507"/>
                </a:lnTo>
                <a:lnTo>
                  <a:pt x="8979" y="12507"/>
                </a:lnTo>
                <a:lnTo>
                  <a:pt x="8930" y="12556"/>
                </a:lnTo>
                <a:lnTo>
                  <a:pt x="8906" y="12604"/>
                </a:lnTo>
                <a:lnTo>
                  <a:pt x="8906" y="12629"/>
                </a:lnTo>
                <a:lnTo>
                  <a:pt x="8857" y="12629"/>
                </a:lnTo>
                <a:lnTo>
                  <a:pt x="8735" y="12677"/>
                </a:lnTo>
                <a:lnTo>
                  <a:pt x="8638" y="12726"/>
                </a:lnTo>
                <a:lnTo>
                  <a:pt x="8419" y="12848"/>
                </a:lnTo>
                <a:lnTo>
                  <a:pt x="8297" y="12872"/>
                </a:lnTo>
                <a:lnTo>
                  <a:pt x="8200" y="12896"/>
                </a:lnTo>
                <a:lnTo>
                  <a:pt x="8103" y="12921"/>
                </a:lnTo>
                <a:lnTo>
                  <a:pt x="8005" y="12945"/>
                </a:lnTo>
                <a:lnTo>
                  <a:pt x="7957" y="13018"/>
                </a:lnTo>
                <a:lnTo>
                  <a:pt x="7981" y="13067"/>
                </a:lnTo>
                <a:lnTo>
                  <a:pt x="8030" y="13140"/>
                </a:lnTo>
                <a:lnTo>
                  <a:pt x="8127" y="13188"/>
                </a:lnTo>
                <a:lnTo>
                  <a:pt x="8224" y="13213"/>
                </a:lnTo>
                <a:lnTo>
                  <a:pt x="8346" y="13188"/>
                </a:lnTo>
                <a:lnTo>
                  <a:pt x="8468" y="13164"/>
                </a:lnTo>
                <a:lnTo>
                  <a:pt x="8589" y="13115"/>
                </a:lnTo>
                <a:lnTo>
                  <a:pt x="8833" y="12994"/>
                </a:lnTo>
                <a:lnTo>
                  <a:pt x="8808" y="13115"/>
                </a:lnTo>
                <a:lnTo>
                  <a:pt x="8638" y="13213"/>
                </a:lnTo>
                <a:lnTo>
                  <a:pt x="8443" y="13310"/>
                </a:lnTo>
                <a:lnTo>
                  <a:pt x="8224" y="13383"/>
                </a:lnTo>
                <a:lnTo>
                  <a:pt x="8127" y="13432"/>
                </a:lnTo>
                <a:lnTo>
                  <a:pt x="8054" y="13480"/>
                </a:lnTo>
                <a:lnTo>
                  <a:pt x="8030" y="13553"/>
                </a:lnTo>
                <a:lnTo>
                  <a:pt x="8054" y="13602"/>
                </a:lnTo>
                <a:lnTo>
                  <a:pt x="8103" y="13651"/>
                </a:lnTo>
                <a:lnTo>
                  <a:pt x="8176" y="13675"/>
                </a:lnTo>
                <a:lnTo>
                  <a:pt x="8297" y="13699"/>
                </a:lnTo>
                <a:lnTo>
                  <a:pt x="8443" y="13651"/>
                </a:lnTo>
                <a:lnTo>
                  <a:pt x="8589" y="13626"/>
                </a:lnTo>
                <a:lnTo>
                  <a:pt x="8760" y="13553"/>
                </a:lnTo>
                <a:lnTo>
                  <a:pt x="8711" y="13797"/>
                </a:lnTo>
                <a:lnTo>
                  <a:pt x="8711" y="13821"/>
                </a:lnTo>
                <a:lnTo>
                  <a:pt x="8662" y="13845"/>
                </a:lnTo>
                <a:lnTo>
                  <a:pt x="8419" y="13918"/>
                </a:lnTo>
                <a:lnTo>
                  <a:pt x="8176" y="13991"/>
                </a:lnTo>
                <a:lnTo>
                  <a:pt x="8030" y="14016"/>
                </a:lnTo>
                <a:lnTo>
                  <a:pt x="7957" y="14040"/>
                </a:lnTo>
                <a:lnTo>
                  <a:pt x="7957" y="14089"/>
                </a:lnTo>
                <a:lnTo>
                  <a:pt x="7932" y="14113"/>
                </a:lnTo>
                <a:lnTo>
                  <a:pt x="7932" y="14162"/>
                </a:lnTo>
                <a:lnTo>
                  <a:pt x="7957" y="14186"/>
                </a:lnTo>
                <a:lnTo>
                  <a:pt x="8030" y="14235"/>
                </a:lnTo>
                <a:lnTo>
                  <a:pt x="8127" y="14259"/>
                </a:lnTo>
                <a:lnTo>
                  <a:pt x="8224" y="14283"/>
                </a:lnTo>
                <a:lnTo>
                  <a:pt x="8322" y="14283"/>
                </a:lnTo>
                <a:lnTo>
                  <a:pt x="8419" y="14259"/>
                </a:lnTo>
                <a:lnTo>
                  <a:pt x="8614" y="14210"/>
                </a:lnTo>
                <a:lnTo>
                  <a:pt x="8614" y="14210"/>
                </a:lnTo>
                <a:lnTo>
                  <a:pt x="8589" y="14381"/>
                </a:lnTo>
                <a:lnTo>
                  <a:pt x="8589" y="14575"/>
                </a:lnTo>
                <a:lnTo>
                  <a:pt x="8103" y="14575"/>
                </a:lnTo>
                <a:lnTo>
                  <a:pt x="7616" y="14624"/>
                </a:lnTo>
                <a:lnTo>
                  <a:pt x="6765" y="14624"/>
                </a:lnTo>
                <a:lnTo>
                  <a:pt x="6765" y="14405"/>
                </a:lnTo>
                <a:lnTo>
                  <a:pt x="6740" y="14162"/>
                </a:lnTo>
                <a:lnTo>
                  <a:pt x="6692" y="13748"/>
                </a:lnTo>
                <a:lnTo>
                  <a:pt x="6643" y="13432"/>
                </a:lnTo>
                <a:lnTo>
                  <a:pt x="6570" y="13042"/>
                </a:lnTo>
                <a:lnTo>
                  <a:pt x="6521" y="12848"/>
                </a:lnTo>
                <a:lnTo>
                  <a:pt x="6448" y="12702"/>
                </a:lnTo>
                <a:lnTo>
                  <a:pt x="6351" y="12556"/>
                </a:lnTo>
                <a:lnTo>
                  <a:pt x="6302" y="12531"/>
                </a:lnTo>
                <a:lnTo>
                  <a:pt x="6229" y="12483"/>
                </a:lnTo>
                <a:lnTo>
                  <a:pt x="6156" y="12483"/>
                </a:lnTo>
                <a:lnTo>
                  <a:pt x="6083" y="12507"/>
                </a:lnTo>
                <a:lnTo>
                  <a:pt x="5864" y="12434"/>
                </a:lnTo>
                <a:lnTo>
                  <a:pt x="5670" y="12385"/>
                </a:lnTo>
                <a:lnTo>
                  <a:pt x="5524" y="12312"/>
                </a:lnTo>
                <a:lnTo>
                  <a:pt x="5378" y="12239"/>
                </a:lnTo>
                <a:lnTo>
                  <a:pt x="5232" y="12166"/>
                </a:lnTo>
                <a:lnTo>
                  <a:pt x="5086" y="12118"/>
                </a:lnTo>
                <a:lnTo>
                  <a:pt x="5013" y="12045"/>
                </a:lnTo>
                <a:lnTo>
                  <a:pt x="4940" y="11996"/>
                </a:lnTo>
                <a:lnTo>
                  <a:pt x="4842" y="11996"/>
                </a:lnTo>
                <a:lnTo>
                  <a:pt x="4794" y="12020"/>
                </a:lnTo>
                <a:lnTo>
                  <a:pt x="4745" y="12069"/>
                </a:lnTo>
                <a:lnTo>
                  <a:pt x="4429" y="11923"/>
                </a:lnTo>
                <a:lnTo>
                  <a:pt x="4210" y="11826"/>
                </a:lnTo>
                <a:lnTo>
                  <a:pt x="4112" y="11801"/>
                </a:lnTo>
                <a:lnTo>
                  <a:pt x="4064" y="11801"/>
                </a:lnTo>
                <a:lnTo>
                  <a:pt x="4015" y="11826"/>
                </a:lnTo>
                <a:lnTo>
                  <a:pt x="3966" y="11850"/>
                </a:lnTo>
                <a:lnTo>
                  <a:pt x="3966" y="11899"/>
                </a:lnTo>
                <a:lnTo>
                  <a:pt x="3966" y="11947"/>
                </a:lnTo>
                <a:lnTo>
                  <a:pt x="3991" y="12020"/>
                </a:lnTo>
                <a:lnTo>
                  <a:pt x="4088" y="12093"/>
                </a:lnTo>
                <a:lnTo>
                  <a:pt x="4307" y="12239"/>
                </a:lnTo>
                <a:lnTo>
                  <a:pt x="4477" y="12361"/>
                </a:lnTo>
                <a:lnTo>
                  <a:pt x="4356" y="12507"/>
                </a:lnTo>
                <a:lnTo>
                  <a:pt x="4331" y="12434"/>
                </a:lnTo>
                <a:lnTo>
                  <a:pt x="4283" y="12385"/>
                </a:lnTo>
                <a:lnTo>
                  <a:pt x="4185" y="12337"/>
                </a:lnTo>
                <a:lnTo>
                  <a:pt x="4088" y="12337"/>
                </a:lnTo>
                <a:lnTo>
                  <a:pt x="3942" y="12312"/>
                </a:lnTo>
                <a:lnTo>
                  <a:pt x="3820" y="12264"/>
                </a:lnTo>
                <a:lnTo>
                  <a:pt x="3723" y="12191"/>
                </a:lnTo>
                <a:lnTo>
                  <a:pt x="3601" y="12118"/>
                </a:lnTo>
                <a:lnTo>
                  <a:pt x="3504" y="12045"/>
                </a:lnTo>
                <a:lnTo>
                  <a:pt x="3382" y="11996"/>
                </a:lnTo>
                <a:lnTo>
                  <a:pt x="3334" y="11996"/>
                </a:lnTo>
                <a:lnTo>
                  <a:pt x="3309" y="12020"/>
                </a:lnTo>
                <a:lnTo>
                  <a:pt x="3285" y="12045"/>
                </a:lnTo>
                <a:lnTo>
                  <a:pt x="3285" y="12142"/>
                </a:lnTo>
                <a:lnTo>
                  <a:pt x="3309" y="12215"/>
                </a:lnTo>
                <a:lnTo>
                  <a:pt x="3334" y="12288"/>
                </a:lnTo>
                <a:lnTo>
                  <a:pt x="3382" y="12337"/>
                </a:lnTo>
                <a:lnTo>
                  <a:pt x="3504" y="12458"/>
                </a:lnTo>
                <a:lnTo>
                  <a:pt x="3650" y="12556"/>
                </a:lnTo>
                <a:lnTo>
                  <a:pt x="3747" y="12629"/>
                </a:lnTo>
                <a:lnTo>
                  <a:pt x="3869" y="12677"/>
                </a:lnTo>
                <a:lnTo>
                  <a:pt x="4015" y="12702"/>
                </a:lnTo>
                <a:lnTo>
                  <a:pt x="4137" y="12702"/>
                </a:lnTo>
                <a:lnTo>
                  <a:pt x="3820" y="12969"/>
                </a:lnTo>
                <a:lnTo>
                  <a:pt x="3796" y="12921"/>
                </a:lnTo>
                <a:lnTo>
                  <a:pt x="3772" y="12872"/>
                </a:lnTo>
                <a:lnTo>
                  <a:pt x="3723" y="12848"/>
                </a:lnTo>
                <a:lnTo>
                  <a:pt x="3650" y="12823"/>
                </a:lnTo>
                <a:lnTo>
                  <a:pt x="3553" y="12823"/>
                </a:lnTo>
                <a:lnTo>
                  <a:pt x="3480" y="12799"/>
                </a:lnTo>
                <a:lnTo>
                  <a:pt x="3334" y="12702"/>
                </a:lnTo>
                <a:lnTo>
                  <a:pt x="3188" y="12580"/>
                </a:lnTo>
                <a:lnTo>
                  <a:pt x="3163" y="12556"/>
                </a:lnTo>
                <a:lnTo>
                  <a:pt x="3115" y="12531"/>
                </a:lnTo>
                <a:lnTo>
                  <a:pt x="3066" y="12507"/>
                </a:lnTo>
                <a:lnTo>
                  <a:pt x="3017" y="12483"/>
                </a:lnTo>
                <a:lnTo>
                  <a:pt x="2993" y="12483"/>
                </a:lnTo>
                <a:lnTo>
                  <a:pt x="2969" y="12507"/>
                </a:lnTo>
                <a:lnTo>
                  <a:pt x="2944" y="12604"/>
                </a:lnTo>
                <a:lnTo>
                  <a:pt x="2944" y="12677"/>
                </a:lnTo>
                <a:lnTo>
                  <a:pt x="2944" y="12726"/>
                </a:lnTo>
                <a:lnTo>
                  <a:pt x="2969" y="12799"/>
                </a:lnTo>
                <a:lnTo>
                  <a:pt x="3017" y="12872"/>
                </a:lnTo>
                <a:lnTo>
                  <a:pt x="3115" y="12969"/>
                </a:lnTo>
                <a:lnTo>
                  <a:pt x="3285" y="13115"/>
                </a:lnTo>
                <a:lnTo>
                  <a:pt x="3382" y="13164"/>
                </a:lnTo>
                <a:lnTo>
                  <a:pt x="3504" y="13213"/>
                </a:lnTo>
                <a:lnTo>
                  <a:pt x="3309" y="13310"/>
                </a:lnTo>
                <a:lnTo>
                  <a:pt x="3261" y="13286"/>
                </a:lnTo>
                <a:lnTo>
                  <a:pt x="2896" y="12969"/>
                </a:lnTo>
                <a:lnTo>
                  <a:pt x="2531" y="12629"/>
                </a:lnTo>
                <a:lnTo>
                  <a:pt x="2214" y="12312"/>
                </a:lnTo>
                <a:lnTo>
                  <a:pt x="2068" y="12118"/>
                </a:lnTo>
                <a:lnTo>
                  <a:pt x="1947" y="11947"/>
                </a:lnTo>
                <a:lnTo>
                  <a:pt x="2093" y="11777"/>
                </a:lnTo>
                <a:lnTo>
                  <a:pt x="2214" y="11607"/>
                </a:lnTo>
                <a:lnTo>
                  <a:pt x="2433" y="11242"/>
                </a:lnTo>
                <a:lnTo>
                  <a:pt x="2798" y="10779"/>
                </a:lnTo>
                <a:lnTo>
                  <a:pt x="3139" y="10317"/>
                </a:lnTo>
                <a:lnTo>
                  <a:pt x="3163" y="10293"/>
                </a:lnTo>
                <a:lnTo>
                  <a:pt x="3236" y="10244"/>
                </a:lnTo>
                <a:lnTo>
                  <a:pt x="3285" y="10147"/>
                </a:lnTo>
                <a:lnTo>
                  <a:pt x="3285" y="10074"/>
                </a:lnTo>
                <a:lnTo>
                  <a:pt x="3261" y="10025"/>
                </a:lnTo>
                <a:lnTo>
                  <a:pt x="3212" y="9976"/>
                </a:lnTo>
                <a:lnTo>
                  <a:pt x="3090" y="9855"/>
                </a:lnTo>
                <a:lnTo>
                  <a:pt x="2969" y="9709"/>
                </a:lnTo>
                <a:lnTo>
                  <a:pt x="2750" y="9441"/>
                </a:lnTo>
                <a:lnTo>
                  <a:pt x="2628" y="9246"/>
                </a:lnTo>
                <a:lnTo>
                  <a:pt x="2628" y="9222"/>
                </a:lnTo>
                <a:lnTo>
                  <a:pt x="2628" y="9149"/>
                </a:lnTo>
                <a:lnTo>
                  <a:pt x="2604" y="9076"/>
                </a:lnTo>
                <a:lnTo>
                  <a:pt x="2579" y="9003"/>
                </a:lnTo>
                <a:lnTo>
                  <a:pt x="2506" y="8954"/>
                </a:lnTo>
                <a:lnTo>
                  <a:pt x="2409" y="8930"/>
                </a:lnTo>
                <a:lnTo>
                  <a:pt x="1460" y="8881"/>
                </a:lnTo>
                <a:lnTo>
                  <a:pt x="998" y="8808"/>
                </a:lnTo>
                <a:lnTo>
                  <a:pt x="754" y="8784"/>
                </a:lnTo>
                <a:lnTo>
                  <a:pt x="535" y="8711"/>
                </a:lnTo>
                <a:lnTo>
                  <a:pt x="535" y="8614"/>
                </a:lnTo>
                <a:lnTo>
                  <a:pt x="511" y="8492"/>
                </a:lnTo>
                <a:lnTo>
                  <a:pt x="462" y="8273"/>
                </a:lnTo>
                <a:lnTo>
                  <a:pt x="462" y="7908"/>
                </a:lnTo>
                <a:lnTo>
                  <a:pt x="462" y="7567"/>
                </a:lnTo>
                <a:lnTo>
                  <a:pt x="511" y="7105"/>
                </a:lnTo>
                <a:lnTo>
                  <a:pt x="535" y="6862"/>
                </a:lnTo>
                <a:lnTo>
                  <a:pt x="535" y="6740"/>
                </a:lnTo>
                <a:lnTo>
                  <a:pt x="511" y="6619"/>
                </a:lnTo>
                <a:lnTo>
                  <a:pt x="681" y="6570"/>
                </a:lnTo>
                <a:lnTo>
                  <a:pt x="1046" y="6497"/>
                </a:lnTo>
                <a:lnTo>
                  <a:pt x="949" y="6643"/>
                </a:lnTo>
                <a:lnTo>
                  <a:pt x="876" y="6789"/>
                </a:lnTo>
                <a:lnTo>
                  <a:pt x="754" y="7105"/>
                </a:lnTo>
                <a:lnTo>
                  <a:pt x="754" y="7203"/>
                </a:lnTo>
                <a:lnTo>
                  <a:pt x="779" y="7227"/>
                </a:lnTo>
                <a:lnTo>
                  <a:pt x="803" y="7276"/>
                </a:lnTo>
                <a:lnTo>
                  <a:pt x="876" y="7324"/>
                </a:lnTo>
                <a:lnTo>
                  <a:pt x="973" y="7324"/>
                </a:lnTo>
                <a:lnTo>
                  <a:pt x="1022" y="7300"/>
                </a:lnTo>
                <a:lnTo>
                  <a:pt x="1046" y="7276"/>
                </a:lnTo>
                <a:lnTo>
                  <a:pt x="1095" y="7203"/>
                </a:lnTo>
                <a:lnTo>
                  <a:pt x="1168" y="6984"/>
                </a:lnTo>
                <a:lnTo>
                  <a:pt x="1265" y="6765"/>
                </a:lnTo>
                <a:lnTo>
                  <a:pt x="1338" y="6619"/>
                </a:lnTo>
                <a:lnTo>
                  <a:pt x="1436" y="6448"/>
                </a:lnTo>
                <a:lnTo>
                  <a:pt x="1606" y="6424"/>
                </a:lnTo>
                <a:lnTo>
                  <a:pt x="1509" y="6570"/>
                </a:lnTo>
                <a:lnTo>
                  <a:pt x="1436" y="6740"/>
                </a:lnTo>
                <a:lnTo>
                  <a:pt x="1387" y="6911"/>
                </a:lnTo>
                <a:lnTo>
                  <a:pt x="1338" y="7057"/>
                </a:lnTo>
                <a:lnTo>
                  <a:pt x="1338" y="7105"/>
                </a:lnTo>
                <a:lnTo>
                  <a:pt x="1363" y="7154"/>
                </a:lnTo>
                <a:lnTo>
                  <a:pt x="1387" y="7203"/>
                </a:lnTo>
                <a:lnTo>
                  <a:pt x="1436" y="7251"/>
                </a:lnTo>
                <a:lnTo>
                  <a:pt x="1484" y="7276"/>
                </a:lnTo>
                <a:lnTo>
                  <a:pt x="1557" y="7276"/>
                </a:lnTo>
                <a:lnTo>
                  <a:pt x="1630" y="7227"/>
                </a:lnTo>
                <a:lnTo>
                  <a:pt x="1679" y="7178"/>
                </a:lnTo>
                <a:lnTo>
                  <a:pt x="1679" y="7154"/>
                </a:lnTo>
                <a:lnTo>
                  <a:pt x="1728" y="6935"/>
                </a:lnTo>
                <a:lnTo>
                  <a:pt x="1801" y="6716"/>
                </a:lnTo>
                <a:lnTo>
                  <a:pt x="1898" y="6570"/>
                </a:lnTo>
                <a:lnTo>
                  <a:pt x="1947" y="6424"/>
                </a:lnTo>
                <a:lnTo>
                  <a:pt x="2093" y="6424"/>
                </a:lnTo>
                <a:lnTo>
                  <a:pt x="2044" y="6546"/>
                </a:lnTo>
                <a:lnTo>
                  <a:pt x="1947" y="6813"/>
                </a:lnTo>
                <a:lnTo>
                  <a:pt x="1922" y="6935"/>
                </a:lnTo>
                <a:lnTo>
                  <a:pt x="1898" y="7057"/>
                </a:lnTo>
                <a:lnTo>
                  <a:pt x="1922" y="7105"/>
                </a:lnTo>
                <a:lnTo>
                  <a:pt x="1947" y="7154"/>
                </a:lnTo>
                <a:lnTo>
                  <a:pt x="2020" y="7203"/>
                </a:lnTo>
                <a:lnTo>
                  <a:pt x="2117" y="7203"/>
                </a:lnTo>
                <a:lnTo>
                  <a:pt x="2166" y="7178"/>
                </a:lnTo>
                <a:lnTo>
                  <a:pt x="2190" y="7130"/>
                </a:lnTo>
                <a:lnTo>
                  <a:pt x="2239" y="6935"/>
                </a:lnTo>
                <a:lnTo>
                  <a:pt x="2287" y="6716"/>
                </a:lnTo>
                <a:lnTo>
                  <a:pt x="2336" y="6546"/>
                </a:lnTo>
                <a:lnTo>
                  <a:pt x="2360" y="6400"/>
                </a:lnTo>
                <a:lnTo>
                  <a:pt x="2482" y="6375"/>
                </a:lnTo>
                <a:lnTo>
                  <a:pt x="2531" y="6351"/>
                </a:lnTo>
                <a:lnTo>
                  <a:pt x="2579" y="6302"/>
                </a:lnTo>
                <a:lnTo>
                  <a:pt x="2604" y="6254"/>
                </a:lnTo>
                <a:lnTo>
                  <a:pt x="2604" y="6205"/>
                </a:lnTo>
                <a:lnTo>
                  <a:pt x="2652" y="6132"/>
                </a:lnTo>
                <a:lnTo>
                  <a:pt x="2677" y="6059"/>
                </a:lnTo>
                <a:lnTo>
                  <a:pt x="2677" y="5913"/>
                </a:lnTo>
                <a:lnTo>
                  <a:pt x="2701" y="5767"/>
                </a:lnTo>
                <a:lnTo>
                  <a:pt x="2798" y="5499"/>
                </a:lnTo>
                <a:lnTo>
                  <a:pt x="2993" y="4964"/>
                </a:lnTo>
                <a:lnTo>
                  <a:pt x="3090" y="4891"/>
                </a:lnTo>
                <a:lnTo>
                  <a:pt x="3139" y="4794"/>
                </a:lnTo>
                <a:lnTo>
                  <a:pt x="3139" y="4745"/>
                </a:lnTo>
                <a:lnTo>
                  <a:pt x="3139" y="4696"/>
                </a:lnTo>
                <a:lnTo>
                  <a:pt x="3115" y="4648"/>
                </a:lnTo>
                <a:lnTo>
                  <a:pt x="3066" y="4575"/>
                </a:lnTo>
                <a:lnTo>
                  <a:pt x="2750" y="4234"/>
                </a:lnTo>
                <a:lnTo>
                  <a:pt x="2433" y="3893"/>
                </a:lnTo>
                <a:lnTo>
                  <a:pt x="2117" y="3528"/>
                </a:lnTo>
                <a:lnTo>
                  <a:pt x="1801" y="3188"/>
                </a:lnTo>
                <a:lnTo>
                  <a:pt x="1971" y="3042"/>
                </a:lnTo>
                <a:lnTo>
                  <a:pt x="2141" y="2871"/>
                </a:lnTo>
                <a:lnTo>
                  <a:pt x="2433" y="2506"/>
                </a:lnTo>
                <a:lnTo>
                  <a:pt x="2604" y="2336"/>
                </a:lnTo>
                <a:lnTo>
                  <a:pt x="2774" y="2166"/>
                </a:lnTo>
                <a:lnTo>
                  <a:pt x="2944" y="2044"/>
                </a:lnTo>
                <a:lnTo>
                  <a:pt x="3163" y="1947"/>
                </a:lnTo>
                <a:lnTo>
                  <a:pt x="3236" y="1922"/>
                </a:lnTo>
                <a:lnTo>
                  <a:pt x="3261" y="1922"/>
                </a:lnTo>
                <a:lnTo>
                  <a:pt x="3115" y="2020"/>
                </a:lnTo>
                <a:lnTo>
                  <a:pt x="2993" y="2117"/>
                </a:lnTo>
                <a:lnTo>
                  <a:pt x="2847" y="2263"/>
                </a:lnTo>
                <a:lnTo>
                  <a:pt x="2725" y="2409"/>
                </a:lnTo>
                <a:lnTo>
                  <a:pt x="2701" y="2506"/>
                </a:lnTo>
                <a:lnTo>
                  <a:pt x="2701" y="2579"/>
                </a:lnTo>
                <a:lnTo>
                  <a:pt x="2701" y="2652"/>
                </a:lnTo>
                <a:lnTo>
                  <a:pt x="2750" y="2701"/>
                </a:lnTo>
                <a:lnTo>
                  <a:pt x="2798" y="2725"/>
                </a:lnTo>
                <a:lnTo>
                  <a:pt x="2871" y="2725"/>
                </a:lnTo>
                <a:lnTo>
                  <a:pt x="2944" y="2677"/>
                </a:lnTo>
                <a:lnTo>
                  <a:pt x="2993" y="2628"/>
                </a:lnTo>
                <a:lnTo>
                  <a:pt x="3090" y="2506"/>
                </a:lnTo>
                <a:lnTo>
                  <a:pt x="3212" y="2360"/>
                </a:lnTo>
                <a:lnTo>
                  <a:pt x="3358" y="2239"/>
                </a:lnTo>
                <a:lnTo>
                  <a:pt x="3553" y="2117"/>
                </a:lnTo>
                <a:lnTo>
                  <a:pt x="3626" y="2166"/>
                </a:lnTo>
                <a:lnTo>
                  <a:pt x="3504" y="2263"/>
                </a:lnTo>
                <a:lnTo>
                  <a:pt x="3407" y="2336"/>
                </a:lnTo>
                <a:lnTo>
                  <a:pt x="3285" y="2458"/>
                </a:lnTo>
                <a:lnTo>
                  <a:pt x="3188" y="2579"/>
                </a:lnTo>
                <a:lnTo>
                  <a:pt x="3115" y="2725"/>
                </a:lnTo>
                <a:lnTo>
                  <a:pt x="3090" y="2798"/>
                </a:lnTo>
                <a:lnTo>
                  <a:pt x="3090" y="2871"/>
                </a:lnTo>
                <a:lnTo>
                  <a:pt x="3115" y="2920"/>
                </a:lnTo>
                <a:lnTo>
                  <a:pt x="3139" y="2944"/>
                </a:lnTo>
                <a:lnTo>
                  <a:pt x="3212" y="2969"/>
                </a:lnTo>
                <a:lnTo>
                  <a:pt x="3285" y="2969"/>
                </a:lnTo>
                <a:lnTo>
                  <a:pt x="3358" y="2944"/>
                </a:lnTo>
                <a:lnTo>
                  <a:pt x="3431" y="2847"/>
                </a:lnTo>
                <a:lnTo>
                  <a:pt x="3480" y="2750"/>
                </a:lnTo>
                <a:lnTo>
                  <a:pt x="3577" y="2652"/>
                </a:lnTo>
                <a:lnTo>
                  <a:pt x="3674" y="2555"/>
                </a:lnTo>
                <a:lnTo>
                  <a:pt x="3869" y="2360"/>
                </a:lnTo>
                <a:lnTo>
                  <a:pt x="3966" y="2433"/>
                </a:lnTo>
                <a:lnTo>
                  <a:pt x="4112" y="2506"/>
                </a:lnTo>
                <a:lnTo>
                  <a:pt x="3893" y="2628"/>
                </a:lnTo>
                <a:lnTo>
                  <a:pt x="3699" y="2750"/>
                </a:lnTo>
                <a:lnTo>
                  <a:pt x="3553" y="2871"/>
                </a:lnTo>
                <a:lnTo>
                  <a:pt x="3407" y="3017"/>
                </a:lnTo>
                <a:lnTo>
                  <a:pt x="3334" y="3115"/>
                </a:lnTo>
                <a:lnTo>
                  <a:pt x="3309" y="3188"/>
                </a:lnTo>
                <a:lnTo>
                  <a:pt x="3309" y="3285"/>
                </a:lnTo>
                <a:lnTo>
                  <a:pt x="3334" y="3382"/>
                </a:lnTo>
                <a:lnTo>
                  <a:pt x="3382" y="3431"/>
                </a:lnTo>
                <a:lnTo>
                  <a:pt x="3455" y="3455"/>
                </a:lnTo>
                <a:lnTo>
                  <a:pt x="3528" y="3431"/>
                </a:lnTo>
                <a:lnTo>
                  <a:pt x="3577" y="3382"/>
                </a:lnTo>
                <a:lnTo>
                  <a:pt x="3674" y="3261"/>
                </a:lnTo>
                <a:lnTo>
                  <a:pt x="3747" y="3139"/>
                </a:lnTo>
                <a:lnTo>
                  <a:pt x="3869" y="3042"/>
                </a:lnTo>
                <a:lnTo>
                  <a:pt x="3991" y="2969"/>
                </a:lnTo>
                <a:lnTo>
                  <a:pt x="4185" y="2847"/>
                </a:lnTo>
                <a:lnTo>
                  <a:pt x="4380" y="2701"/>
                </a:lnTo>
                <a:lnTo>
                  <a:pt x="4623" y="2871"/>
                </a:lnTo>
                <a:lnTo>
                  <a:pt x="4356" y="3066"/>
                </a:lnTo>
                <a:lnTo>
                  <a:pt x="4234" y="3139"/>
                </a:lnTo>
                <a:lnTo>
                  <a:pt x="4088" y="3261"/>
                </a:lnTo>
                <a:lnTo>
                  <a:pt x="3966" y="3382"/>
                </a:lnTo>
                <a:lnTo>
                  <a:pt x="3942" y="3455"/>
                </a:lnTo>
                <a:lnTo>
                  <a:pt x="3918" y="3528"/>
                </a:lnTo>
                <a:lnTo>
                  <a:pt x="3942" y="3577"/>
                </a:lnTo>
                <a:lnTo>
                  <a:pt x="3966" y="3601"/>
                </a:lnTo>
                <a:lnTo>
                  <a:pt x="4015" y="3626"/>
                </a:lnTo>
                <a:lnTo>
                  <a:pt x="4064" y="3626"/>
                </a:lnTo>
                <a:lnTo>
                  <a:pt x="4112" y="3601"/>
                </a:lnTo>
                <a:lnTo>
                  <a:pt x="4161" y="3553"/>
                </a:lnTo>
                <a:lnTo>
                  <a:pt x="4258" y="3480"/>
                </a:lnTo>
                <a:lnTo>
                  <a:pt x="4380" y="3358"/>
                </a:lnTo>
                <a:lnTo>
                  <a:pt x="4526" y="3261"/>
                </a:lnTo>
                <a:lnTo>
                  <a:pt x="4842" y="3042"/>
                </a:lnTo>
                <a:lnTo>
                  <a:pt x="4891" y="3066"/>
                </a:lnTo>
                <a:lnTo>
                  <a:pt x="4964" y="3090"/>
                </a:lnTo>
                <a:lnTo>
                  <a:pt x="5037" y="3090"/>
                </a:lnTo>
                <a:lnTo>
                  <a:pt x="5110" y="3042"/>
                </a:lnTo>
                <a:lnTo>
                  <a:pt x="5159" y="2993"/>
                </a:lnTo>
                <a:lnTo>
                  <a:pt x="5378" y="2896"/>
                </a:lnTo>
                <a:lnTo>
                  <a:pt x="5645" y="2798"/>
                </a:lnTo>
                <a:lnTo>
                  <a:pt x="6156" y="2652"/>
                </a:lnTo>
                <a:lnTo>
                  <a:pt x="6229" y="2604"/>
                </a:lnTo>
                <a:lnTo>
                  <a:pt x="6278" y="2531"/>
                </a:lnTo>
                <a:lnTo>
                  <a:pt x="6302" y="2506"/>
                </a:lnTo>
                <a:lnTo>
                  <a:pt x="6351" y="2360"/>
                </a:lnTo>
                <a:lnTo>
                  <a:pt x="6400" y="2214"/>
                </a:lnTo>
                <a:lnTo>
                  <a:pt x="6424" y="1922"/>
                </a:lnTo>
                <a:lnTo>
                  <a:pt x="6473" y="1314"/>
                </a:lnTo>
                <a:lnTo>
                  <a:pt x="6546" y="876"/>
                </a:lnTo>
                <a:lnTo>
                  <a:pt x="6570" y="633"/>
                </a:lnTo>
                <a:lnTo>
                  <a:pt x="6570" y="535"/>
                </a:lnTo>
                <a:lnTo>
                  <a:pt x="6570" y="414"/>
                </a:lnTo>
                <a:close/>
                <a:moveTo>
                  <a:pt x="17519" y="12093"/>
                </a:moveTo>
                <a:lnTo>
                  <a:pt x="17544" y="12142"/>
                </a:lnTo>
                <a:lnTo>
                  <a:pt x="17592" y="12191"/>
                </a:lnTo>
                <a:lnTo>
                  <a:pt x="17665" y="12215"/>
                </a:lnTo>
                <a:lnTo>
                  <a:pt x="17738" y="12215"/>
                </a:lnTo>
                <a:lnTo>
                  <a:pt x="18030" y="12239"/>
                </a:lnTo>
                <a:lnTo>
                  <a:pt x="18322" y="12312"/>
                </a:lnTo>
                <a:lnTo>
                  <a:pt x="18590" y="12434"/>
                </a:lnTo>
                <a:lnTo>
                  <a:pt x="18712" y="12507"/>
                </a:lnTo>
                <a:lnTo>
                  <a:pt x="18809" y="12604"/>
                </a:lnTo>
                <a:lnTo>
                  <a:pt x="18906" y="12702"/>
                </a:lnTo>
                <a:lnTo>
                  <a:pt x="18979" y="12799"/>
                </a:lnTo>
                <a:lnTo>
                  <a:pt x="19052" y="12921"/>
                </a:lnTo>
                <a:lnTo>
                  <a:pt x="19101" y="13042"/>
                </a:lnTo>
                <a:lnTo>
                  <a:pt x="19125" y="13188"/>
                </a:lnTo>
                <a:lnTo>
                  <a:pt x="19150" y="13334"/>
                </a:lnTo>
                <a:lnTo>
                  <a:pt x="19150" y="13480"/>
                </a:lnTo>
                <a:lnTo>
                  <a:pt x="19125" y="13651"/>
                </a:lnTo>
                <a:lnTo>
                  <a:pt x="19052" y="13870"/>
                </a:lnTo>
                <a:lnTo>
                  <a:pt x="18955" y="14089"/>
                </a:lnTo>
                <a:lnTo>
                  <a:pt x="18809" y="14283"/>
                </a:lnTo>
                <a:lnTo>
                  <a:pt x="18663" y="14454"/>
                </a:lnTo>
                <a:lnTo>
                  <a:pt x="18493" y="14624"/>
                </a:lnTo>
                <a:lnTo>
                  <a:pt x="18298" y="14770"/>
                </a:lnTo>
                <a:lnTo>
                  <a:pt x="18103" y="14867"/>
                </a:lnTo>
                <a:lnTo>
                  <a:pt x="17884" y="14965"/>
                </a:lnTo>
                <a:lnTo>
                  <a:pt x="17738" y="14989"/>
                </a:lnTo>
                <a:lnTo>
                  <a:pt x="17446" y="14989"/>
                </a:lnTo>
                <a:lnTo>
                  <a:pt x="17300" y="14965"/>
                </a:lnTo>
                <a:lnTo>
                  <a:pt x="17154" y="14916"/>
                </a:lnTo>
                <a:lnTo>
                  <a:pt x="17033" y="14843"/>
                </a:lnTo>
                <a:lnTo>
                  <a:pt x="16911" y="14746"/>
                </a:lnTo>
                <a:lnTo>
                  <a:pt x="16814" y="14648"/>
                </a:lnTo>
                <a:lnTo>
                  <a:pt x="16619" y="14429"/>
                </a:lnTo>
                <a:lnTo>
                  <a:pt x="16449" y="14186"/>
                </a:lnTo>
                <a:lnTo>
                  <a:pt x="16351" y="13894"/>
                </a:lnTo>
                <a:lnTo>
                  <a:pt x="16303" y="13626"/>
                </a:lnTo>
                <a:lnTo>
                  <a:pt x="16303" y="13456"/>
                </a:lnTo>
                <a:lnTo>
                  <a:pt x="16303" y="13286"/>
                </a:lnTo>
                <a:lnTo>
                  <a:pt x="16351" y="13115"/>
                </a:lnTo>
                <a:lnTo>
                  <a:pt x="16424" y="12969"/>
                </a:lnTo>
                <a:lnTo>
                  <a:pt x="16497" y="12823"/>
                </a:lnTo>
                <a:lnTo>
                  <a:pt x="16595" y="12677"/>
                </a:lnTo>
                <a:lnTo>
                  <a:pt x="16692" y="12556"/>
                </a:lnTo>
                <a:lnTo>
                  <a:pt x="16814" y="12434"/>
                </a:lnTo>
                <a:lnTo>
                  <a:pt x="16960" y="12312"/>
                </a:lnTo>
                <a:lnTo>
                  <a:pt x="17130" y="12215"/>
                </a:lnTo>
                <a:lnTo>
                  <a:pt x="17300" y="12142"/>
                </a:lnTo>
                <a:lnTo>
                  <a:pt x="17495" y="12093"/>
                </a:lnTo>
                <a:close/>
                <a:moveTo>
                  <a:pt x="7008" y="0"/>
                </a:moveTo>
                <a:lnTo>
                  <a:pt x="6692" y="24"/>
                </a:lnTo>
                <a:lnTo>
                  <a:pt x="6521" y="73"/>
                </a:lnTo>
                <a:lnTo>
                  <a:pt x="6375" y="122"/>
                </a:lnTo>
                <a:lnTo>
                  <a:pt x="6327" y="146"/>
                </a:lnTo>
                <a:lnTo>
                  <a:pt x="6302" y="170"/>
                </a:lnTo>
                <a:lnTo>
                  <a:pt x="6278" y="219"/>
                </a:lnTo>
                <a:lnTo>
                  <a:pt x="6278" y="268"/>
                </a:lnTo>
                <a:lnTo>
                  <a:pt x="6205" y="365"/>
                </a:lnTo>
                <a:lnTo>
                  <a:pt x="6156" y="462"/>
                </a:lnTo>
                <a:lnTo>
                  <a:pt x="6108" y="608"/>
                </a:lnTo>
                <a:lnTo>
                  <a:pt x="6083" y="730"/>
                </a:lnTo>
                <a:lnTo>
                  <a:pt x="6035" y="1265"/>
                </a:lnTo>
                <a:lnTo>
                  <a:pt x="5937" y="1776"/>
                </a:lnTo>
                <a:lnTo>
                  <a:pt x="5913" y="2020"/>
                </a:lnTo>
                <a:lnTo>
                  <a:pt x="5913" y="2287"/>
                </a:lnTo>
                <a:lnTo>
                  <a:pt x="5670" y="2360"/>
                </a:lnTo>
                <a:lnTo>
                  <a:pt x="5451" y="2458"/>
                </a:lnTo>
                <a:lnTo>
                  <a:pt x="4988" y="2677"/>
                </a:lnTo>
                <a:lnTo>
                  <a:pt x="4161" y="2093"/>
                </a:lnTo>
                <a:lnTo>
                  <a:pt x="3966" y="1947"/>
                </a:lnTo>
                <a:lnTo>
                  <a:pt x="3723" y="1776"/>
                </a:lnTo>
                <a:lnTo>
                  <a:pt x="3601" y="1703"/>
                </a:lnTo>
                <a:lnTo>
                  <a:pt x="3480" y="1630"/>
                </a:lnTo>
                <a:lnTo>
                  <a:pt x="3334" y="1606"/>
                </a:lnTo>
                <a:lnTo>
                  <a:pt x="3236" y="1606"/>
                </a:lnTo>
                <a:lnTo>
                  <a:pt x="3163" y="1557"/>
                </a:lnTo>
                <a:lnTo>
                  <a:pt x="3042" y="1557"/>
                </a:lnTo>
                <a:lnTo>
                  <a:pt x="2944" y="1606"/>
                </a:lnTo>
                <a:lnTo>
                  <a:pt x="2823" y="1679"/>
                </a:lnTo>
                <a:lnTo>
                  <a:pt x="2604" y="1825"/>
                </a:lnTo>
                <a:lnTo>
                  <a:pt x="2409" y="1995"/>
                </a:lnTo>
                <a:lnTo>
                  <a:pt x="2239" y="2190"/>
                </a:lnTo>
                <a:lnTo>
                  <a:pt x="1849" y="2604"/>
                </a:lnTo>
                <a:lnTo>
                  <a:pt x="1655" y="2798"/>
                </a:lnTo>
                <a:lnTo>
                  <a:pt x="1484" y="3042"/>
                </a:lnTo>
                <a:lnTo>
                  <a:pt x="1436" y="3066"/>
                </a:lnTo>
                <a:lnTo>
                  <a:pt x="1387" y="3115"/>
                </a:lnTo>
                <a:lnTo>
                  <a:pt x="1363" y="3163"/>
                </a:lnTo>
                <a:lnTo>
                  <a:pt x="1387" y="3236"/>
                </a:lnTo>
                <a:lnTo>
                  <a:pt x="1509" y="3455"/>
                </a:lnTo>
                <a:lnTo>
                  <a:pt x="1655" y="3650"/>
                </a:lnTo>
                <a:lnTo>
                  <a:pt x="1971" y="4039"/>
                </a:lnTo>
                <a:lnTo>
                  <a:pt x="2287" y="4477"/>
                </a:lnTo>
                <a:lnTo>
                  <a:pt x="2482" y="4672"/>
                </a:lnTo>
                <a:lnTo>
                  <a:pt x="2652" y="4867"/>
                </a:lnTo>
                <a:lnTo>
                  <a:pt x="2531" y="5061"/>
                </a:lnTo>
                <a:lnTo>
                  <a:pt x="2433" y="5280"/>
                </a:lnTo>
                <a:lnTo>
                  <a:pt x="2312" y="5597"/>
                </a:lnTo>
                <a:lnTo>
                  <a:pt x="2263" y="5791"/>
                </a:lnTo>
                <a:lnTo>
                  <a:pt x="2263" y="5962"/>
                </a:lnTo>
                <a:lnTo>
                  <a:pt x="1995" y="5962"/>
                </a:lnTo>
                <a:lnTo>
                  <a:pt x="1703" y="5986"/>
                </a:lnTo>
                <a:lnTo>
                  <a:pt x="1192" y="6083"/>
                </a:lnTo>
                <a:lnTo>
                  <a:pt x="973" y="6108"/>
                </a:lnTo>
                <a:lnTo>
                  <a:pt x="706" y="6181"/>
                </a:lnTo>
                <a:lnTo>
                  <a:pt x="584" y="6229"/>
                </a:lnTo>
                <a:lnTo>
                  <a:pt x="462" y="6278"/>
                </a:lnTo>
                <a:lnTo>
                  <a:pt x="365" y="6351"/>
                </a:lnTo>
                <a:lnTo>
                  <a:pt x="292" y="6424"/>
                </a:lnTo>
                <a:lnTo>
                  <a:pt x="243" y="6448"/>
                </a:lnTo>
                <a:lnTo>
                  <a:pt x="195" y="6473"/>
                </a:lnTo>
                <a:lnTo>
                  <a:pt x="146" y="6570"/>
                </a:lnTo>
                <a:lnTo>
                  <a:pt x="97" y="6692"/>
                </a:lnTo>
                <a:lnTo>
                  <a:pt x="73" y="6935"/>
                </a:lnTo>
                <a:lnTo>
                  <a:pt x="0" y="7738"/>
                </a:lnTo>
                <a:lnTo>
                  <a:pt x="0" y="8005"/>
                </a:lnTo>
                <a:lnTo>
                  <a:pt x="0" y="8346"/>
                </a:lnTo>
                <a:lnTo>
                  <a:pt x="24" y="8492"/>
                </a:lnTo>
                <a:lnTo>
                  <a:pt x="73" y="8638"/>
                </a:lnTo>
                <a:lnTo>
                  <a:pt x="122" y="8760"/>
                </a:lnTo>
                <a:lnTo>
                  <a:pt x="243" y="8833"/>
                </a:lnTo>
                <a:lnTo>
                  <a:pt x="219" y="8906"/>
                </a:lnTo>
                <a:lnTo>
                  <a:pt x="243" y="8954"/>
                </a:lnTo>
                <a:lnTo>
                  <a:pt x="268" y="9003"/>
                </a:lnTo>
                <a:lnTo>
                  <a:pt x="316" y="9027"/>
                </a:lnTo>
                <a:lnTo>
                  <a:pt x="560" y="9125"/>
                </a:lnTo>
                <a:lnTo>
                  <a:pt x="779" y="9198"/>
                </a:lnTo>
                <a:lnTo>
                  <a:pt x="1046" y="9246"/>
                </a:lnTo>
                <a:lnTo>
                  <a:pt x="1290" y="9271"/>
                </a:lnTo>
                <a:lnTo>
                  <a:pt x="1801" y="9344"/>
                </a:lnTo>
                <a:lnTo>
                  <a:pt x="2312" y="9368"/>
                </a:lnTo>
                <a:lnTo>
                  <a:pt x="2385" y="9538"/>
                </a:lnTo>
                <a:lnTo>
                  <a:pt x="2458" y="9660"/>
                </a:lnTo>
                <a:lnTo>
                  <a:pt x="2628" y="9952"/>
                </a:lnTo>
                <a:lnTo>
                  <a:pt x="2847" y="10195"/>
                </a:lnTo>
                <a:lnTo>
                  <a:pt x="2652" y="10366"/>
                </a:lnTo>
                <a:lnTo>
                  <a:pt x="2506" y="10560"/>
                </a:lnTo>
                <a:lnTo>
                  <a:pt x="2190" y="10925"/>
                </a:lnTo>
                <a:lnTo>
                  <a:pt x="1849" y="11363"/>
                </a:lnTo>
                <a:lnTo>
                  <a:pt x="1679" y="11558"/>
                </a:lnTo>
                <a:lnTo>
                  <a:pt x="1630" y="11680"/>
                </a:lnTo>
                <a:lnTo>
                  <a:pt x="1582" y="11777"/>
                </a:lnTo>
                <a:lnTo>
                  <a:pt x="1582" y="11850"/>
                </a:lnTo>
                <a:lnTo>
                  <a:pt x="1606" y="11923"/>
                </a:lnTo>
                <a:lnTo>
                  <a:pt x="1606" y="12045"/>
                </a:lnTo>
                <a:lnTo>
                  <a:pt x="1630" y="12166"/>
                </a:lnTo>
                <a:lnTo>
                  <a:pt x="1679" y="12264"/>
                </a:lnTo>
                <a:lnTo>
                  <a:pt x="1752" y="12385"/>
                </a:lnTo>
                <a:lnTo>
                  <a:pt x="1922" y="12604"/>
                </a:lnTo>
                <a:lnTo>
                  <a:pt x="2093" y="12775"/>
                </a:lnTo>
                <a:lnTo>
                  <a:pt x="2312" y="13018"/>
                </a:lnTo>
                <a:lnTo>
                  <a:pt x="2531" y="13237"/>
                </a:lnTo>
                <a:lnTo>
                  <a:pt x="2798" y="13456"/>
                </a:lnTo>
                <a:lnTo>
                  <a:pt x="3042" y="13651"/>
                </a:lnTo>
                <a:lnTo>
                  <a:pt x="3090" y="13699"/>
                </a:lnTo>
                <a:lnTo>
                  <a:pt x="3139" y="13699"/>
                </a:lnTo>
                <a:lnTo>
                  <a:pt x="3236" y="13675"/>
                </a:lnTo>
                <a:lnTo>
                  <a:pt x="3358" y="13699"/>
                </a:lnTo>
                <a:lnTo>
                  <a:pt x="3455" y="13675"/>
                </a:lnTo>
                <a:lnTo>
                  <a:pt x="3577" y="13651"/>
                </a:lnTo>
                <a:lnTo>
                  <a:pt x="3699" y="13602"/>
                </a:lnTo>
                <a:lnTo>
                  <a:pt x="3918" y="13456"/>
                </a:lnTo>
                <a:lnTo>
                  <a:pt x="4088" y="13334"/>
                </a:lnTo>
                <a:lnTo>
                  <a:pt x="4331" y="13140"/>
                </a:lnTo>
                <a:lnTo>
                  <a:pt x="4575" y="12921"/>
                </a:lnTo>
                <a:lnTo>
                  <a:pt x="5013" y="12434"/>
                </a:lnTo>
                <a:lnTo>
                  <a:pt x="5110" y="12531"/>
                </a:lnTo>
                <a:lnTo>
                  <a:pt x="5232" y="12580"/>
                </a:lnTo>
                <a:lnTo>
                  <a:pt x="5451" y="12677"/>
                </a:lnTo>
                <a:lnTo>
                  <a:pt x="5767" y="12823"/>
                </a:lnTo>
                <a:lnTo>
                  <a:pt x="5937" y="12872"/>
                </a:lnTo>
                <a:lnTo>
                  <a:pt x="6108" y="12896"/>
                </a:lnTo>
                <a:lnTo>
                  <a:pt x="6156" y="13091"/>
                </a:lnTo>
                <a:lnTo>
                  <a:pt x="6181" y="13261"/>
                </a:lnTo>
                <a:lnTo>
                  <a:pt x="6254" y="13651"/>
                </a:lnTo>
                <a:lnTo>
                  <a:pt x="6302" y="14040"/>
                </a:lnTo>
                <a:lnTo>
                  <a:pt x="6302" y="14259"/>
                </a:lnTo>
                <a:lnTo>
                  <a:pt x="6302" y="14502"/>
                </a:lnTo>
                <a:lnTo>
                  <a:pt x="6327" y="14600"/>
                </a:lnTo>
                <a:lnTo>
                  <a:pt x="6351" y="14721"/>
                </a:lnTo>
                <a:lnTo>
                  <a:pt x="6400" y="14794"/>
                </a:lnTo>
                <a:lnTo>
                  <a:pt x="6473" y="14867"/>
                </a:lnTo>
                <a:lnTo>
                  <a:pt x="6497" y="14892"/>
                </a:lnTo>
                <a:lnTo>
                  <a:pt x="6521" y="14940"/>
                </a:lnTo>
                <a:lnTo>
                  <a:pt x="6619" y="14989"/>
                </a:lnTo>
                <a:lnTo>
                  <a:pt x="6716" y="15038"/>
                </a:lnTo>
                <a:lnTo>
                  <a:pt x="6838" y="15062"/>
                </a:lnTo>
                <a:lnTo>
                  <a:pt x="6959" y="15086"/>
                </a:lnTo>
                <a:lnTo>
                  <a:pt x="7203" y="15086"/>
                </a:lnTo>
                <a:lnTo>
                  <a:pt x="7421" y="15062"/>
                </a:lnTo>
                <a:lnTo>
                  <a:pt x="8030" y="15038"/>
                </a:lnTo>
                <a:lnTo>
                  <a:pt x="8638" y="15038"/>
                </a:lnTo>
                <a:lnTo>
                  <a:pt x="8735" y="15013"/>
                </a:lnTo>
                <a:lnTo>
                  <a:pt x="8808" y="14965"/>
                </a:lnTo>
                <a:lnTo>
                  <a:pt x="8857" y="14867"/>
                </a:lnTo>
                <a:lnTo>
                  <a:pt x="8881" y="14794"/>
                </a:lnTo>
                <a:lnTo>
                  <a:pt x="8906" y="14770"/>
                </a:lnTo>
                <a:lnTo>
                  <a:pt x="8979" y="14673"/>
                </a:lnTo>
                <a:lnTo>
                  <a:pt x="9027" y="14551"/>
                </a:lnTo>
                <a:lnTo>
                  <a:pt x="9100" y="14283"/>
                </a:lnTo>
                <a:lnTo>
                  <a:pt x="9149" y="13772"/>
                </a:lnTo>
                <a:lnTo>
                  <a:pt x="9222" y="13286"/>
                </a:lnTo>
                <a:lnTo>
                  <a:pt x="9246" y="13042"/>
                </a:lnTo>
                <a:lnTo>
                  <a:pt x="9246" y="12799"/>
                </a:lnTo>
                <a:lnTo>
                  <a:pt x="9514" y="12799"/>
                </a:lnTo>
                <a:lnTo>
                  <a:pt x="9757" y="12726"/>
                </a:lnTo>
                <a:lnTo>
                  <a:pt x="10001" y="12629"/>
                </a:lnTo>
                <a:lnTo>
                  <a:pt x="10122" y="12556"/>
                </a:lnTo>
                <a:lnTo>
                  <a:pt x="10220" y="12483"/>
                </a:lnTo>
                <a:lnTo>
                  <a:pt x="10341" y="12604"/>
                </a:lnTo>
                <a:lnTo>
                  <a:pt x="10487" y="12726"/>
                </a:lnTo>
                <a:lnTo>
                  <a:pt x="10779" y="12945"/>
                </a:lnTo>
                <a:lnTo>
                  <a:pt x="11290" y="13310"/>
                </a:lnTo>
                <a:lnTo>
                  <a:pt x="11826" y="13675"/>
                </a:lnTo>
                <a:lnTo>
                  <a:pt x="11874" y="13699"/>
                </a:lnTo>
                <a:lnTo>
                  <a:pt x="11947" y="13724"/>
                </a:lnTo>
                <a:lnTo>
                  <a:pt x="11996" y="13699"/>
                </a:lnTo>
                <a:lnTo>
                  <a:pt x="12045" y="13675"/>
                </a:lnTo>
                <a:lnTo>
                  <a:pt x="12142" y="13602"/>
                </a:lnTo>
                <a:lnTo>
                  <a:pt x="12166" y="13480"/>
                </a:lnTo>
                <a:lnTo>
                  <a:pt x="12361" y="13334"/>
                </a:lnTo>
                <a:lnTo>
                  <a:pt x="12531" y="13164"/>
                </a:lnTo>
                <a:lnTo>
                  <a:pt x="12872" y="12799"/>
                </a:lnTo>
                <a:lnTo>
                  <a:pt x="13286" y="12385"/>
                </a:lnTo>
                <a:lnTo>
                  <a:pt x="13480" y="12166"/>
                </a:lnTo>
                <a:lnTo>
                  <a:pt x="13675" y="11947"/>
                </a:lnTo>
                <a:lnTo>
                  <a:pt x="13699" y="11874"/>
                </a:lnTo>
                <a:lnTo>
                  <a:pt x="13699" y="11801"/>
                </a:lnTo>
                <a:lnTo>
                  <a:pt x="13724" y="11704"/>
                </a:lnTo>
                <a:lnTo>
                  <a:pt x="13699" y="11607"/>
                </a:lnTo>
                <a:lnTo>
                  <a:pt x="13553" y="11363"/>
                </a:lnTo>
                <a:lnTo>
                  <a:pt x="13407" y="11120"/>
                </a:lnTo>
                <a:lnTo>
                  <a:pt x="13067" y="10682"/>
                </a:lnTo>
                <a:lnTo>
                  <a:pt x="12945" y="10512"/>
                </a:lnTo>
                <a:lnTo>
                  <a:pt x="12799" y="10341"/>
                </a:lnTo>
                <a:lnTo>
                  <a:pt x="12629" y="10195"/>
                </a:lnTo>
                <a:lnTo>
                  <a:pt x="12458" y="10074"/>
                </a:lnTo>
                <a:lnTo>
                  <a:pt x="12604" y="9855"/>
                </a:lnTo>
                <a:lnTo>
                  <a:pt x="12750" y="9611"/>
                </a:lnTo>
                <a:lnTo>
                  <a:pt x="12823" y="9368"/>
                </a:lnTo>
                <a:lnTo>
                  <a:pt x="12872" y="9125"/>
                </a:lnTo>
                <a:lnTo>
                  <a:pt x="12994" y="9149"/>
                </a:lnTo>
                <a:lnTo>
                  <a:pt x="13091" y="9173"/>
                </a:lnTo>
                <a:lnTo>
                  <a:pt x="13334" y="9173"/>
                </a:lnTo>
                <a:lnTo>
                  <a:pt x="13797" y="9149"/>
                </a:lnTo>
                <a:lnTo>
                  <a:pt x="14283" y="9125"/>
                </a:lnTo>
                <a:lnTo>
                  <a:pt x="14794" y="9076"/>
                </a:lnTo>
                <a:lnTo>
                  <a:pt x="14867" y="9052"/>
                </a:lnTo>
                <a:lnTo>
                  <a:pt x="14916" y="9003"/>
                </a:lnTo>
                <a:lnTo>
                  <a:pt x="14940" y="8954"/>
                </a:lnTo>
                <a:lnTo>
                  <a:pt x="14965" y="8906"/>
                </a:lnTo>
                <a:lnTo>
                  <a:pt x="15038" y="8881"/>
                </a:lnTo>
                <a:lnTo>
                  <a:pt x="15086" y="8833"/>
                </a:lnTo>
                <a:lnTo>
                  <a:pt x="15135" y="8760"/>
                </a:lnTo>
                <a:lnTo>
                  <a:pt x="15135" y="8687"/>
                </a:lnTo>
                <a:lnTo>
                  <a:pt x="15135" y="7689"/>
                </a:lnTo>
                <a:lnTo>
                  <a:pt x="15135" y="7203"/>
                </a:lnTo>
                <a:lnTo>
                  <a:pt x="15086" y="6716"/>
                </a:lnTo>
                <a:lnTo>
                  <a:pt x="15062" y="6643"/>
                </a:lnTo>
                <a:lnTo>
                  <a:pt x="15013" y="6570"/>
                </a:lnTo>
                <a:lnTo>
                  <a:pt x="14940" y="6546"/>
                </a:lnTo>
                <a:lnTo>
                  <a:pt x="14867" y="6521"/>
                </a:lnTo>
                <a:lnTo>
                  <a:pt x="14819" y="6400"/>
                </a:lnTo>
                <a:lnTo>
                  <a:pt x="14746" y="6302"/>
                </a:lnTo>
                <a:lnTo>
                  <a:pt x="14648" y="6229"/>
                </a:lnTo>
                <a:lnTo>
                  <a:pt x="14527" y="6181"/>
                </a:lnTo>
                <a:lnTo>
                  <a:pt x="14259" y="6108"/>
                </a:lnTo>
                <a:lnTo>
                  <a:pt x="14016" y="6083"/>
                </a:lnTo>
                <a:lnTo>
                  <a:pt x="13480" y="6010"/>
                </a:lnTo>
                <a:lnTo>
                  <a:pt x="13213" y="5986"/>
                </a:lnTo>
                <a:lnTo>
                  <a:pt x="12921" y="5986"/>
                </a:lnTo>
                <a:lnTo>
                  <a:pt x="12896" y="5694"/>
                </a:lnTo>
                <a:lnTo>
                  <a:pt x="12848" y="5426"/>
                </a:lnTo>
                <a:lnTo>
                  <a:pt x="12823" y="5256"/>
                </a:lnTo>
                <a:lnTo>
                  <a:pt x="12775" y="5086"/>
                </a:lnTo>
                <a:lnTo>
                  <a:pt x="12702" y="4915"/>
                </a:lnTo>
                <a:lnTo>
                  <a:pt x="12629" y="4769"/>
                </a:lnTo>
                <a:lnTo>
                  <a:pt x="12750" y="4599"/>
                </a:lnTo>
                <a:lnTo>
                  <a:pt x="12848" y="4453"/>
                </a:lnTo>
                <a:lnTo>
                  <a:pt x="13213" y="3918"/>
                </a:lnTo>
                <a:lnTo>
                  <a:pt x="13432" y="3650"/>
                </a:lnTo>
                <a:lnTo>
                  <a:pt x="13651" y="3407"/>
                </a:lnTo>
                <a:lnTo>
                  <a:pt x="13699" y="3309"/>
                </a:lnTo>
                <a:lnTo>
                  <a:pt x="13699" y="3261"/>
                </a:lnTo>
                <a:lnTo>
                  <a:pt x="13699" y="3212"/>
                </a:lnTo>
                <a:lnTo>
                  <a:pt x="13675" y="3139"/>
                </a:lnTo>
                <a:lnTo>
                  <a:pt x="13699" y="3090"/>
                </a:lnTo>
                <a:lnTo>
                  <a:pt x="13675" y="3017"/>
                </a:lnTo>
                <a:lnTo>
                  <a:pt x="13675" y="2944"/>
                </a:lnTo>
                <a:lnTo>
                  <a:pt x="13602" y="2847"/>
                </a:lnTo>
                <a:lnTo>
                  <a:pt x="13407" y="2628"/>
                </a:lnTo>
                <a:lnTo>
                  <a:pt x="13164" y="2360"/>
                </a:lnTo>
                <a:lnTo>
                  <a:pt x="12896" y="2093"/>
                </a:lnTo>
                <a:lnTo>
                  <a:pt x="12702" y="1922"/>
                </a:lnTo>
                <a:lnTo>
                  <a:pt x="12434" y="1728"/>
                </a:lnTo>
                <a:lnTo>
                  <a:pt x="12312" y="1655"/>
                </a:lnTo>
                <a:lnTo>
                  <a:pt x="12166" y="1582"/>
                </a:lnTo>
                <a:lnTo>
                  <a:pt x="12020" y="1557"/>
                </a:lnTo>
                <a:lnTo>
                  <a:pt x="11899" y="1582"/>
                </a:lnTo>
                <a:lnTo>
                  <a:pt x="11850" y="1582"/>
                </a:lnTo>
                <a:lnTo>
                  <a:pt x="11777" y="1606"/>
                </a:lnTo>
                <a:lnTo>
                  <a:pt x="11534" y="1728"/>
                </a:lnTo>
                <a:lnTo>
                  <a:pt x="11290" y="1874"/>
                </a:lnTo>
                <a:lnTo>
                  <a:pt x="10828" y="2190"/>
                </a:lnTo>
                <a:lnTo>
                  <a:pt x="10560" y="2385"/>
                </a:lnTo>
                <a:lnTo>
                  <a:pt x="10414" y="2506"/>
                </a:lnTo>
                <a:lnTo>
                  <a:pt x="10293" y="2628"/>
                </a:lnTo>
                <a:lnTo>
                  <a:pt x="10098" y="2506"/>
                </a:lnTo>
                <a:lnTo>
                  <a:pt x="9879" y="2409"/>
                </a:lnTo>
                <a:lnTo>
                  <a:pt x="9636" y="2336"/>
                </a:lnTo>
                <a:lnTo>
                  <a:pt x="9417" y="2312"/>
                </a:lnTo>
                <a:lnTo>
                  <a:pt x="9392" y="2287"/>
                </a:lnTo>
                <a:lnTo>
                  <a:pt x="9295" y="1995"/>
                </a:lnTo>
                <a:lnTo>
                  <a:pt x="9246" y="1703"/>
                </a:lnTo>
                <a:lnTo>
                  <a:pt x="9246" y="1679"/>
                </a:lnTo>
                <a:lnTo>
                  <a:pt x="9271" y="1630"/>
                </a:lnTo>
                <a:lnTo>
                  <a:pt x="9271" y="1606"/>
                </a:lnTo>
                <a:lnTo>
                  <a:pt x="9198" y="1484"/>
                </a:lnTo>
                <a:lnTo>
                  <a:pt x="9149" y="949"/>
                </a:lnTo>
                <a:lnTo>
                  <a:pt x="9125" y="681"/>
                </a:lnTo>
                <a:lnTo>
                  <a:pt x="9052" y="438"/>
                </a:lnTo>
                <a:lnTo>
                  <a:pt x="9100" y="389"/>
                </a:lnTo>
                <a:lnTo>
                  <a:pt x="9100" y="341"/>
                </a:lnTo>
                <a:lnTo>
                  <a:pt x="9125" y="292"/>
                </a:lnTo>
                <a:lnTo>
                  <a:pt x="9100" y="243"/>
                </a:lnTo>
                <a:lnTo>
                  <a:pt x="9076" y="170"/>
                </a:lnTo>
                <a:lnTo>
                  <a:pt x="9052" y="146"/>
                </a:lnTo>
                <a:lnTo>
                  <a:pt x="9003" y="97"/>
                </a:lnTo>
                <a:lnTo>
                  <a:pt x="8930" y="97"/>
                </a:lnTo>
                <a:lnTo>
                  <a:pt x="8614" y="49"/>
                </a:lnTo>
                <a:lnTo>
                  <a:pt x="8297" y="49"/>
                </a:lnTo>
                <a:lnTo>
                  <a:pt x="7665" y="24"/>
                </a:lnTo>
                <a:lnTo>
                  <a:pt x="7348" y="24"/>
                </a:lnTo>
                <a:lnTo>
                  <a:pt x="7008" y="0"/>
                </a:lnTo>
                <a:close/>
                <a:moveTo>
                  <a:pt x="17471" y="11655"/>
                </a:moveTo>
                <a:lnTo>
                  <a:pt x="17300" y="11704"/>
                </a:lnTo>
                <a:lnTo>
                  <a:pt x="16960" y="11801"/>
                </a:lnTo>
                <a:lnTo>
                  <a:pt x="16692" y="11923"/>
                </a:lnTo>
                <a:lnTo>
                  <a:pt x="16522" y="12045"/>
                </a:lnTo>
                <a:lnTo>
                  <a:pt x="16351" y="12191"/>
                </a:lnTo>
                <a:lnTo>
                  <a:pt x="16205" y="12385"/>
                </a:lnTo>
                <a:lnTo>
                  <a:pt x="16084" y="12556"/>
                </a:lnTo>
                <a:lnTo>
                  <a:pt x="15986" y="12750"/>
                </a:lnTo>
                <a:lnTo>
                  <a:pt x="15913" y="12969"/>
                </a:lnTo>
                <a:lnTo>
                  <a:pt x="15865" y="13188"/>
                </a:lnTo>
                <a:lnTo>
                  <a:pt x="15816" y="13407"/>
                </a:lnTo>
                <a:lnTo>
                  <a:pt x="15816" y="13602"/>
                </a:lnTo>
                <a:lnTo>
                  <a:pt x="15816" y="13797"/>
                </a:lnTo>
                <a:lnTo>
                  <a:pt x="15865" y="13991"/>
                </a:lnTo>
                <a:lnTo>
                  <a:pt x="15913" y="14186"/>
                </a:lnTo>
                <a:lnTo>
                  <a:pt x="16011" y="14381"/>
                </a:lnTo>
                <a:lnTo>
                  <a:pt x="16108" y="14551"/>
                </a:lnTo>
                <a:lnTo>
                  <a:pt x="16230" y="14721"/>
                </a:lnTo>
                <a:lnTo>
                  <a:pt x="16351" y="14892"/>
                </a:lnTo>
                <a:lnTo>
                  <a:pt x="16497" y="15038"/>
                </a:lnTo>
                <a:lnTo>
                  <a:pt x="16668" y="15159"/>
                </a:lnTo>
                <a:lnTo>
                  <a:pt x="16838" y="15257"/>
                </a:lnTo>
                <a:lnTo>
                  <a:pt x="17008" y="15354"/>
                </a:lnTo>
                <a:lnTo>
                  <a:pt x="17203" y="15427"/>
                </a:lnTo>
                <a:lnTo>
                  <a:pt x="17398" y="15476"/>
                </a:lnTo>
                <a:lnTo>
                  <a:pt x="17787" y="15476"/>
                </a:lnTo>
                <a:lnTo>
                  <a:pt x="17957" y="15427"/>
                </a:lnTo>
                <a:lnTo>
                  <a:pt x="18128" y="15403"/>
                </a:lnTo>
                <a:lnTo>
                  <a:pt x="18420" y="15257"/>
                </a:lnTo>
                <a:lnTo>
                  <a:pt x="18712" y="15086"/>
                </a:lnTo>
                <a:lnTo>
                  <a:pt x="18955" y="14867"/>
                </a:lnTo>
                <a:lnTo>
                  <a:pt x="19174" y="14600"/>
                </a:lnTo>
                <a:lnTo>
                  <a:pt x="19369" y="14308"/>
                </a:lnTo>
                <a:lnTo>
                  <a:pt x="19515" y="14016"/>
                </a:lnTo>
                <a:lnTo>
                  <a:pt x="19612" y="13699"/>
                </a:lnTo>
                <a:lnTo>
                  <a:pt x="19636" y="13505"/>
                </a:lnTo>
                <a:lnTo>
                  <a:pt x="19661" y="13286"/>
                </a:lnTo>
                <a:lnTo>
                  <a:pt x="19636" y="13115"/>
                </a:lnTo>
                <a:lnTo>
                  <a:pt x="19588" y="12921"/>
                </a:lnTo>
                <a:lnTo>
                  <a:pt x="19539" y="12775"/>
                </a:lnTo>
                <a:lnTo>
                  <a:pt x="19466" y="12604"/>
                </a:lnTo>
                <a:lnTo>
                  <a:pt x="19344" y="12458"/>
                </a:lnTo>
                <a:lnTo>
                  <a:pt x="19247" y="12337"/>
                </a:lnTo>
                <a:lnTo>
                  <a:pt x="19101" y="12215"/>
                </a:lnTo>
                <a:lnTo>
                  <a:pt x="18979" y="12093"/>
                </a:lnTo>
                <a:lnTo>
                  <a:pt x="18809" y="11996"/>
                </a:lnTo>
                <a:lnTo>
                  <a:pt x="18639" y="11923"/>
                </a:lnTo>
                <a:lnTo>
                  <a:pt x="18468" y="11850"/>
                </a:lnTo>
                <a:lnTo>
                  <a:pt x="18298" y="11801"/>
                </a:lnTo>
                <a:lnTo>
                  <a:pt x="18103" y="11753"/>
                </a:lnTo>
                <a:lnTo>
                  <a:pt x="17933" y="11728"/>
                </a:lnTo>
                <a:lnTo>
                  <a:pt x="17787" y="11680"/>
                </a:lnTo>
                <a:lnTo>
                  <a:pt x="17617" y="11655"/>
                </a:lnTo>
                <a:close/>
                <a:moveTo>
                  <a:pt x="17957" y="9417"/>
                </a:moveTo>
                <a:lnTo>
                  <a:pt x="17860" y="9490"/>
                </a:lnTo>
                <a:lnTo>
                  <a:pt x="17860" y="9514"/>
                </a:lnTo>
                <a:lnTo>
                  <a:pt x="17811" y="9587"/>
                </a:lnTo>
                <a:lnTo>
                  <a:pt x="17836" y="9660"/>
                </a:lnTo>
                <a:lnTo>
                  <a:pt x="17884" y="9709"/>
                </a:lnTo>
                <a:lnTo>
                  <a:pt x="17811" y="9757"/>
                </a:lnTo>
                <a:lnTo>
                  <a:pt x="17763" y="9782"/>
                </a:lnTo>
                <a:lnTo>
                  <a:pt x="17738" y="9830"/>
                </a:lnTo>
                <a:lnTo>
                  <a:pt x="17738" y="9879"/>
                </a:lnTo>
                <a:lnTo>
                  <a:pt x="17738" y="9928"/>
                </a:lnTo>
                <a:lnTo>
                  <a:pt x="17787" y="10001"/>
                </a:lnTo>
                <a:lnTo>
                  <a:pt x="17836" y="10049"/>
                </a:lnTo>
                <a:lnTo>
                  <a:pt x="17884" y="10098"/>
                </a:lnTo>
                <a:lnTo>
                  <a:pt x="17957" y="10122"/>
                </a:lnTo>
                <a:lnTo>
                  <a:pt x="17933" y="10147"/>
                </a:lnTo>
                <a:lnTo>
                  <a:pt x="17884" y="10195"/>
                </a:lnTo>
                <a:lnTo>
                  <a:pt x="17860" y="10244"/>
                </a:lnTo>
                <a:lnTo>
                  <a:pt x="17884" y="10317"/>
                </a:lnTo>
                <a:lnTo>
                  <a:pt x="17933" y="10414"/>
                </a:lnTo>
                <a:lnTo>
                  <a:pt x="18006" y="10487"/>
                </a:lnTo>
                <a:lnTo>
                  <a:pt x="18103" y="10512"/>
                </a:lnTo>
                <a:lnTo>
                  <a:pt x="18176" y="10536"/>
                </a:lnTo>
                <a:lnTo>
                  <a:pt x="18444" y="10585"/>
                </a:lnTo>
                <a:lnTo>
                  <a:pt x="18590" y="10609"/>
                </a:lnTo>
                <a:lnTo>
                  <a:pt x="18639" y="10633"/>
                </a:lnTo>
                <a:lnTo>
                  <a:pt x="18687" y="10609"/>
                </a:lnTo>
                <a:lnTo>
                  <a:pt x="18760" y="10682"/>
                </a:lnTo>
                <a:lnTo>
                  <a:pt x="18858" y="10731"/>
                </a:lnTo>
                <a:lnTo>
                  <a:pt x="18906" y="10731"/>
                </a:lnTo>
                <a:lnTo>
                  <a:pt x="19174" y="10828"/>
                </a:lnTo>
                <a:lnTo>
                  <a:pt x="19296" y="10877"/>
                </a:lnTo>
                <a:lnTo>
                  <a:pt x="19393" y="10950"/>
                </a:lnTo>
                <a:lnTo>
                  <a:pt x="19466" y="10998"/>
                </a:lnTo>
                <a:lnTo>
                  <a:pt x="19539" y="11023"/>
                </a:lnTo>
                <a:lnTo>
                  <a:pt x="19612" y="10998"/>
                </a:lnTo>
                <a:lnTo>
                  <a:pt x="19661" y="10974"/>
                </a:lnTo>
                <a:lnTo>
                  <a:pt x="19709" y="10950"/>
                </a:lnTo>
                <a:lnTo>
                  <a:pt x="19734" y="10901"/>
                </a:lnTo>
                <a:lnTo>
                  <a:pt x="19904" y="10779"/>
                </a:lnTo>
                <a:lnTo>
                  <a:pt x="19977" y="10706"/>
                </a:lnTo>
                <a:lnTo>
                  <a:pt x="20074" y="10658"/>
                </a:lnTo>
                <a:lnTo>
                  <a:pt x="20293" y="10487"/>
                </a:lnTo>
                <a:lnTo>
                  <a:pt x="20537" y="10366"/>
                </a:lnTo>
                <a:lnTo>
                  <a:pt x="20561" y="10341"/>
                </a:lnTo>
                <a:lnTo>
                  <a:pt x="20707" y="10463"/>
                </a:lnTo>
                <a:lnTo>
                  <a:pt x="20877" y="10609"/>
                </a:lnTo>
                <a:lnTo>
                  <a:pt x="21096" y="10828"/>
                </a:lnTo>
                <a:lnTo>
                  <a:pt x="21096" y="10828"/>
                </a:lnTo>
                <a:lnTo>
                  <a:pt x="21023" y="10779"/>
                </a:lnTo>
                <a:lnTo>
                  <a:pt x="20877" y="10682"/>
                </a:lnTo>
                <a:lnTo>
                  <a:pt x="20804" y="10658"/>
                </a:lnTo>
                <a:lnTo>
                  <a:pt x="20707" y="10633"/>
                </a:lnTo>
                <a:lnTo>
                  <a:pt x="20683" y="10633"/>
                </a:lnTo>
                <a:lnTo>
                  <a:pt x="20610" y="10658"/>
                </a:lnTo>
                <a:lnTo>
                  <a:pt x="20561" y="10731"/>
                </a:lnTo>
                <a:lnTo>
                  <a:pt x="20537" y="10779"/>
                </a:lnTo>
                <a:lnTo>
                  <a:pt x="20561" y="10852"/>
                </a:lnTo>
                <a:lnTo>
                  <a:pt x="20610" y="10925"/>
                </a:lnTo>
                <a:lnTo>
                  <a:pt x="20537" y="10974"/>
                </a:lnTo>
                <a:lnTo>
                  <a:pt x="20488" y="11023"/>
                </a:lnTo>
                <a:lnTo>
                  <a:pt x="20488" y="11096"/>
                </a:lnTo>
                <a:lnTo>
                  <a:pt x="20561" y="11266"/>
                </a:lnTo>
                <a:lnTo>
                  <a:pt x="20634" y="11436"/>
                </a:lnTo>
                <a:lnTo>
                  <a:pt x="20756" y="11582"/>
                </a:lnTo>
                <a:lnTo>
                  <a:pt x="20707" y="11534"/>
                </a:lnTo>
                <a:lnTo>
                  <a:pt x="20610" y="11412"/>
                </a:lnTo>
                <a:lnTo>
                  <a:pt x="20561" y="11315"/>
                </a:lnTo>
                <a:lnTo>
                  <a:pt x="20537" y="11266"/>
                </a:lnTo>
                <a:lnTo>
                  <a:pt x="20488" y="11242"/>
                </a:lnTo>
                <a:lnTo>
                  <a:pt x="20439" y="11217"/>
                </a:lnTo>
                <a:lnTo>
                  <a:pt x="20342" y="11217"/>
                </a:lnTo>
                <a:lnTo>
                  <a:pt x="20293" y="11242"/>
                </a:lnTo>
                <a:lnTo>
                  <a:pt x="20269" y="11290"/>
                </a:lnTo>
                <a:lnTo>
                  <a:pt x="20245" y="11339"/>
                </a:lnTo>
                <a:lnTo>
                  <a:pt x="20245" y="11436"/>
                </a:lnTo>
                <a:lnTo>
                  <a:pt x="20245" y="11509"/>
                </a:lnTo>
                <a:lnTo>
                  <a:pt x="20318" y="11680"/>
                </a:lnTo>
                <a:lnTo>
                  <a:pt x="20537" y="12020"/>
                </a:lnTo>
                <a:lnTo>
                  <a:pt x="20585" y="12069"/>
                </a:lnTo>
                <a:lnTo>
                  <a:pt x="20658" y="12093"/>
                </a:lnTo>
                <a:lnTo>
                  <a:pt x="20707" y="12239"/>
                </a:lnTo>
                <a:lnTo>
                  <a:pt x="20731" y="12385"/>
                </a:lnTo>
                <a:lnTo>
                  <a:pt x="20756" y="12556"/>
                </a:lnTo>
                <a:lnTo>
                  <a:pt x="20756" y="12677"/>
                </a:lnTo>
                <a:lnTo>
                  <a:pt x="20780" y="12799"/>
                </a:lnTo>
                <a:lnTo>
                  <a:pt x="20804" y="12872"/>
                </a:lnTo>
                <a:lnTo>
                  <a:pt x="20853" y="12921"/>
                </a:lnTo>
                <a:lnTo>
                  <a:pt x="20926" y="12945"/>
                </a:lnTo>
                <a:lnTo>
                  <a:pt x="21023" y="12945"/>
                </a:lnTo>
                <a:lnTo>
                  <a:pt x="21218" y="12994"/>
                </a:lnTo>
                <a:lnTo>
                  <a:pt x="21413" y="13018"/>
                </a:lnTo>
                <a:lnTo>
                  <a:pt x="21534" y="13042"/>
                </a:lnTo>
                <a:lnTo>
                  <a:pt x="21705" y="13067"/>
                </a:lnTo>
                <a:lnTo>
                  <a:pt x="21899" y="13091"/>
                </a:lnTo>
                <a:lnTo>
                  <a:pt x="21997" y="13115"/>
                </a:lnTo>
                <a:lnTo>
                  <a:pt x="22070" y="13164"/>
                </a:lnTo>
                <a:lnTo>
                  <a:pt x="22070" y="13359"/>
                </a:lnTo>
                <a:lnTo>
                  <a:pt x="22070" y="13578"/>
                </a:lnTo>
                <a:lnTo>
                  <a:pt x="22070" y="13699"/>
                </a:lnTo>
                <a:lnTo>
                  <a:pt x="22045" y="13675"/>
                </a:lnTo>
                <a:lnTo>
                  <a:pt x="21997" y="13626"/>
                </a:lnTo>
                <a:lnTo>
                  <a:pt x="21924" y="13602"/>
                </a:lnTo>
                <a:lnTo>
                  <a:pt x="21851" y="13626"/>
                </a:lnTo>
                <a:lnTo>
                  <a:pt x="21802" y="13675"/>
                </a:lnTo>
                <a:lnTo>
                  <a:pt x="21778" y="13724"/>
                </a:lnTo>
                <a:lnTo>
                  <a:pt x="21729" y="13651"/>
                </a:lnTo>
                <a:lnTo>
                  <a:pt x="21680" y="13602"/>
                </a:lnTo>
                <a:lnTo>
                  <a:pt x="21656" y="13602"/>
                </a:lnTo>
                <a:lnTo>
                  <a:pt x="21607" y="13578"/>
                </a:lnTo>
                <a:lnTo>
                  <a:pt x="21534" y="13602"/>
                </a:lnTo>
                <a:lnTo>
                  <a:pt x="21486" y="13651"/>
                </a:lnTo>
                <a:lnTo>
                  <a:pt x="21437" y="13699"/>
                </a:lnTo>
                <a:lnTo>
                  <a:pt x="21388" y="13894"/>
                </a:lnTo>
                <a:lnTo>
                  <a:pt x="21364" y="13991"/>
                </a:lnTo>
                <a:lnTo>
                  <a:pt x="21315" y="14137"/>
                </a:lnTo>
                <a:lnTo>
                  <a:pt x="21315" y="14089"/>
                </a:lnTo>
                <a:lnTo>
                  <a:pt x="21315" y="13918"/>
                </a:lnTo>
                <a:lnTo>
                  <a:pt x="21291" y="13772"/>
                </a:lnTo>
                <a:lnTo>
                  <a:pt x="21267" y="13724"/>
                </a:lnTo>
                <a:lnTo>
                  <a:pt x="21242" y="13699"/>
                </a:lnTo>
                <a:lnTo>
                  <a:pt x="21194" y="13675"/>
                </a:lnTo>
                <a:lnTo>
                  <a:pt x="21145" y="13651"/>
                </a:lnTo>
                <a:lnTo>
                  <a:pt x="21072" y="13675"/>
                </a:lnTo>
                <a:lnTo>
                  <a:pt x="21023" y="13724"/>
                </a:lnTo>
                <a:lnTo>
                  <a:pt x="20999" y="13772"/>
                </a:lnTo>
                <a:lnTo>
                  <a:pt x="20975" y="13845"/>
                </a:lnTo>
                <a:lnTo>
                  <a:pt x="20926" y="13967"/>
                </a:lnTo>
                <a:lnTo>
                  <a:pt x="20926" y="14016"/>
                </a:lnTo>
                <a:lnTo>
                  <a:pt x="20829" y="14381"/>
                </a:lnTo>
                <a:lnTo>
                  <a:pt x="20829" y="14454"/>
                </a:lnTo>
                <a:lnTo>
                  <a:pt x="20756" y="14600"/>
                </a:lnTo>
                <a:lnTo>
                  <a:pt x="20707" y="14721"/>
                </a:lnTo>
                <a:lnTo>
                  <a:pt x="20610" y="14867"/>
                </a:lnTo>
                <a:lnTo>
                  <a:pt x="20512" y="14989"/>
                </a:lnTo>
                <a:lnTo>
                  <a:pt x="20488" y="15038"/>
                </a:lnTo>
                <a:lnTo>
                  <a:pt x="20439" y="15086"/>
                </a:lnTo>
                <a:lnTo>
                  <a:pt x="20439" y="15135"/>
                </a:lnTo>
                <a:lnTo>
                  <a:pt x="20439" y="15184"/>
                </a:lnTo>
                <a:lnTo>
                  <a:pt x="20439" y="15257"/>
                </a:lnTo>
                <a:lnTo>
                  <a:pt x="20488" y="15305"/>
                </a:lnTo>
                <a:lnTo>
                  <a:pt x="20512" y="15330"/>
                </a:lnTo>
                <a:lnTo>
                  <a:pt x="20585" y="15354"/>
                </a:lnTo>
                <a:lnTo>
                  <a:pt x="20634" y="15378"/>
                </a:lnTo>
                <a:lnTo>
                  <a:pt x="20658" y="15378"/>
                </a:lnTo>
                <a:lnTo>
                  <a:pt x="20804" y="15548"/>
                </a:lnTo>
                <a:lnTo>
                  <a:pt x="20926" y="15694"/>
                </a:lnTo>
                <a:lnTo>
                  <a:pt x="21048" y="15889"/>
                </a:lnTo>
                <a:lnTo>
                  <a:pt x="21194" y="16108"/>
                </a:lnTo>
                <a:lnTo>
                  <a:pt x="21048" y="16254"/>
                </a:lnTo>
                <a:lnTo>
                  <a:pt x="20902" y="16424"/>
                </a:lnTo>
                <a:lnTo>
                  <a:pt x="20829" y="16473"/>
                </a:lnTo>
                <a:lnTo>
                  <a:pt x="20756" y="16424"/>
                </a:lnTo>
                <a:lnTo>
                  <a:pt x="20683" y="16400"/>
                </a:lnTo>
                <a:lnTo>
                  <a:pt x="20585" y="16424"/>
                </a:lnTo>
                <a:lnTo>
                  <a:pt x="20488" y="16473"/>
                </a:lnTo>
                <a:lnTo>
                  <a:pt x="20488" y="16376"/>
                </a:lnTo>
                <a:lnTo>
                  <a:pt x="20464" y="16303"/>
                </a:lnTo>
                <a:lnTo>
                  <a:pt x="20391" y="16230"/>
                </a:lnTo>
                <a:lnTo>
                  <a:pt x="20293" y="16205"/>
                </a:lnTo>
                <a:lnTo>
                  <a:pt x="20220" y="16230"/>
                </a:lnTo>
                <a:lnTo>
                  <a:pt x="20220" y="16157"/>
                </a:lnTo>
                <a:lnTo>
                  <a:pt x="20220" y="16108"/>
                </a:lnTo>
                <a:lnTo>
                  <a:pt x="20196" y="16035"/>
                </a:lnTo>
                <a:lnTo>
                  <a:pt x="20172" y="16011"/>
                </a:lnTo>
                <a:lnTo>
                  <a:pt x="20123" y="15986"/>
                </a:lnTo>
                <a:lnTo>
                  <a:pt x="20074" y="15962"/>
                </a:lnTo>
                <a:lnTo>
                  <a:pt x="20001" y="15986"/>
                </a:lnTo>
                <a:lnTo>
                  <a:pt x="19928" y="16011"/>
                </a:lnTo>
                <a:lnTo>
                  <a:pt x="19831" y="16059"/>
                </a:lnTo>
                <a:lnTo>
                  <a:pt x="19636" y="16181"/>
                </a:lnTo>
                <a:lnTo>
                  <a:pt x="19588" y="16230"/>
                </a:lnTo>
                <a:lnTo>
                  <a:pt x="19466" y="16205"/>
                </a:lnTo>
                <a:lnTo>
                  <a:pt x="19417" y="16205"/>
                </a:lnTo>
                <a:lnTo>
                  <a:pt x="19369" y="16230"/>
                </a:lnTo>
                <a:lnTo>
                  <a:pt x="19271" y="16254"/>
                </a:lnTo>
                <a:lnTo>
                  <a:pt x="19198" y="16303"/>
                </a:lnTo>
                <a:lnTo>
                  <a:pt x="19077" y="16376"/>
                </a:lnTo>
                <a:lnTo>
                  <a:pt x="18979" y="16400"/>
                </a:lnTo>
                <a:lnTo>
                  <a:pt x="18882" y="16424"/>
                </a:lnTo>
                <a:lnTo>
                  <a:pt x="18785" y="16473"/>
                </a:lnTo>
                <a:lnTo>
                  <a:pt x="18687" y="16497"/>
                </a:lnTo>
                <a:lnTo>
                  <a:pt x="18614" y="16546"/>
                </a:lnTo>
                <a:lnTo>
                  <a:pt x="18517" y="16595"/>
                </a:lnTo>
                <a:lnTo>
                  <a:pt x="18444" y="16619"/>
                </a:lnTo>
                <a:lnTo>
                  <a:pt x="18371" y="16668"/>
                </a:lnTo>
                <a:lnTo>
                  <a:pt x="18274" y="16692"/>
                </a:lnTo>
                <a:lnTo>
                  <a:pt x="18176" y="16716"/>
                </a:lnTo>
                <a:lnTo>
                  <a:pt x="18079" y="16765"/>
                </a:lnTo>
                <a:lnTo>
                  <a:pt x="18055" y="16814"/>
                </a:lnTo>
                <a:lnTo>
                  <a:pt x="18030" y="16838"/>
                </a:lnTo>
                <a:lnTo>
                  <a:pt x="18030" y="16911"/>
                </a:lnTo>
                <a:lnTo>
                  <a:pt x="18055" y="16960"/>
                </a:lnTo>
                <a:lnTo>
                  <a:pt x="18079" y="17008"/>
                </a:lnTo>
                <a:lnTo>
                  <a:pt x="18152" y="17057"/>
                </a:lnTo>
                <a:lnTo>
                  <a:pt x="18103" y="17106"/>
                </a:lnTo>
                <a:lnTo>
                  <a:pt x="18079" y="17154"/>
                </a:lnTo>
                <a:lnTo>
                  <a:pt x="18055" y="17203"/>
                </a:lnTo>
                <a:lnTo>
                  <a:pt x="18079" y="17252"/>
                </a:lnTo>
                <a:lnTo>
                  <a:pt x="18103" y="17300"/>
                </a:lnTo>
                <a:lnTo>
                  <a:pt x="18152" y="17349"/>
                </a:lnTo>
                <a:lnTo>
                  <a:pt x="18225" y="17373"/>
                </a:lnTo>
                <a:lnTo>
                  <a:pt x="18201" y="17373"/>
                </a:lnTo>
                <a:lnTo>
                  <a:pt x="18103" y="17398"/>
                </a:lnTo>
                <a:lnTo>
                  <a:pt x="18055" y="17446"/>
                </a:lnTo>
                <a:lnTo>
                  <a:pt x="18006" y="17519"/>
                </a:lnTo>
                <a:lnTo>
                  <a:pt x="18030" y="17592"/>
                </a:lnTo>
                <a:lnTo>
                  <a:pt x="18055" y="17641"/>
                </a:lnTo>
                <a:lnTo>
                  <a:pt x="18128" y="17690"/>
                </a:lnTo>
                <a:lnTo>
                  <a:pt x="18225" y="17714"/>
                </a:lnTo>
                <a:lnTo>
                  <a:pt x="17909" y="17738"/>
                </a:lnTo>
                <a:lnTo>
                  <a:pt x="17519" y="17738"/>
                </a:lnTo>
                <a:lnTo>
                  <a:pt x="17495" y="17568"/>
                </a:lnTo>
                <a:lnTo>
                  <a:pt x="17471" y="17398"/>
                </a:lnTo>
                <a:lnTo>
                  <a:pt x="17446" y="17300"/>
                </a:lnTo>
                <a:lnTo>
                  <a:pt x="17446" y="17203"/>
                </a:lnTo>
                <a:lnTo>
                  <a:pt x="17422" y="16984"/>
                </a:lnTo>
                <a:lnTo>
                  <a:pt x="17373" y="16765"/>
                </a:lnTo>
                <a:lnTo>
                  <a:pt x="17325" y="16668"/>
                </a:lnTo>
                <a:lnTo>
                  <a:pt x="17276" y="16595"/>
                </a:lnTo>
                <a:lnTo>
                  <a:pt x="17203" y="16522"/>
                </a:lnTo>
                <a:lnTo>
                  <a:pt x="17106" y="16473"/>
                </a:lnTo>
                <a:lnTo>
                  <a:pt x="17057" y="16449"/>
                </a:lnTo>
                <a:lnTo>
                  <a:pt x="17008" y="16449"/>
                </a:lnTo>
                <a:lnTo>
                  <a:pt x="16862" y="16424"/>
                </a:lnTo>
                <a:lnTo>
                  <a:pt x="16789" y="16400"/>
                </a:lnTo>
                <a:lnTo>
                  <a:pt x="16643" y="16327"/>
                </a:lnTo>
                <a:lnTo>
                  <a:pt x="16449" y="16254"/>
                </a:lnTo>
                <a:lnTo>
                  <a:pt x="16376" y="16181"/>
                </a:lnTo>
                <a:lnTo>
                  <a:pt x="16278" y="16157"/>
                </a:lnTo>
                <a:lnTo>
                  <a:pt x="16181" y="16181"/>
                </a:lnTo>
                <a:lnTo>
                  <a:pt x="16157" y="16181"/>
                </a:lnTo>
                <a:lnTo>
                  <a:pt x="16035" y="16132"/>
                </a:lnTo>
                <a:lnTo>
                  <a:pt x="16011" y="16108"/>
                </a:lnTo>
                <a:lnTo>
                  <a:pt x="15913" y="16059"/>
                </a:lnTo>
                <a:lnTo>
                  <a:pt x="15792" y="16035"/>
                </a:lnTo>
                <a:lnTo>
                  <a:pt x="15694" y="16059"/>
                </a:lnTo>
                <a:lnTo>
                  <a:pt x="15646" y="16132"/>
                </a:lnTo>
                <a:lnTo>
                  <a:pt x="15621" y="16205"/>
                </a:lnTo>
                <a:lnTo>
                  <a:pt x="15646" y="16303"/>
                </a:lnTo>
                <a:lnTo>
                  <a:pt x="15646" y="16303"/>
                </a:lnTo>
                <a:lnTo>
                  <a:pt x="15597" y="16278"/>
                </a:lnTo>
                <a:lnTo>
                  <a:pt x="15500" y="16205"/>
                </a:lnTo>
                <a:lnTo>
                  <a:pt x="15402" y="16157"/>
                </a:lnTo>
                <a:lnTo>
                  <a:pt x="15354" y="16157"/>
                </a:lnTo>
                <a:lnTo>
                  <a:pt x="15305" y="16181"/>
                </a:lnTo>
                <a:lnTo>
                  <a:pt x="15256" y="16205"/>
                </a:lnTo>
                <a:lnTo>
                  <a:pt x="15232" y="16230"/>
                </a:lnTo>
                <a:lnTo>
                  <a:pt x="15208" y="16278"/>
                </a:lnTo>
                <a:lnTo>
                  <a:pt x="15232" y="16400"/>
                </a:lnTo>
                <a:lnTo>
                  <a:pt x="15281" y="16497"/>
                </a:lnTo>
                <a:lnTo>
                  <a:pt x="15232" y="16497"/>
                </a:lnTo>
                <a:lnTo>
                  <a:pt x="15183" y="16473"/>
                </a:lnTo>
                <a:lnTo>
                  <a:pt x="15135" y="16449"/>
                </a:lnTo>
                <a:lnTo>
                  <a:pt x="15062" y="16473"/>
                </a:lnTo>
                <a:lnTo>
                  <a:pt x="15038" y="16546"/>
                </a:lnTo>
                <a:lnTo>
                  <a:pt x="15013" y="16570"/>
                </a:lnTo>
                <a:lnTo>
                  <a:pt x="15013" y="16643"/>
                </a:lnTo>
                <a:lnTo>
                  <a:pt x="14916" y="16570"/>
                </a:lnTo>
                <a:lnTo>
                  <a:pt x="14770" y="16424"/>
                </a:lnTo>
                <a:lnTo>
                  <a:pt x="14624" y="16254"/>
                </a:lnTo>
                <a:lnTo>
                  <a:pt x="14721" y="16132"/>
                </a:lnTo>
                <a:lnTo>
                  <a:pt x="14794" y="15986"/>
                </a:lnTo>
                <a:lnTo>
                  <a:pt x="14892" y="15865"/>
                </a:lnTo>
                <a:lnTo>
                  <a:pt x="15062" y="15621"/>
                </a:lnTo>
                <a:lnTo>
                  <a:pt x="15305" y="15305"/>
                </a:lnTo>
                <a:lnTo>
                  <a:pt x="15378" y="15232"/>
                </a:lnTo>
                <a:lnTo>
                  <a:pt x="15402" y="15159"/>
                </a:lnTo>
                <a:lnTo>
                  <a:pt x="15402" y="15062"/>
                </a:lnTo>
                <a:lnTo>
                  <a:pt x="15329" y="14965"/>
                </a:lnTo>
                <a:lnTo>
                  <a:pt x="15183" y="14819"/>
                </a:lnTo>
                <a:lnTo>
                  <a:pt x="15086" y="14673"/>
                </a:lnTo>
                <a:lnTo>
                  <a:pt x="15038" y="14624"/>
                </a:lnTo>
                <a:lnTo>
                  <a:pt x="15013" y="14575"/>
                </a:lnTo>
                <a:lnTo>
                  <a:pt x="15013" y="14551"/>
                </a:lnTo>
                <a:lnTo>
                  <a:pt x="14989" y="14454"/>
                </a:lnTo>
                <a:lnTo>
                  <a:pt x="14940" y="14405"/>
                </a:lnTo>
                <a:lnTo>
                  <a:pt x="14892" y="14356"/>
                </a:lnTo>
                <a:lnTo>
                  <a:pt x="14794" y="14332"/>
                </a:lnTo>
                <a:lnTo>
                  <a:pt x="14478" y="14308"/>
                </a:lnTo>
                <a:lnTo>
                  <a:pt x="14113" y="14283"/>
                </a:lnTo>
                <a:lnTo>
                  <a:pt x="13748" y="14210"/>
                </a:lnTo>
                <a:lnTo>
                  <a:pt x="13724" y="14089"/>
                </a:lnTo>
                <a:lnTo>
                  <a:pt x="13724" y="14016"/>
                </a:lnTo>
                <a:lnTo>
                  <a:pt x="13699" y="13821"/>
                </a:lnTo>
                <a:lnTo>
                  <a:pt x="13724" y="13602"/>
                </a:lnTo>
                <a:lnTo>
                  <a:pt x="13724" y="13456"/>
                </a:lnTo>
                <a:lnTo>
                  <a:pt x="13748" y="13505"/>
                </a:lnTo>
                <a:lnTo>
                  <a:pt x="13821" y="13529"/>
                </a:lnTo>
                <a:lnTo>
                  <a:pt x="13894" y="13553"/>
                </a:lnTo>
                <a:lnTo>
                  <a:pt x="13943" y="13553"/>
                </a:lnTo>
                <a:lnTo>
                  <a:pt x="13991" y="13529"/>
                </a:lnTo>
                <a:lnTo>
                  <a:pt x="14016" y="13505"/>
                </a:lnTo>
                <a:lnTo>
                  <a:pt x="14089" y="13432"/>
                </a:lnTo>
                <a:lnTo>
                  <a:pt x="14137" y="13480"/>
                </a:lnTo>
                <a:lnTo>
                  <a:pt x="14186" y="13505"/>
                </a:lnTo>
                <a:lnTo>
                  <a:pt x="14235" y="13529"/>
                </a:lnTo>
                <a:lnTo>
                  <a:pt x="14308" y="13505"/>
                </a:lnTo>
                <a:lnTo>
                  <a:pt x="14381" y="13480"/>
                </a:lnTo>
                <a:lnTo>
                  <a:pt x="14429" y="13407"/>
                </a:lnTo>
                <a:lnTo>
                  <a:pt x="14502" y="13456"/>
                </a:lnTo>
                <a:lnTo>
                  <a:pt x="14575" y="13480"/>
                </a:lnTo>
                <a:lnTo>
                  <a:pt x="14624" y="13480"/>
                </a:lnTo>
                <a:lnTo>
                  <a:pt x="14673" y="13456"/>
                </a:lnTo>
                <a:lnTo>
                  <a:pt x="14721" y="13432"/>
                </a:lnTo>
                <a:lnTo>
                  <a:pt x="14746" y="13383"/>
                </a:lnTo>
                <a:lnTo>
                  <a:pt x="14770" y="13261"/>
                </a:lnTo>
                <a:lnTo>
                  <a:pt x="14794" y="13164"/>
                </a:lnTo>
                <a:lnTo>
                  <a:pt x="14819" y="13115"/>
                </a:lnTo>
                <a:lnTo>
                  <a:pt x="14819" y="13042"/>
                </a:lnTo>
                <a:lnTo>
                  <a:pt x="14843" y="12969"/>
                </a:lnTo>
                <a:lnTo>
                  <a:pt x="14916" y="12945"/>
                </a:lnTo>
                <a:lnTo>
                  <a:pt x="14965" y="12921"/>
                </a:lnTo>
                <a:lnTo>
                  <a:pt x="14989" y="12872"/>
                </a:lnTo>
                <a:lnTo>
                  <a:pt x="15013" y="12799"/>
                </a:lnTo>
                <a:lnTo>
                  <a:pt x="15038" y="12750"/>
                </a:lnTo>
                <a:lnTo>
                  <a:pt x="15038" y="12702"/>
                </a:lnTo>
                <a:lnTo>
                  <a:pt x="15062" y="12580"/>
                </a:lnTo>
                <a:lnTo>
                  <a:pt x="15086" y="12458"/>
                </a:lnTo>
                <a:lnTo>
                  <a:pt x="15159" y="12239"/>
                </a:lnTo>
                <a:lnTo>
                  <a:pt x="15232" y="12093"/>
                </a:lnTo>
                <a:lnTo>
                  <a:pt x="15281" y="12020"/>
                </a:lnTo>
                <a:lnTo>
                  <a:pt x="15329" y="11923"/>
                </a:lnTo>
                <a:lnTo>
                  <a:pt x="15305" y="11826"/>
                </a:lnTo>
                <a:lnTo>
                  <a:pt x="15256" y="11728"/>
                </a:lnTo>
                <a:lnTo>
                  <a:pt x="15062" y="11534"/>
                </a:lnTo>
                <a:lnTo>
                  <a:pt x="14867" y="11315"/>
                </a:lnTo>
                <a:lnTo>
                  <a:pt x="14575" y="10974"/>
                </a:lnTo>
                <a:lnTo>
                  <a:pt x="14697" y="10828"/>
                </a:lnTo>
                <a:lnTo>
                  <a:pt x="14819" y="10682"/>
                </a:lnTo>
                <a:lnTo>
                  <a:pt x="14867" y="10633"/>
                </a:lnTo>
                <a:lnTo>
                  <a:pt x="14892" y="10706"/>
                </a:lnTo>
                <a:lnTo>
                  <a:pt x="14940" y="10731"/>
                </a:lnTo>
                <a:lnTo>
                  <a:pt x="14989" y="10779"/>
                </a:lnTo>
                <a:lnTo>
                  <a:pt x="15111" y="10779"/>
                </a:lnTo>
                <a:lnTo>
                  <a:pt x="15111" y="10828"/>
                </a:lnTo>
                <a:lnTo>
                  <a:pt x="15159" y="10877"/>
                </a:lnTo>
                <a:lnTo>
                  <a:pt x="15232" y="10925"/>
                </a:lnTo>
                <a:lnTo>
                  <a:pt x="15232" y="11023"/>
                </a:lnTo>
                <a:lnTo>
                  <a:pt x="15256" y="11120"/>
                </a:lnTo>
                <a:lnTo>
                  <a:pt x="15329" y="11193"/>
                </a:lnTo>
                <a:lnTo>
                  <a:pt x="15427" y="11217"/>
                </a:lnTo>
                <a:lnTo>
                  <a:pt x="15524" y="11193"/>
                </a:lnTo>
                <a:lnTo>
                  <a:pt x="15573" y="11120"/>
                </a:lnTo>
                <a:lnTo>
                  <a:pt x="15646" y="11023"/>
                </a:lnTo>
                <a:lnTo>
                  <a:pt x="15621" y="11096"/>
                </a:lnTo>
                <a:lnTo>
                  <a:pt x="15597" y="11169"/>
                </a:lnTo>
                <a:lnTo>
                  <a:pt x="15621" y="11217"/>
                </a:lnTo>
                <a:lnTo>
                  <a:pt x="15646" y="11290"/>
                </a:lnTo>
                <a:lnTo>
                  <a:pt x="15694" y="11315"/>
                </a:lnTo>
                <a:lnTo>
                  <a:pt x="15816" y="11315"/>
                </a:lnTo>
                <a:lnTo>
                  <a:pt x="15889" y="11266"/>
                </a:lnTo>
                <a:lnTo>
                  <a:pt x="15938" y="11217"/>
                </a:lnTo>
                <a:lnTo>
                  <a:pt x="15962" y="11217"/>
                </a:lnTo>
                <a:lnTo>
                  <a:pt x="16108" y="11071"/>
                </a:lnTo>
                <a:lnTo>
                  <a:pt x="16181" y="11047"/>
                </a:lnTo>
                <a:lnTo>
                  <a:pt x="16254" y="10998"/>
                </a:lnTo>
                <a:lnTo>
                  <a:pt x="16327" y="10998"/>
                </a:lnTo>
                <a:lnTo>
                  <a:pt x="16424" y="10974"/>
                </a:lnTo>
                <a:lnTo>
                  <a:pt x="16497" y="10925"/>
                </a:lnTo>
                <a:lnTo>
                  <a:pt x="16765" y="10828"/>
                </a:lnTo>
                <a:lnTo>
                  <a:pt x="17057" y="10731"/>
                </a:lnTo>
                <a:lnTo>
                  <a:pt x="17154" y="10682"/>
                </a:lnTo>
                <a:lnTo>
                  <a:pt x="17203" y="10609"/>
                </a:lnTo>
                <a:lnTo>
                  <a:pt x="17227" y="10585"/>
                </a:lnTo>
                <a:lnTo>
                  <a:pt x="17252" y="10463"/>
                </a:lnTo>
                <a:lnTo>
                  <a:pt x="17300" y="10317"/>
                </a:lnTo>
                <a:lnTo>
                  <a:pt x="17300" y="10049"/>
                </a:lnTo>
                <a:lnTo>
                  <a:pt x="17325" y="9855"/>
                </a:lnTo>
                <a:lnTo>
                  <a:pt x="17349" y="9709"/>
                </a:lnTo>
                <a:lnTo>
                  <a:pt x="17373" y="9563"/>
                </a:lnTo>
                <a:lnTo>
                  <a:pt x="17398" y="9417"/>
                </a:lnTo>
                <a:close/>
                <a:moveTo>
                  <a:pt x="17568" y="8954"/>
                </a:moveTo>
                <a:lnTo>
                  <a:pt x="17325" y="8979"/>
                </a:lnTo>
                <a:lnTo>
                  <a:pt x="17130" y="9027"/>
                </a:lnTo>
                <a:lnTo>
                  <a:pt x="17057" y="9076"/>
                </a:lnTo>
                <a:lnTo>
                  <a:pt x="17008" y="9173"/>
                </a:lnTo>
                <a:lnTo>
                  <a:pt x="16960" y="9271"/>
                </a:lnTo>
                <a:lnTo>
                  <a:pt x="16911" y="9392"/>
                </a:lnTo>
                <a:lnTo>
                  <a:pt x="16887" y="9660"/>
                </a:lnTo>
                <a:lnTo>
                  <a:pt x="16862" y="9782"/>
                </a:lnTo>
                <a:lnTo>
                  <a:pt x="16838" y="9928"/>
                </a:lnTo>
                <a:lnTo>
                  <a:pt x="16814" y="10147"/>
                </a:lnTo>
                <a:lnTo>
                  <a:pt x="16789" y="10341"/>
                </a:lnTo>
                <a:lnTo>
                  <a:pt x="16570" y="10439"/>
                </a:lnTo>
                <a:lnTo>
                  <a:pt x="16351" y="10536"/>
                </a:lnTo>
                <a:lnTo>
                  <a:pt x="16157" y="10414"/>
                </a:lnTo>
                <a:lnTo>
                  <a:pt x="15889" y="10220"/>
                </a:lnTo>
                <a:lnTo>
                  <a:pt x="15792" y="10147"/>
                </a:lnTo>
                <a:lnTo>
                  <a:pt x="15573" y="10001"/>
                </a:lnTo>
                <a:lnTo>
                  <a:pt x="15451" y="9928"/>
                </a:lnTo>
                <a:lnTo>
                  <a:pt x="15305" y="9903"/>
                </a:lnTo>
                <a:lnTo>
                  <a:pt x="15208" y="9879"/>
                </a:lnTo>
                <a:lnTo>
                  <a:pt x="15135" y="9903"/>
                </a:lnTo>
                <a:lnTo>
                  <a:pt x="14989" y="9976"/>
                </a:lnTo>
                <a:lnTo>
                  <a:pt x="14843" y="10074"/>
                </a:lnTo>
                <a:lnTo>
                  <a:pt x="14624" y="10293"/>
                </a:lnTo>
                <a:lnTo>
                  <a:pt x="14502" y="10414"/>
                </a:lnTo>
                <a:lnTo>
                  <a:pt x="14332" y="10609"/>
                </a:lnTo>
                <a:lnTo>
                  <a:pt x="14162" y="10779"/>
                </a:lnTo>
                <a:lnTo>
                  <a:pt x="14113" y="10828"/>
                </a:lnTo>
                <a:lnTo>
                  <a:pt x="14089" y="10877"/>
                </a:lnTo>
                <a:lnTo>
                  <a:pt x="14064" y="10950"/>
                </a:lnTo>
                <a:lnTo>
                  <a:pt x="14089" y="11023"/>
                </a:lnTo>
                <a:lnTo>
                  <a:pt x="14137" y="11120"/>
                </a:lnTo>
                <a:lnTo>
                  <a:pt x="14186" y="11217"/>
                </a:lnTo>
                <a:lnTo>
                  <a:pt x="14332" y="11412"/>
                </a:lnTo>
                <a:lnTo>
                  <a:pt x="14454" y="11534"/>
                </a:lnTo>
                <a:lnTo>
                  <a:pt x="14478" y="11607"/>
                </a:lnTo>
                <a:lnTo>
                  <a:pt x="14648" y="11801"/>
                </a:lnTo>
                <a:lnTo>
                  <a:pt x="14819" y="11996"/>
                </a:lnTo>
                <a:lnTo>
                  <a:pt x="14721" y="12166"/>
                </a:lnTo>
                <a:lnTo>
                  <a:pt x="14721" y="12191"/>
                </a:lnTo>
                <a:lnTo>
                  <a:pt x="14648" y="12361"/>
                </a:lnTo>
                <a:lnTo>
                  <a:pt x="14600" y="12531"/>
                </a:lnTo>
                <a:lnTo>
                  <a:pt x="14381" y="12556"/>
                </a:lnTo>
                <a:lnTo>
                  <a:pt x="14162" y="12580"/>
                </a:lnTo>
                <a:lnTo>
                  <a:pt x="14040" y="12604"/>
                </a:lnTo>
                <a:lnTo>
                  <a:pt x="13991" y="12604"/>
                </a:lnTo>
                <a:lnTo>
                  <a:pt x="13845" y="12653"/>
                </a:lnTo>
                <a:lnTo>
                  <a:pt x="13675" y="12677"/>
                </a:lnTo>
                <a:lnTo>
                  <a:pt x="13553" y="12750"/>
                </a:lnTo>
                <a:lnTo>
                  <a:pt x="13456" y="12823"/>
                </a:lnTo>
                <a:lnTo>
                  <a:pt x="13407" y="12872"/>
                </a:lnTo>
                <a:lnTo>
                  <a:pt x="13334" y="12945"/>
                </a:lnTo>
                <a:lnTo>
                  <a:pt x="13310" y="13018"/>
                </a:lnTo>
                <a:lnTo>
                  <a:pt x="13286" y="13164"/>
                </a:lnTo>
                <a:lnTo>
                  <a:pt x="13286" y="13213"/>
                </a:lnTo>
                <a:lnTo>
                  <a:pt x="13237" y="13699"/>
                </a:lnTo>
                <a:lnTo>
                  <a:pt x="13237" y="13748"/>
                </a:lnTo>
                <a:lnTo>
                  <a:pt x="13237" y="13918"/>
                </a:lnTo>
                <a:lnTo>
                  <a:pt x="13237" y="14113"/>
                </a:lnTo>
                <a:lnTo>
                  <a:pt x="13286" y="14283"/>
                </a:lnTo>
                <a:lnTo>
                  <a:pt x="13310" y="14356"/>
                </a:lnTo>
                <a:lnTo>
                  <a:pt x="13383" y="14405"/>
                </a:lnTo>
                <a:lnTo>
                  <a:pt x="13407" y="14502"/>
                </a:lnTo>
                <a:lnTo>
                  <a:pt x="13480" y="14551"/>
                </a:lnTo>
                <a:lnTo>
                  <a:pt x="13724" y="14648"/>
                </a:lnTo>
                <a:lnTo>
                  <a:pt x="13991" y="14697"/>
                </a:lnTo>
                <a:lnTo>
                  <a:pt x="14259" y="14746"/>
                </a:lnTo>
                <a:lnTo>
                  <a:pt x="14527" y="14770"/>
                </a:lnTo>
                <a:lnTo>
                  <a:pt x="14673" y="14770"/>
                </a:lnTo>
                <a:lnTo>
                  <a:pt x="14697" y="14867"/>
                </a:lnTo>
                <a:lnTo>
                  <a:pt x="14721" y="14916"/>
                </a:lnTo>
                <a:lnTo>
                  <a:pt x="14819" y="15038"/>
                </a:lnTo>
                <a:lnTo>
                  <a:pt x="14916" y="15184"/>
                </a:lnTo>
                <a:lnTo>
                  <a:pt x="14746" y="15330"/>
                </a:lnTo>
                <a:lnTo>
                  <a:pt x="14624" y="15500"/>
                </a:lnTo>
                <a:lnTo>
                  <a:pt x="14575" y="15573"/>
                </a:lnTo>
                <a:lnTo>
                  <a:pt x="14381" y="15816"/>
                </a:lnTo>
                <a:lnTo>
                  <a:pt x="14332" y="15865"/>
                </a:lnTo>
                <a:lnTo>
                  <a:pt x="14235" y="15986"/>
                </a:lnTo>
                <a:lnTo>
                  <a:pt x="14210" y="16059"/>
                </a:lnTo>
                <a:lnTo>
                  <a:pt x="14186" y="16108"/>
                </a:lnTo>
                <a:lnTo>
                  <a:pt x="14210" y="16230"/>
                </a:lnTo>
                <a:lnTo>
                  <a:pt x="14210" y="16303"/>
                </a:lnTo>
                <a:lnTo>
                  <a:pt x="14235" y="16376"/>
                </a:lnTo>
                <a:lnTo>
                  <a:pt x="14283" y="16522"/>
                </a:lnTo>
                <a:lnTo>
                  <a:pt x="14381" y="16643"/>
                </a:lnTo>
                <a:lnTo>
                  <a:pt x="14478" y="16765"/>
                </a:lnTo>
                <a:lnTo>
                  <a:pt x="14527" y="16789"/>
                </a:lnTo>
                <a:lnTo>
                  <a:pt x="14794" y="17081"/>
                </a:lnTo>
                <a:lnTo>
                  <a:pt x="15111" y="17349"/>
                </a:lnTo>
                <a:lnTo>
                  <a:pt x="15183" y="17373"/>
                </a:lnTo>
                <a:lnTo>
                  <a:pt x="15232" y="17398"/>
                </a:lnTo>
                <a:lnTo>
                  <a:pt x="15305" y="17373"/>
                </a:lnTo>
                <a:lnTo>
                  <a:pt x="15354" y="17373"/>
                </a:lnTo>
                <a:lnTo>
                  <a:pt x="15475" y="17349"/>
                </a:lnTo>
                <a:lnTo>
                  <a:pt x="15621" y="17300"/>
                </a:lnTo>
                <a:lnTo>
                  <a:pt x="15840" y="17154"/>
                </a:lnTo>
                <a:lnTo>
                  <a:pt x="15865" y="17130"/>
                </a:lnTo>
                <a:lnTo>
                  <a:pt x="16132" y="16911"/>
                </a:lnTo>
                <a:lnTo>
                  <a:pt x="16376" y="16668"/>
                </a:lnTo>
                <a:lnTo>
                  <a:pt x="16546" y="16741"/>
                </a:lnTo>
                <a:lnTo>
                  <a:pt x="16570" y="16765"/>
                </a:lnTo>
                <a:lnTo>
                  <a:pt x="16619" y="16789"/>
                </a:lnTo>
                <a:lnTo>
                  <a:pt x="16765" y="16862"/>
                </a:lnTo>
                <a:lnTo>
                  <a:pt x="16935" y="16887"/>
                </a:lnTo>
                <a:lnTo>
                  <a:pt x="16935" y="16960"/>
                </a:lnTo>
                <a:lnTo>
                  <a:pt x="16960" y="17033"/>
                </a:lnTo>
                <a:lnTo>
                  <a:pt x="17008" y="17276"/>
                </a:lnTo>
                <a:lnTo>
                  <a:pt x="17033" y="17495"/>
                </a:lnTo>
                <a:lnTo>
                  <a:pt x="17033" y="17617"/>
                </a:lnTo>
                <a:lnTo>
                  <a:pt x="17033" y="17738"/>
                </a:lnTo>
                <a:lnTo>
                  <a:pt x="17033" y="17860"/>
                </a:lnTo>
                <a:lnTo>
                  <a:pt x="17081" y="17982"/>
                </a:lnTo>
                <a:lnTo>
                  <a:pt x="17179" y="18079"/>
                </a:lnTo>
                <a:lnTo>
                  <a:pt x="17203" y="18103"/>
                </a:lnTo>
                <a:lnTo>
                  <a:pt x="17276" y="18152"/>
                </a:lnTo>
                <a:lnTo>
                  <a:pt x="17398" y="18201"/>
                </a:lnTo>
                <a:lnTo>
                  <a:pt x="17592" y="18225"/>
                </a:lnTo>
                <a:lnTo>
                  <a:pt x="17714" y="18201"/>
                </a:lnTo>
                <a:lnTo>
                  <a:pt x="18152" y="18201"/>
                </a:lnTo>
                <a:lnTo>
                  <a:pt x="18541" y="18176"/>
                </a:lnTo>
                <a:lnTo>
                  <a:pt x="18614" y="18176"/>
                </a:lnTo>
                <a:lnTo>
                  <a:pt x="18687" y="18128"/>
                </a:lnTo>
                <a:lnTo>
                  <a:pt x="18736" y="18055"/>
                </a:lnTo>
                <a:lnTo>
                  <a:pt x="18760" y="17982"/>
                </a:lnTo>
                <a:lnTo>
                  <a:pt x="18833" y="17860"/>
                </a:lnTo>
                <a:lnTo>
                  <a:pt x="18882" y="17738"/>
                </a:lnTo>
                <a:lnTo>
                  <a:pt x="18931" y="17471"/>
                </a:lnTo>
                <a:lnTo>
                  <a:pt x="18931" y="17349"/>
                </a:lnTo>
                <a:lnTo>
                  <a:pt x="18931" y="17325"/>
                </a:lnTo>
                <a:lnTo>
                  <a:pt x="18979" y="17081"/>
                </a:lnTo>
                <a:lnTo>
                  <a:pt x="19004" y="16838"/>
                </a:lnTo>
                <a:lnTo>
                  <a:pt x="19125" y="16814"/>
                </a:lnTo>
                <a:lnTo>
                  <a:pt x="19223" y="16789"/>
                </a:lnTo>
                <a:lnTo>
                  <a:pt x="19369" y="16741"/>
                </a:lnTo>
                <a:lnTo>
                  <a:pt x="19466" y="16692"/>
                </a:lnTo>
                <a:lnTo>
                  <a:pt x="19661" y="16838"/>
                </a:lnTo>
                <a:lnTo>
                  <a:pt x="19758" y="16911"/>
                </a:lnTo>
                <a:lnTo>
                  <a:pt x="20074" y="17130"/>
                </a:lnTo>
                <a:lnTo>
                  <a:pt x="20391" y="17349"/>
                </a:lnTo>
                <a:lnTo>
                  <a:pt x="20464" y="17398"/>
                </a:lnTo>
                <a:lnTo>
                  <a:pt x="20512" y="17398"/>
                </a:lnTo>
                <a:lnTo>
                  <a:pt x="20585" y="17373"/>
                </a:lnTo>
                <a:lnTo>
                  <a:pt x="20658" y="17349"/>
                </a:lnTo>
                <a:lnTo>
                  <a:pt x="20707" y="17276"/>
                </a:lnTo>
                <a:lnTo>
                  <a:pt x="20756" y="17203"/>
                </a:lnTo>
                <a:lnTo>
                  <a:pt x="20999" y="16984"/>
                </a:lnTo>
                <a:lnTo>
                  <a:pt x="21145" y="16814"/>
                </a:lnTo>
                <a:lnTo>
                  <a:pt x="21413" y="16570"/>
                </a:lnTo>
                <a:lnTo>
                  <a:pt x="21632" y="16278"/>
                </a:lnTo>
                <a:lnTo>
                  <a:pt x="21680" y="16230"/>
                </a:lnTo>
                <a:lnTo>
                  <a:pt x="21680" y="16157"/>
                </a:lnTo>
                <a:lnTo>
                  <a:pt x="21680" y="16084"/>
                </a:lnTo>
                <a:lnTo>
                  <a:pt x="21656" y="15986"/>
                </a:lnTo>
                <a:lnTo>
                  <a:pt x="21486" y="15670"/>
                </a:lnTo>
                <a:lnTo>
                  <a:pt x="21267" y="15403"/>
                </a:lnTo>
                <a:lnTo>
                  <a:pt x="21145" y="15232"/>
                </a:lnTo>
                <a:lnTo>
                  <a:pt x="20975" y="15086"/>
                </a:lnTo>
                <a:lnTo>
                  <a:pt x="21096" y="14867"/>
                </a:lnTo>
                <a:lnTo>
                  <a:pt x="21169" y="14648"/>
                </a:lnTo>
                <a:lnTo>
                  <a:pt x="21291" y="14673"/>
                </a:lnTo>
                <a:lnTo>
                  <a:pt x="21510" y="14648"/>
                </a:lnTo>
                <a:lnTo>
                  <a:pt x="21753" y="14648"/>
                </a:lnTo>
                <a:lnTo>
                  <a:pt x="21997" y="14624"/>
                </a:lnTo>
                <a:lnTo>
                  <a:pt x="22264" y="14600"/>
                </a:lnTo>
                <a:lnTo>
                  <a:pt x="22362" y="14551"/>
                </a:lnTo>
                <a:lnTo>
                  <a:pt x="22410" y="14478"/>
                </a:lnTo>
                <a:lnTo>
                  <a:pt x="22459" y="14429"/>
                </a:lnTo>
                <a:lnTo>
                  <a:pt x="22508" y="14381"/>
                </a:lnTo>
                <a:lnTo>
                  <a:pt x="22532" y="14332"/>
                </a:lnTo>
                <a:lnTo>
                  <a:pt x="22532" y="14259"/>
                </a:lnTo>
                <a:lnTo>
                  <a:pt x="22532" y="13845"/>
                </a:lnTo>
                <a:lnTo>
                  <a:pt x="22532" y="13456"/>
                </a:lnTo>
                <a:lnTo>
                  <a:pt x="22508" y="13067"/>
                </a:lnTo>
                <a:lnTo>
                  <a:pt x="22508" y="13018"/>
                </a:lnTo>
                <a:lnTo>
                  <a:pt x="22459" y="12945"/>
                </a:lnTo>
                <a:lnTo>
                  <a:pt x="22410" y="12921"/>
                </a:lnTo>
                <a:lnTo>
                  <a:pt x="22362" y="12896"/>
                </a:lnTo>
                <a:lnTo>
                  <a:pt x="22313" y="12823"/>
                </a:lnTo>
                <a:lnTo>
                  <a:pt x="22264" y="12750"/>
                </a:lnTo>
                <a:lnTo>
                  <a:pt x="22118" y="12677"/>
                </a:lnTo>
                <a:lnTo>
                  <a:pt x="21948" y="12629"/>
                </a:lnTo>
                <a:lnTo>
                  <a:pt x="21802" y="12604"/>
                </a:lnTo>
                <a:lnTo>
                  <a:pt x="21778" y="12604"/>
                </a:lnTo>
                <a:lnTo>
                  <a:pt x="21510" y="12556"/>
                </a:lnTo>
                <a:lnTo>
                  <a:pt x="21218" y="12556"/>
                </a:lnTo>
                <a:lnTo>
                  <a:pt x="21169" y="12337"/>
                </a:lnTo>
                <a:lnTo>
                  <a:pt x="21169" y="12288"/>
                </a:lnTo>
                <a:lnTo>
                  <a:pt x="21121" y="12093"/>
                </a:lnTo>
                <a:lnTo>
                  <a:pt x="21048" y="11923"/>
                </a:lnTo>
                <a:lnTo>
                  <a:pt x="21121" y="11826"/>
                </a:lnTo>
                <a:lnTo>
                  <a:pt x="21145" y="11777"/>
                </a:lnTo>
                <a:lnTo>
                  <a:pt x="21242" y="11655"/>
                </a:lnTo>
                <a:lnTo>
                  <a:pt x="21413" y="11412"/>
                </a:lnTo>
                <a:lnTo>
                  <a:pt x="21607" y="11169"/>
                </a:lnTo>
                <a:lnTo>
                  <a:pt x="21656" y="11120"/>
                </a:lnTo>
                <a:lnTo>
                  <a:pt x="21680" y="11071"/>
                </a:lnTo>
                <a:lnTo>
                  <a:pt x="21680" y="10998"/>
                </a:lnTo>
                <a:lnTo>
                  <a:pt x="21680" y="10950"/>
                </a:lnTo>
                <a:lnTo>
                  <a:pt x="21656" y="10925"/>
                </a:lnTo>
                <a:lnTo>
                  <a:pt x="21680" y="10901"/>
                </a:lnTo>
                <a:lnTo>
                  <a:pt x="21656" y="10804"/>
                </a:lnTo>
                <a:lnTo>
                  <a:pt x="21632" y="10731"/>
                </a:lnTo>
                <a:lnTo>
                  <a:pt x="21510" y="10609"/>
                </a:lnTo>
                <a:lnTo>
                  <a:pt x="21486" y="10560"/>
                </a:lnTo>
                <a:lnTo>
                  <a:pt x="21315" y="10390"/>
                </a:lnTo>
                <a:lnTo>
                  <a:pt x="21145" y="10244"/>
                </a:lnTo>
                <a:lnTo>
                  <a:pt x="21145" y="10220"/>
                </a:lnTo>
                <a:lnTo>
                  <a:pt x="21023" y="10122"/>
                </a:lnTo>
                <a:lnTo>
                  <a:pt x="20877" y="10001"/>
                </a:lnTo>
                <a:lnTo>
                  <a:pt x="20731" y="9928"/>
                </a:lnTo>
                <a:lnTo>
                  <a:pt x="20634" y="9903"/>
                </a:lnTo>
                <a:lnTo>
                  <a:pt x="20561" y="9879"/>
                </a:lnTo>
                <a:lnTo>
                  <a:pt x="20488" y="9903"/>
                </a:lnTo>
                <a:lnTo>
                  <a:pt x="20464" y="9903"/>
                </a:lnTo>
                <a:lnTo>
                  <a:pt x="20391" y="9928"/>
                </a:lnTo>
                <a:lnTo>
                  <a:pt x="20220" y="10001"/>
                </a:lnTo>
                <a:lnTo>
                  <a:pt x="20074" y="10098"/>
                </a:lnTo>
                <a:lnTo>
                  <a:pt x="19807" y="10293"/>
                </a:lnTo>
                <a:lnTo>
                  <a:pt x="19709" y="10341"/>
                </a:lnTo>
                <a:lnTo>
                  <a:pt x="19515" y="10487"/>
                </a:lnTo>
                <a:lnTo>
                  <a:pt x="19296" y="10390"/>
                </a:lnTo>
                <a:lnTo>
                  <a:pt x="19052" y="10341"/>
                </a:lnTo>
                <a:lnTo>
                  <a:pt x="19004" y="10098"/>
                </a:lnTo>
                <a:lnTo>
                  <a:pt x="19028" y="10025"/>
                </a:lnTo>
                <a:lnTo>
                  <a:pt x="19004" y="9976"/>
                </a:lnTo>
                <a:lnTo>
                  <a:pt x="18979" y="9903"/>
                </a:lnTo>
                <a:lnTo>
                  <a:pt x="18955" y="9782"/>
                </a:lnTo>
                <a:lnTo>
                  <a:pt x="18931" y="9563"/>
                </a:lnTo>
                <a:lnTo>
                  <a:pt x="18882" y="9319"/>
                </a:lnTo>
                <a:lnTo>
                  <a:pt x="18906" y="9246"/>
                </a:lnTo>
                <a:lnTo>
                  <a:pt x="18906" y="9149"/>
                </a:lnTo>
                <a:lnTo>
                  <a:pt x="18882" y="9100"/>
                </a:lnTo>
                <a:lnTo>
                  <a:pt x="18833" y="9052"/>
                </a:lnTo>
                <a:lnTo>
                  <a:pt x="18785" y="9027"/>
                </a:lnTo>
                <a:lnTo>
                  <a:pt x="18712" y="9003"/>
                </a:lnTo>
                <a:lnTo>
                  <a:pt x="18444" y="8979"/>
                </a:lnTo>
                <a:lnTo>
                  <a:pt x="17957" y="8979"/>
                </a:lnTo>
                <a:lnTo>
                  <a:pt x="17836" y="8954"/>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4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34</a:t>
            </a:fld>
            <a:endParaRPr/>
          </a:p>
        </p:txBody>
      </p:sp>
      <p:sp>
        <p:nvSpPr>
          <p:cNvPr id="553" name="Google Shape;553;p48"/>
          <p:cNvSpPr txBox="1"/>
          <p:nvPr/>
        </p:nvSpPr>
        <p:spPr>
          <a:xfrm>
            <a:off x="679300" y="1119125"/>
            <a:ext cx="7886400" cy="2809200"/>
          </a:xfrm>
          <a:prstGeom prst="rect">
            <a:avLst/>
          </a:prstGeom>
          <a:solidFill>
            <a:schemeClr val="dk1"/>
          </a:solidFill>
          <a:ln>
            <a:noFill/>
          </a:ln>
        </p:spPr>
        <p:txBody>
          <a:bodyPr spcFirstLastPara="1" wrap="square" lIns="91425" tIns="91425" rIns="91425" bIns="91425" anchor="t" anchorCtr="0">
            <a:spAutoFit/>
          </a:bodyPr>
          <a:lstStyle/>
          <a:p>
            <a:pPr marL="457200" lvl="0" indent="-317500" algn="l" rtl="0">
              <a:lnSpc>
                <a:spcPct val="150000"/>
              </a:lnSpc>
              <a:spcBef>
                <a:spcPts val="0"/>
              </a:spcBef>
              <a:spcAft>
                <a:spcPts val="0"/>
              </a:spcAft>
              <a:buClr>
                <a:schemeClr val="lt1"/>
              </a:buClr>
              <a:buSzPts val="1400"/>
              <a:buFont typeface="Raleway Medium"/>
              <a:buChar char="➢"/>
            </a:pPr>
            <a:r>
              <a:rPr lang="en" sz="1000">
                <a:solidFill>
                  <a:schemeClr val="lt1"/>
                </a:solidFill>
                <a:latin typeface="Raleway Medium"/>
                <a:ea typeface="Raleway Medium"/>
                <a:cs typeface="Raleway Medium"/>
                <a:sym typeface="Raleway Medium"/>
              </a:rPr>
              <a:t> </a:t>
            </a:r>
            <a:r>
              <a:rPr lang="en" sz="1500">
                <a:solidFill>
                  <a:schemeClr val="lt1"/>
                </a:solidFill>
                <a:latin typeface="Raleway Medium"/>
                <a:ea typeface="Raleway Medium"/>
                <a:cs typeface="Raleway Medium"/>
                <a:sym typeface="Raleway Medium"/>
              </a:rPr>
              <a:t>Do masks increase or decrease allergic rhinitis symptoms related to ragweed?</a:t>
            </a:r>
            <a:endParaRPr sz="1500">
              <a:solidFill>
                <a:schemeClr val="lt1"/>
              </a:solidFill>
              <a:latin typeface="Raleway Medium"/>
              <a:ea typeface="Raleway Medium"/>
              <a:cs typeface="Raleway Medium"/>
              <a:sym typeface="Raleway Medium"/>
            </a:endParaRPr>
          </a:p>
          <a:p>
            <a:pPr marL="457200" lvl="0" indent="-317500" algn="l" rtl="0">
              <a:lnSpc>
                <a:spcPct val="150000"/>
              </a:lnSpc>
              <a:spcBef>
                <a:spcPts val="0"/>
              </a:spcBef>
              <a:spcAft>
                <a:spcPts val="0"/>
              </a:spcAft>
              <a:buClr>
                <a:schemeClr val="lt1"/>
              </a:buClr>
              <a:buSzPts val="1400"/>
              <a:buFont typeface="Raleway Medium"/>
              <a:buChar char="➢"/>
            </a:pPr>
            <a:r>
              <a:rPr lang="en" sz="1500">
                <a:solidFill>
                  <a:schemeClr val="lt1"/>
                </a:solidFill>
                <a:latin typeface="Raleway Medium"/>
                <a:ea typeface="Raleway Medium"/>
                <a:cs typeface="Raleway Medium"/>
                <a:sym typeface="Raleway Medium"/>
              </a:rPr>
              <a:t>Are masks helpful or harmful in promoting an improved quality of life through symptom reduction for college students with allergic rhinitis?</a:t>
            </a:r>
            <a:endParaRPr sz="1500">
              <a:solidFill>
                <a:schemeClr val="lt1"/>
              </a:solidFill>
              <a:latin typeface="Raleway Medium"/>
              <a:ea typeface="Raleway Medium"/>
              <a:cs typeface="Raleway Medium"/>
              <a:sym typeface="Raleway Medium"/>
            </a:endParaRPr>
          </a:p>
          <a:p>
            <a:pPr marL="457200" lvl="0" indent="-317500" algn="l" rtl="0">
              <a:lnSpc>
                <a:spcPct val="150000"/>
              </a:lnSpc>
              <a:spcBef>
                <a:spcPts val="0"/>
              </a:spcBef>
              <a:spcAft>
                <a:spcPts val="0"/>
              </a:spcAft>
              <a:buClr>
                <a:schemeClr val="lt1"/>
              </a:buClr>
              <a:buSzPts val="1400"/>
              <a:buFont typeface="Raleway Medium"/>
              <a:buChar char="➢"/>
            </a:pPr>
            <a:r>
              <a:rPr lang="en" sz="1500">
                <a:solidFill>
                  <a:schemeClr val="lt1"/>
                </a:solidFill>
                <a:latin typeface="Raleway Medium"/>
                <a:ea typeface="Raleway Medium"/>
                <a:cs typeface="Raleway Medium"/>
                <a:sym typeface="Raleway Medium"/>
              </a:rPr>
              <a:t>Can a mask bring relief to aggravating allergic rhinitis symptoms when engaging in college activities outside?</a:t>
            </a:r>
            <a:endParaRPr sz="1500">
              <a:solidFill>
                <a:schemeClr val="lt1"/>
              </a:solidFill>
              <a:latin typeface="Raleway Medium"/>
              <a:ea typeface="Raleway Medium"/>
              <a:cs typeface="Raleway Medium"/>
              <a:sym typeface="Raleway Medium"/>
            </a:endParaRPr>
          </a:p>
          <a:p>
            <a:pPr marL="457200" lvl="0" indent="-317500" algn="l" rtl="0">
              <a:lnSpc>
                <a:spcPct val="150000"/>
              </a:lnSpc>
              <a:spcBef>
                <a:spcPts val="0"/>
              </a:spcBef>
              <a:spcAft>
                <a:spcPts val="0"/>
              </a:spcAft>
              <a:buClr>
                <a:schemeClr val="lt1"/>
              </a:buClr>
              <a:buSzPts val="1400"/>
              <a:buFont typeface="Raleway Medium"/>
              <a:buChar char="➢"/>
            </a:pPr>
            <a:r>
              <a:rPr lang="en" sz="1500">
                <a:solidFill>
                  <a:schemeClr val="lt1"/>
                </a:solidFill>
                <a:latin typeface="Raleway Medium"/>
                <a:ea typeface="Raleway Medium"/>
                <a:cs typeface="Raleway Medium"/>
                <a:sym typeface="Raleway Medium"/>
              </a:rPr>
              <a:t>Do masks provide the same amount of symptom reduction with the participants wearing masks during the high or low ragweed count as previous studies?</a:t>
            </a:r>
            <a:endParaRPr sz="1500">
              <a:solidFill>
                <a:schemeClr val="lt1"/>
              </a:solidFill>
              <a:latin typeface="Raleway Medium"/>
              <a:ea typeface="Raleway Medium"/>
              <a:cs typeface="Raleway Medium"/>
              <a:sym typeface="Raleway Medium"/>
            </a:endParaRPr>
          </a:p>
          <a:p>
            <a:pPr marL="0" lvl="0" indent="0" algn="l" rtl="0">
              <a:spcBef>
                <a:spcPts val="0"/>
              </a:spcBef>
              <a:spcAft>
                <a:spcPts val="0"/>
              </a:spcAft>
              <a:buNone/>
            </a:pPr>
            <a:endParaRPr sz="1300">
              <a:latin typeface="Raleway Light"/>
              <a:ea typeface="Raleway Light"/>
              <a:cs typeface="Raleway Light"/>
              <a:sym typeface="Raleway Light"/>
            </a:endParaRPr>
          </a:p>
        </p:txBody>
      </p:sp>
      <p:sp>
        <p:nvSpPr>
          <p:cNvPr id="554" name="Google Shape;554;p48"/>
          <p:cNvSpPr txBox="1">
            <a:spLocks noGrp="1"/>
          </p:cNvSpPr>
          <p:nvPr>
            <p:ph type="title" idx="4294967295"/>
          </p:nvPr>
        </p:nvSpPr>
        <p:spPr>
          <a:xfrm>
            <a:off x="1039050" y="35770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solidFill>
                  <a:schemeClr val="lt1"/>
                </a:solidFill>
              </a:rPr>
              <a:t>Specific Questions</a:t>
            </a:r>
            <a:endParaRPr>
              <a:solidFill>
                <a:schemeClr val="lt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49"/>
          <p:cNvSpPr txBox="1">
            <a:spLocks noGrp="1"/>
          </p:cNvSpPr>
          <p:nvPr>
            <p:ph type="title"/>
          </p:nvPr>
        </p:nvSpPr>
        <p:spPr>
          <a:xfrm>
            <a:off x="513325" y="106250"/>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Resources</a:t>
            </a:r>
            <a:endParaRPr/>
          </a:p>
        </p:txBody>
      </p:sp>
      <p:sp>
        <p:nvSpPr>
          <p:cNvPr id="560" name="Google Shape;560;p49"/>
          <p:cNvSpPr txBox="1">
            <a:spLocks noGrp="1"/>
          </p:cNvSpPr>
          <p:nvPr>
            <p:ph type="body" idx="1"/>
          </p:nvPr>
        </p:nvSpPr>
        <p:spPr>
          <a:xfrm>
            <a:off x="170550" y="710475"/>
            <a:ext cx="8802900" cy="4205400"/>
          </a:xfrm>
          <a:prstGeom prst="rect">
            <a:avLst/>
          </a:prstGeom>
        </p:spPr>
        <p:txBody>
          <a:bodyPr spcFirstLastPara="1" wrap="square" lIns="0" tIns="0" rIns="0" bIns="0" anchor="t" anchorCtr="0">
            <a:noAutofit/>
          </a:bodyPr>
          <a:lstStyle/>
          <a:p>
            <a:pPr marL="457200" lvl="0" indent="-374650" algn="l" rtl="0">
              <a:lnSpc>
                <a:spcPct val="100000"/>
              </a:lnSpc>
              <a:spcBef>
                <a:spcPts val="1200"/>
              </a:spcBef>
              <a:spcAft>
                <a:spcPts val="0"/>
              </a:spcAft>
              <a:buSzPts val="2300"/>
              <a:buChar char="⬩"/>
            </a:pPr>
            <a:r>
              <a:rPr lang="en" sz="1100">
                <a:solidFill>
                  <a:srgbClr val="000000"/>
                </a:solidFill>
                <a:highlight>
                  <a:srgbClr val="FFFFFF"/>
                </a:highlight>
                <a:latin typeface="Times New Roman"/>
                <a:ea typeface="Times New Roman"/>
                <a:cs typeface="Times New Roman"/>
                <a:sym typeface="Times New Roman"/>
              </a:rPr>
              <a:t>Baxi, S. N., &amp; Phip</a:t>
            </a:r>
            <a:r>
              <a:rPr lang="en" sz="1100">
                <a:solidFill>
                  <a:srgbClr val="212121"/>
                </a:solidFill>
                <a:highlight>
                  <a:srgbClr val="FFFFFF"/>
                </a:highlight>
                <a:latin typeface="Times New Roman"/>
                <a:ea typeface="Times New Roman"/>
                <a:cs typeface="Times New Roman"/>
                <a:sym typeface="Times New Roman"/>
              </a:rPr>
              <a:t>atanakul, W. (2010). The role of allergen exposure and avoidance in asthma. Adolescent Medicine: State of the Art Reviews, 21(1), 57–ix. https://doi.org/10.1542/9781581105179-the_role</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212121"/>
                </a:solidFill>
                <a:highlight>
                  <a:srgbClr val="FFFFFF"/>
                </a:highlight>
                <a:latin typeface="Times New Roman"/>
                <a:ea typeface="Times New Roman"/>
                <a:cs typeface="Times New Roman"/>
                <a:sym typeface="Times New Roman"/>
              </a:rPr>
              <a:t>Bergmann, K.-C., Kugler, S., Zuberbier, T., &amp; Becker, S. (2021). Face masks suitable for preventing covid-19 and pollen allergy. A study in the exposure chamber. Allergo Journal International, 30(5), 176–182. https://doi.org/10.1007/s40629-021-00180-8</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212121"/>
                </a:solidFill>
                <a:highlight>
                  <a:srgbClr val="FFFFFF"/>
                </a:highlight>
                <a:latin typeface="Times New Roman"/>
                <a:ea typeface="Times New Roman"/>
                <a:cs typeface="Times New Roman"/>
                <a:sym typeface="Times New Roman"/>
              </a:rPr>
              <a:t>Choi, H. G., &amp; Kong, I. G. (2021). Asthma, allergic rhinitis, and atopic dermatitis incidence in korean adolescents before and after covid-19. Journal of Clinical Medicine, 10(15), 3446. https://doi.org/10.3390/jcm10153446</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212121"/>
                </a:solidFill>
                <a:highlight>
                  <a:srgbClr val="FFFFFF"/>
                </a:highlight>
                <a:latin typeface="Times New Roman"/>
                <a:ea typeface="Times New Roman"/>
                <a:cs typeface="Times New Roman"/>
                <a:sym typeface="Times New Roman"/>
              </a:rPr>
              <a:t>Cuvillo, A., Santos, V., Montoro, J., Bartra, J., Dávila, I., Ferrer, M., Jáuregui, I., Sastre, J., Mullol, J., Valero, A. (2017). Allergic rhinitis severity can be assessed using a visual analogue scale in mild, moderate, and severe. Rhinology Journal, 55(1). https://doi.org/10.4193/rhino16.025</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212121"/>
                </a:solidFill>
                <a:highlight>
                  <a:srgbClr val="FFFFFF"/>
                </a:highlight>
                <a:latin typeface="Times New Roman"/>
                <a:ea typeface="Times New Roman"/>
                <a:cs typeface="Times New Roman"/>
                <a:sym typeface="Times New Roman"/>
              </a:rPr>
              <a:t>Damialis, A., Kaimakamis, E., Konoglou, M., Akritidis, I., Traidl-Hoffmann, C., &amp; Gioulekas, D. (2017). Estimating the abundance of airborne pollen and fungal spores at variable elevations using an aircraft: How high can they fly? Scientific Reports, 7(1), 44535. https://doi.org/10.1038/srep44535</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212121"/>
                </a:solidFill>
                <a:highlight>
                  <a:srgbClr val="FFFFFF"/>
                </a:highlight>
                <a:latin typeface="Times New Roman"/>
                <a:ea typeface="Times New Roman"/>
                <a:cs typeface="Times New Roman"/>
                <a:sym typeface="Times New Roman"/>
              </a:rPr>
              <a:t>Dror, A. A., Eisenbach, N., Marshak, T., Layous, E., Zigron, A., Shivatzki, S., Morozov, N. G., Taiber, S., Alon, E. E., Ronen, O., Zusman, E., Srouji, S., &amp; Sela, E. (2020). Reduction of allergic rhinitis symptoms with face mask usage during the COVID-19 pandemic. The Journal of Allergy and Clinical Immunology: In Practice, 8(10), 3590–3593. </a:t>
            </a:r>
            <a:r>
              <a:rPr lang="en" sz="1100">
                <a:solidFill>
                  <a:srgbClr val="212121"/>
                </a:solidFill>
                <a:highlight>
                  <a:srgbClr val="FFFFFF"/>
                </a:highlight>
                <a:uFill>
                  <a:noFill/>
                </a:u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https://doi.org/10.1016/j.jaip.2020.08.035</a:t>
            </a:r>
            <a:endParaRPr sz="1100">
              <a:solidFill>
                <a:srgbClr val="212121"/>
              </a:solidFill>
              <a:highlight>
                <a:srgbClr val="FFFFFF"/>
              </a:highlight>
              <a:latin typeface="Times New Roman"/>
              <a:ea typeface="Times New Roman"/>
              <a:cs typeface="Times New Roman"/>
              <a:sym typeface="Times New Roman"/>
            </a:endParaRPr>
          </a:p>
          <a:p>
            <a:pPr marL="457200" lvl="0" indent="-374650" algn="l" rtl="0">
              <a:lnSpc>
                <a:spcPct val="100000"/>
              </a:lnSpc>
              <a:spcBef>
                <a:spcPts val="0"/>
              </a:spcBef>
              <a:spcAft>
                <a:spcPts val="0"/>
              </a:spcAft>
              <a:buSzPts val="2300"/>
              <a:buChar char="⬩"/>
            </a:pPr>
            <a:r>
              <a:rPr lang="en" sz="1100">
                <a:solidFill>
                  <a:srgbClr val="000000"/>
                </a:solidFill>
                <a:highlight>
                  <a:srgbClr val="FFFFFF"/>
                </a:highlight>
                <a:latin typeface="Times New Roman"/>
                <a:ea typeface="Times New Roman"/>
                <a:cs typeface="Times New Roman"/>
                <a:sym typeface="Times New Roman"/>
              </a:rPr>
              <a:t>Dubini, M., Robotti, C., Benazzo, M., &amp; Rivolta, F. (2022). Impact of quarantine and face masks on ragweed induced oculorhinitis during the covid-19 pandemic in northern italy. International Forum of Allergy &amp; Rhinology, 12(2), 220-222. https://doi.org/10.1002/alr.2288</a:t>
            </a:r>
            <a:endParaRPr sz="1100">
              <a:solidFill>
                <a:srgbClr val="000000"/>
              </a:solidFill>
              <a:highlight>
                <a:srgbClr val="FFFFFF"/>
              </a:highlight>
              <a:latin typeface="Times New Roman"/>
              <a:ea typeface="Times New Roman"/>
              <a:cs typeface="Times New Roman"/>
              <a:sym typeface="Times New Roman"/>
            </a:endParaRPr>
          </a:p>
        </p:txBody>
      </p:sp>
      <p:sp>
        <p:nvSpPr>
          <p:cNvPr id="561" name="Google Shape;561;p4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50"/>
          <p:cNvSpPr txBox="1">
            <a:spLocks noGrp="1"/>
          </p:cNvSpPr>
          <p:nvPr>
            <p:ph type="title"/>
          </p:nvPr>
        </p:nvSpPr>
        <p:spPr>
          <a:xfrm>
            <a:off x="489175" y="-2193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3100"/>
              <a:t>Resources</a:t>
            </a:r>
            <a:endParaRPr sz="3100"/>
          </a:p>
        </p:txBody>
      </p:sp>
      <p:sp>
        <p:nvSpPr>
          <p:cNvPr id="567" name="Google Shape;567;p5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36</a:t>
            </a:fld>
            <a:endParaRPr/>
          </a:p>
        </p:txBody>
      </p:sp>
      <p:sp>
        <p:nvSpPr>
          <p:cNvPr id="568" name="Google Shape;568;p50"/>
          <p:cNvSpPr txBox="1"/>
          <p:nvPr/>
        </p:nvSpPr>
        <p:spPr>
          <a:xfrm>
            <a:off x="0" y="285550"/>
            <a:ext cx="9144000" cy="5571900"/>
          </a:xfrm>
          <a:prstGeom prst="rect">
            <a:avLst/>
          </a:prstGeom>
          <a:noFill/>
          <a:ln>
            <a:noFill/>
          </a:ln>
        </p:spPr>
        <p:txBody>
          <a:bodyPr spcFirstLastPara="1" wrap="square" lIns="91425" tIns="91425" rIns="91425" bIns="91425" anchor="t" anchorCtr="0">
            <a:spAutoFit/>
          </a:bodyPr>
          <a:lstStyle/>
          <a:p>
            <a:pPr marL="457200" lvl="0" indent="-361950" algn="l" rtl="0">
              <a:lnSpc>
                <a:spcPct val="100000"/>
              </a:lnSpc>
              <a:spcBef>
                <a:spcPts val="120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Eguiluz-Gracia, I., Pérez-Sánchez, N., Bogas, G., Campo, P., &amp; Rondón, C. (2019). How to diagnose and treat local allergic rhinitis: A challenge for clinicians. Journal of Clinical Medicine, 8(7), 1062. https://doi.org/10.3390/jcm8071062</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Gani, F., Cottini, M., Landi, M., Berti, A., Comberiati, P., Peroni, D., Senna, G., &amp; Lombardi, C. (2021). Allergic rhinitis and COVID-19: Friends or foes? European Annuals of Allergy and Clinical Immunology, 2022 Mar;54(2):53-59. https://doi.org/10.23822/eurannaci.176 4-1489.234</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Kisielinski, K., Giboni, P., Prescher, A., Klosterhalfen, B., Graessel, D., Funken, S., ... &amp; Hirsch, O. (2021). Is a mask that covers the mouth and nose free from undesirable side effects in everyday use and free of potential hazards? International Journal of Environmental Research and Public Health, 18(8), 4344. https://doi.org/10.3390/ijerph18084344</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chemeClr val="lt1"/>
                </a:highlight>
                <a:latin typeface="Times New Roman"/>
                <a:ea typeface="Times New Roman"/>
                <a:cs typeface="Times New Roman"/>
                <a:sym typeface="Times New Roman"/>
              </a:rPr>
              <a:t>Klimek, L., Bergmann, K.-C., Biedermann, T., Bousquet, J., Hellings, P., Jung, K., Merk, H., Olze, H., Schlenter, W., Stock, P., Ring, J., Wagenmann, M., Wehrmann, W., Mösges, R., &amp; Pfaar, O. (2017). Visual analogue scales (VAS): Measuring instruments for the documentation of symptoms and therapy monitoring in cases of allergic rhinitis in everyday health care. Allergo Journal International, 26(1), 16–24. </a:t>
            </a:r>
            <a:r>
              <a:rPr lang="en" sz="900">
                <a:solidFill>
                  <a:srgbClr val="212121"/>
                </a:solidFill>
                <a:highlight>
                  <a:schemeClr val="lt1"/>
                </a:highlight>
                <a:uFill>
                  <a:noFill/>
                </a:u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https://doi.org/10.1007/s40629-016-0006-7</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Lei, D. K., &amp; Grammer, L. C. (2019). An overview of allergens. Allergy and Asthma Proceedings, 40(6), 362–365. https://doi.org/10.2500/aap.2019.40.4247</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Liccardi, G., Bilo, M. B., Milanese, M., Martini, M., Calzetta, L., Califano, F., Carucci, L., Cicarelli, A., Cutajar, M., D’Auria, P., De Bartolomeis, F., Dello Iacono, I., Franzese, A., Gargano, D., Inciso, G., Giordano, A. C., Iannaccone, R., Lo Schiavo, M., Nappi, L., &amp; Madonna, F. (2021). Face masks during COVID-19 pandemic lockdown and self-reported seasonal allergic rhinitis symptoms. Rhinology Journal, 0(0). https://doi.org/10.4193/rhin21.202</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Mengi, E., Kara, C. O., Alptürk, U., &amp; Topuz, B. (2022). The effect of face mask usage on the allergic rhinitis symptoms in patients with pollen allergy during the covid-19 pandemic. American Journal of Otolaryngology, 43(1), 103206. https://doi.org/10.1016/j.amjoto.2021.103206</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Minor, S. (2013). Allergic rhinitis: What’s best for your patient? Journal of Family Practice, 62(3), E1–E10. https://pubmed.ncbi.nlm.nih.gov/23520589/</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Patterson, A. M., Yildiz, V. O., Klatt, M. D., &amp; Malarkey, W. B. (2014). Perceived stress predicts allergy flares. Annuals of Allergy, Asthma &amp; Immunology, 112(4), 317–321. https://doi.org/10.1016/j.anai.2013.07.013</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Wheatley, L. M., &amp; Togias, A. (2015). Clinical practice. Allergic rhinitis. The New England Journal of Medicine, 372(5), 456–463. https://doi.org/10.1056/NEJMcp1412282</a:t>
            </a:r>
            <a:endParaRPr sz="900">
              <a:solidFill>
                <a:srgbClr val="212121"/>
              </a:solidFill>
              <a:highlight>
                <a:srgbClr val="FFFFFF"/>
              </a:highlight>
              <a:latin typeface="Times New Roman"/>
              <a:ea typeface="Times New Roman"/>
              <a:cs typeface="Times New Roman"/>
              <a:sym typeface="Times New Roman"/>
            </a:endParaRPr>
          </a:p>
          <a:p>
            <a:pPr marL="457200" lvl="0" indent="-361950" algn="l" rtl="0">
              <a:lnSpc>
                <a:spcPct val="100000"/>
              </a:lnSpc>
              <a:spcBef>
                <a:spcPts val="0"/>
              </a:spcBef>
              <a:spcAft>
                <a:spcPts val="0"/>
              </a:spcAft>
              <a:buClr>
                <a:schemeClr val="dk2"/>
              </a:buClr>
              <a:buSzPts val="2100"/>
              <a:buFont typeface="Raleway Light"/>
              <a:buChar char="⬩"/>
            </a:pPr>
            <a:r>
              <a:rPr lang="en" sz="900">
                <a:solidFill>
                  <a:srgbClr val="212121"/>
                </a:solidFill>
                <a:highlight>
                  <a:srgbClr val="FFFFFF"/>
                </a:highlight>
                <a:latin typeface="Times New Roman"/>
                <a:ea typeface="Times New Roman"/>
                <a:cs typeface="Times New Roman"/>
                <a:sym typeface="Times New Roman"/>
              </a:rPr>
              <a:t>Zhang, Y., Lan, F., &amp; Zhang, L. (2021). Advances and highlights in allergic rhinitis. Allergy, 76(11), 3383-3389. https://doi.org/10.1111/all.15044</a:t>
            </a:r>
            <a:endParaRPr sz="900">
              <a:solidFill>
                <a:srgbClr val="212121"/>
              </a:solidFill>
              <a:highlight>
                <a:srgbClr val="FFFFFF"/>
              </a:highlight>
              <a:latin typeface="Times New Roman"/>
              <a:ea typeface="Times New Roman"/>
              <a:cs typeface="Times New Roman"/>
              <a:sym typeface="Times New Roman"/>
            </a:endParaRPr>
          </a:p>
          <a:p>
            <a:pPr marL="0" lvl="0" indent="0" algn="l" rtl="0">
              <a:lnSpc>
                <a:spcPct val="100000"/>
              </a:lnSpc>
              <a:spcBef>
                <a:spcPts val="1200"/>
              </a:spcBef>
              <a:spcAft>
                <a:spcPts val="0"/>
              </a:spcAft>
              <a:buNone/>
            </a:pPr>
            <a:endParaRPr sz="900">
              <a:solidFill>
                <a:srgbClr val="222222"/>
              </a:solidFill>
              <a:highlight>
                <a:srgbClr val="FFFFFF"/>
              </a:highlight>
              <a:latin typeface="Times New Roman"/>
              <a:ea typeface="Times New Roman"/>
              <a:cs typeface="Times New Roman"/>
              <a:sym typeface="Times New Roman"/>
            </a:endParaRPr>
          </a:p>
          <a:p>
            <a:pPr marL="0" lvl="0" indent="0" algn="l" rtl="0">
              <a:lnSpc>
                <a:spcPct val="100000"/>
              </a:lnSpc>
              <a:spcBef>
                <a:spcPts val="1200"/>
              </a:spcBef>
              <a:spcAft>
                <a:spcPts val="1200"/>
              </a:spcAft>
              <a:buNone/>
            </a:pPr>
            <a:endParaRPr sz="900">
              <a:solidFill>
                <a:srgbClr val="222222"/>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72"/>
        <p:cNvGrpSpPr/>
        <p:nvPr/>
      </p:nvGrpSpPr>
      <p:grpSpPr>
        <a:xfrm>
          <a:off x="0" y="0"/>
          <a:ext cx="0" cy="0"/>
          <a:chOff x="0" y="0"/>
          <a:chExt cx="0" cy="0"/>
        </a:xfrm>
      </p:grpSpPr>
      <p:sp>
        <p:nvSpPr>
          <p:cNvPr id="573" name="Google Shape;573;p5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37</a:t>
            </a:fld>
            <a:endParaRPr/>
          </a:p>
        </p:txBody>
      </p:sp>
      <p:sp>
        <p:nvSpPr>
          <p:cNvPr id="574" name="Google Shape;574;p51"/>
          <p:cNvSpPr txBox="1">
            <a:spLocks noGrp="1"/>
          </p:cNvSpPr>
          <p:nvPr>
            <p:ph type="ctrTitle" idx="4294967295"/>
          </p:nvPr>
        </p:nvSpPr>
        <p:spPr>
          <a:xfrm>
            <a:off x="1275150" y="2655025"/>
            <a:ext cx="6593700" cy="709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6000">
                <a:solidFill>
                  <a:schemeClr val="dk1"/>
                </a:solidFill>
              </a:rPr>
              <a:t>Thanks!</a:t>
            </a:r>
            <a:endParaRPr sz="6000">
              <a:solidFill>
                <a:schemeClr val="dk1"/>
              </a:solidFill>
            </a:endParaRPr>
          </a:p>
        </p:txBody>
      </p:sp>
      <p:sp>
        <p:nvSpPr>
          <p:cNvPr id="575" name="Google Shape;575;p51"/>
          <p:cNvSpPr txBox="1">
            <a:spLocks noGrp="1"/>
          </p:cNvSpPr>
          <p:nvPr>
            <p:ph type="subTitle" idx="4294967295"/>
          </p:nvPr>
        </p:nvSpPr>
        <p:spPr>
          <a:xfrm>
            <a:off x="1275150" y="3312701"/>
            <a:ext cx="6593700" cy="1225200"/>
          </a:xfrm>
          <a:prstGeom prst="rect">
            <a:avLst/>
          </a:prstGeom>
        </p:spPr>
        <p:txBody>
          <a:bodyPr spcFirstLastPara="1" wrap="square" lIns="0" tIns="0" rIns="0" bIns="0" anchor="t" anchorCtr="0">
            <a:noAutofit/>
          </a:bodyPr>
          <a:lstStyle/>
          <a:p>
            <a:pPr marL="0" lvl="0" indent="0" algn="ctr" rtl="0">
              <a:spcBef>
                <a:spcPts val="600"/>
              </a:spcBef>
              <a:spcAft>
                <a:spcPts val="0"/>
              </a:spcAft>
              <a:buNone/>
            </a:pPr>
            <a:r>
              <a:rPr lang="en" sz="1800" b="1">
                <a:solidFill>
                  <a:schemeClr val="lt1"/>
                </a:solidFill>
                <a:latin typeface="Raleway"/>
                <a:ea typeface="Raleway"/>
                <a:cs typeface="Raleway"/>
                <a:sym typeface="Raleway"/>
              </a:rPr>
              <a:t>Any questions?</a:t>
            </a:r>
            <a:endParaRPr sz="1800" b="1">
              <a:solidFill>
                <a:schemeClr val="lt1"/>
              </a:solidFill>
              <a:latin typeface="Raleway"/>
              <a:ea typeface="Raleway"/>
              <a:cs typeface="Raleway"/>
              <a:sym typeface="Raleway"/>
            </a:endParaRPr>
          </a:p>
          <a:p>
            <a:pPr marL="0" lvl="0" indent="0" algn="ctr" rtl="0">
              <a:spcBef>
                <a:spcPts val="600"/>
              </a:spcBef>
              <a:spcAft>
                <a:spcPts val="0"/>
              </a:spcAft>
              <a:buClr>
                <a:schemeClr val="dk1"/>
              </a:buClr>
              <a:buSzPts val="1100"/>
              <a:buFont typeface="Arial"/>
              <a:buNone/>
            </a:pPr>
            <a:endParaRPr sz="1800" b="1">
              <a:solidFill>
                <a:schemeClr val="lt1"/>
              </a:solidFill>
            </a:endParaRPr>
          </a:p>
        </p:txBody>
      </p:sp>
      <p:sp>
        <p:nvSpPr>
          <p:cNvPr id="576" name="Google Shape;576;p51"/>
          <p:cNvSpPr/>
          <p:nvPr/>
        </p:nvSpPr>
        <p:spPr>
          <a:xfrm>
            <a:off x="3729600" y="702175"/>
            <a:ext cx="1684800" cy="1684800"/>
          </a:xfrm>
          <a:prstGeom prst="ellipse">
            <a:avLst/>
          </a:prstGeom>
          <a:solidFill>
            <a:schemeClr val="accent2"/>
          </a:solidFill>
          <a:ln>
            <a:noFill/>
          </a:ln>
          <a:effectLst>
            <a:outerShdw blurRad="242888" dist="85725" dir="5400000" algn="bl" rotWithShape="0">
              <a:schemeClr val="dk2">
                <a:alpha val="62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51"/>
          <p:cNvSpPr/>
          <p:nvPr/>
        </p:nvSpPr>
        <p:spPr>
          <a:xfrm>
            <a:off x="4206245" y="1167159"/>
            <a:ext cx="731514" cy="675643"/>
          </a:xfrm>
          <a:custGeom>
            <a:avLst/>
            <a:gdLst/>
            <a:ahLst/>
            <a:cxnLst/>
            <a:rect l="l" t="t" r="r" b="b"/>
            <a:pathLst>
              <a:path w="17204" h="15890" extrusionOk="0">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8"/>
          <p:cNvSpPr txBox="1">
            <a:spLocks noGrp="1"/>
          </p:cNvSpPr>
          <p:nvPr>
            <p:ph type="title"/>
          </p:nvPr>
        </p:nvSpPr>
        <p:spPr>
          <a:xfrm>
            <a:off x="1414675" y="3126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Overview of Presentation</a:t>
            </a:r>
            <a:endParaRPr/>
          </a:p>
        </p:txBody>
      </p:sp>
      <p:sp>
        <p:nvSpPr>
          <p:cNvPr id="116" name="Google Shape;116;p1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4</a:t>
            </a:fld>
            <a:endParaRPr/>
          </a:p>
        </p:txBody>
      </p:sp>
      <p:grpSp>
        <p:nvGrpSpPr>
          <p:cNvPr id="117" name="Google Shape;117;p18"/>
          <p:cNvGrpSpPr/>
          <p:nvPr/>
        </p:nvGrpSpPr>
        <p:grpSpPr>
          <a:xfrm>
            <a:off x="1039097" y="1272045"/>
            <a:ext cx="3225093" cy="2899421"/>
            <a:chOff x="3778727" y="4460423"/>
            <a:chExt cx="720160" cy="647438"/>
          </a:xfrm>
        </p:grpSpPr>
        <p:sp>
          <p:nvSpPr>
            <p:cNvPr id="118" name="Google Shape;118;p18"/>
            <p:cNvSpPr/>
            <p:nvPr/>
          </p:nvSpPr>
          <p:spPr>
            <a:xfrm>
              <a:off x="3957011" y="4902228"/>
              <a:ext cx="364723" cy="110621"/>
            </a:xfrm>
            <a:custGeom>
              <a:avLst/>
              <a:gdLst/>
              <a:ahLst/>
              <a:cxnLst/>
              <a:rect l="l" t="t" r="r" b="b"/>
              <a:pathLst>
                <a:path w="640" h="194" extrusionOk="0">
                  <a:moveTo>
                    <a:pt x="0" y="0"/>
                  </a:moveTo>
                  <a:cubicBezTo>
                    <a:pt x="63" y="130"/>
                    <a:pt x="63" y="130"/>
                    <a:pt x="63" y="130"/>
                  </a:cubicBezTo>
                  <a:cubicBezTo>
                    <a:pt x="64" y="130"/>
                    <a:pt x="64" y="130"/>
                    <a:pt x="64" y="130"/>
                  </a:cubicBezTo>
                  <a:cubicBezTo>
                    <a:pt x="64" y="130"/>
                    <a:pt x="64" y="130"/>
                    <a:pt x="64" y="131"/>
                  </a:cubicBezTo>
                  <a:cubicBezTo>
                    <a:pt x="70" y="143"/>
                    <a:pt x="70" y="143"/>
                    <a:pt x="70" y="143"/>
                  </a:cubicBezTo>
                  <a:cubicBezTo>
                    <a:pt x="93" y="170"/>
                    <a:pt x="188" y="194"/>
                    <a:pt x="320" y="194"/>
                  </a:cubicBezTo>
                  <a:cubicBezTo>
                    <a:pt x="452" y="194"/>
                    <a:pt x="547" y="170"/>
                    <a:pt x="571" y="143"/>
                  </a:cubicBezTo>
                  <a:cubicBezTo>
                    <a:pt x="577" y="131"/>
                    <a:pt x="577" y="131"/>
                    <a:pt x="577" y="131"/>
                  </a:cubicBezTo>
                  <a:cubicBezTo>
                    <a:pt x="577" y="130"/>
                    <a:pt x="577" y="130"/>
                    <a:pt x="577" y="130"/>
                  </a:cubicBezTo>
                  <a:cubicBezTo>
                    <a:pt x="577" y="130"/>
                    <a:pt x="577" y="130"/>
                    <a:pt x="577" y="130"/>
                  </a:cubicBezTo>
                  <a:cubicBezTo>
                    <a:pt x="640" y="0"/>
                    <a:pt x="640" y="0"/>
                    <a:pt x="640" y="0"/>
                  </a:cubicBezTo>
                  <a:cubicBezTo>
                    <a:pt x="587" y="29"/>
                    <a:pt x="452" y="46"/>
                    <a:pt x="320" y="46"/>
                  </a:cubicBezTo>
                  <a:cubicBezTo>
                    <a:pt x="189" y="46"/>
                    <a:pt x="53" y="29"/>
                    <a:pt x="0" y="0"/>
                  </a:cubicBezTo>
                  <a:close/>
                </a:path>
              </a:pathLst>
            </a:cu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METHODOLOGY</a:t>
              </a:r>
              <a:endParaRPr sz="1200" b="1" i="0" u="none" strike="noStrike" cap="none">
                <a:solidFill>
                  <a:schemeClr val="lt1"/>
                </a:solidFill>
                <a:latin typeface="Raleway"/>
                <a:ea typeface="Raleway"/>
                <a:cs typeface="Raleway"/>
                <a:sym typeface="Raleway"/>
              </a:endParaRPr>
            </a:p>
          </p:txBody>
        </p:sp>
        <p:sp>
          <p:nvSpPr>
            <p:cNvPr id="119" name="Google Shape;119;p18"/>
            <p:cNvSpPr/>
            <p:nvPr/>
          </p:nvSpPr>
          <p:spPr>
            <a:xfrm>
              <a:off x="4002092" y="4999728"/>
              <a:ext cx="275015" cy="108132"/>
            </a:xfrm>
            <a:custGeom>
              <a:avLst/>
              <a:gdLst/>
              <a:ahLst/>
              <a:cxnLst/>
              <a:rect l="l" t="t" r="r" b="b"/>
              <a:pathLst>
                <a:path w="483" h="190" extrusionOk="0">
                  <a:moveTo>
                    <a:pt x="0" y="0"/>
                  </a:moveTo>
                  <a:cubicBezTo>
                    <a:pt x="61" y="125"/>
                    <a:pt x="61" y="125"/>
                    <a:pt x="61" y="125"/>
                  </a:cubicBezTo>
                  <a:cubicBezTo>
                    <a:pt x="62" y="126"/>
                    <a:pt x="62" y="127"/>
                    <a:pt x="63" y="128"/>
                  </a:cubicBezTo>
                  <a:cubicBezTo>
                    <a:pt x="70" y="144"/>
                    <a:pt x="70" y="144"/>
                    <a:pt x="70" y="144"/>
                  </a:cubicBezTo>
                  <a:cubicBezTo>
                    <a:pt x="93" y="170"/>
                    <a:pt x="162" y="190"/>
                    <a:pt x="241" y="190"/>
                  </a:cubicBezTo>
                  <a:cubicBezTo>
                    <a:pt x="320" y="190"/>
                    <a:pt x="389" y="170"/>
                    <a:pt x="412" y="144"/>
                  </a:cubicBezTo>
                  <a:cubicBezTo>
                    <a:pt x="420" y="128"/>
                    <a:pt x="420" y="128"/>
                    <a:pt x="420" y="128"/>
                  </a:cubicBezTo>
                  <a:cubicBezTo>
                    <a:pt x="421" y="127"/>
                    <a:pt x="421" y="126"/>
                    <a:pt x="421" y="125"/>
                  </a:cubicBezTo>
                  <a:cubicBezTo>
                    <a:pt x="483" y="0"/>
                    <a:pt x="483" y="0"/>
                    <a:pt x="483" y="0"/>
                  </a:cubicBezTo>
                  <a:cubicBezTo>
                    <a:pt x="437" y="26"/>
                    <a:pt x="338" y="41"/>
                    <a:pt x="241" y="41"/>
                  </a:cubicBezTo>
                  <a:cubicBezTo>
                    <a:pt x="144" y="41"/>
                    <a:pt x="45" y="26"/>
                    <a:pt x="0" y="0"/>
                  </a:cubicBezTo>
                  <a:close/>
                </a:path>
              </a:pathLst>
            </a:custGeom>
            <a:solidFill>
              <a:schemeClr val="accent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FINDINGS</a:t>
              </a:r>
              <a:endParaRPr sz="1200" b="1" i="0" u="none" strike="noStrike" cap="none">
                <a:solidFill>
                  <a:schemeClr val="lt1"/>
                </a:solidFill>
                <a:latin typeface="Raleway"/>
                <a:ea typeface="Raleway"/>
                <a:cs typeface="Raleway"/>
                <a:sym typeface="Raleway"/>
              </a:endParaRPr>
            </a:p>
          </p:txBody>
        </p:sp>
        <p:sp>
          <p:nvSpPr>
            <p:cNvPr id="120" name="Google Shape;120;p18"/>
            <p:cNvSpPr/>
            <p:nvPr/>
          </p:nvSpPr>
          <p:spPr>
            <a:xfrm>
              <a:off x="3780312" y="4519014"/>
              <a:ext cx="718575" cy="115145"/>
            </a:xfrm>
            <a:custGeom>
              <a:avLst/>
              <a:gdLst/>
              <a:ahLst/>
              <a:cxnLst/>
              <a:rect l="l" t="t" r="r" b="b"/>
              <a:pathLst>
                <a:path w="1261" h="202" extrusionOk="0">
                  <a:moveTo>
                    <a:pt x="630" y="53"/>
                  </a:moveTo>
                  <a:cubicBezTo>
                    <a:pt x="363" y="53"/>
                    <a:pt x="82" y="34"/>
                    <a:pt x="0" y="0"/>
                  </a:cubicBezTo>
                  <a:cubicBezTo>
                    <a:pt x="71" y="146"/>
                    <a:pt x="71" y="146"/>
                    <a:pt x="71" y="146"/>
                  </a:cubicBezTo>
                  <a:cubicBezTo>
                    <a:pt x="88" y="157"/>
                    <a:pt x="134" y="170"/>
                    <a:pt x="227" y="181"/>
                  </a:cubicBezTo>
                  <a:cubicBezTo>
                    <a:pt x="334" y="194"/>
                    <a:pt x="478" y="202"/>
                    <a:pt x="630" y="202"/>
                  </a:cubicBezTo>
                  <a:cubicBezTo>
                    <a:pt x="630" y="202"/>
                    <a:pt x="630" y="202"/>
                    <a:pt x="630" y="202"/>
                  </a:cubicBezTo>
                  <a:cubicBezTo>
                    <a:pt x="929" y="202"/>
                    <a:pt x="1147" y="174"/>
                    <a:pt x="1189" y="146"/>
                  </a:cubicBezTo>
                  <a:cubicBezTo>
                    <a:pt x="1261" y="0"/>
                    <a:pt x="1261" y="0"/>
                    <a:pt x="1261" y="0"/>
                  </a:cubicBezTo>
                  <a:cubicBezTo>
                    <a:pt x="1179" y="34"/>
                    <a:pt x="897" y="53"/>
                    <a:pt x="630" y="53"/>
                  </a:cubicBezTo>
                  <a:close/>
                </a:path>
              </a:pathLst>
            </a:cu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ALLERGIES</a:t>
              </a:r>
              <a:endParaRPr sz="1200" b="1" i="0" u="none" strike="noStrike" cap="none">
                <a:solidFill>
                  <a:schemeClr val="lt1"/>
                </a:solidFill>
                <a:latin typeface="Raleway"/>
                <a:ea typeface="Raleway"/>
                <a:cs typeface="Raleway"/>
                <a:sym typeface="Raleway"/>
              </a:endParaRPr>
            </a:p>
          </p:txBody>
        </p:sp>
        <p:sp>
          <p:nvSpPr>
            <p:cNvPr id="121" name="Google Shape;121;p18"/>
            <p:cNvSpPr/>
            <p:nvPr/>
          </p:nvSpPr>
          <p:spPr>
            <a:xfrm>
              <a:off x="3868662" y="4710395"/>
              <a:ext cx="541875" cy="112657"/>
            </a:xfrm>
            <a:custGeom>
              <a:avLst/>
              <a:gdLst/>
              <a:ahLst/>
              <a:cxnLst/>
              <a:rect l="l" t="t" r="r" b="b"/>
              <a:pathLst>
                <a:path w="951" h="198" extrusionOk="0">
                  <a:moveTo>
                    <a:pt x="0" y="0"/>
                  </a:moveTo>
                  <a:cubicBezTo>
                    <a:pt x="70" y="144"/>
                    <a:pt x="70" y="144"/>
                    <a:pt x="70" y="144"/>
                  </a:cubicBezTo>
                  <a:cubicBezTo>
                    <a:pt x="101" y="171"/>
                    <a:pt x="259" y="198"/>
                    <a:pt x="475" y="198"/>
                  </a:cubicBezTo>
                  <a:cubicBezTo>
                    <a:pt x="692" y="198"/>
                    <a:pt x="849" y="171"/>
                    <a:pt x="881" y="144"/>
                  </a:cubicBezTo>
                  <a:cubicBezTo>
                    <a:pt x="951" y="0"/>
                    <a:pt x="951" y="0"/>
                    <a:pt x="951" y="0"/>
                  </a:cubicBezTo>
                  <a:cubicBezTo>
                    <a:pt x="881" y="32"/>
                    <a:pt x="673" y="50"/>
                    <a:pt x="475" y="50"/>
                  </a:cubicBezTo>
                  <a:cubicBezTo>
                    <a:pt x="277" y="50"/>
                    <a:pt x="69" y="32"/>
                    <a:pt x="0" y="0"/>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MASKS</a:t>
              </a:r>
              <a:endParaRPr sz="1200" b="1" i="0" u="none" strike="noStrike" cap="none">
                <a:solidFill>
                  <a:schemeClr val="lt1"/>
                </a:solidFill>
                <a:latin typeface="Raleway"/>
                <a:ea typeface="Raleway"/>
                <a:cs typeface="Raleway"/>
                <a:sym typeface="Raleway"/>
              </a:endParaRPr>
            </a:p>
          </p:txBody>
        </p:sp>
        <p:sp>
          <p:nvSpPr>
            <p:cNvPr id="122" name="Google Shape;122;p18"/>
            <p:cNvSpPr/>
            <p:nvPr/>
          </p:nvSpPr>
          <p:spPr>
            <a:xfrm>
              <a:off x="3824940" y="4614704"/>
              <a:ext cx="629543" cy="114014"/>
            </a:xfrm>
            <a:custGeom>
              <a:avLst/>
              <a:gdLst/>
              <a:ahLst/>
              <a:cxnLst/>
              <a:rect l="l" t="t" r="r" b="b"/>
              <a:pathLst>
                <a:path w="1105" h="200" extrusionOk="0">
                  <a:moveTo>
                    <a:pt x="552" y="51"/>
                  </a:moveTo>
                  <a:cubicBezTo>
                    <a:pt x="399" y="51"/>
                    <a:pt x="255" y="44"/>
                    <a:pt x="147" y="31"/>
                  </a:cubicBezTo>
                  <a:cubicBezTo>
                    <a:pt x="76" y="22"/>
                    <a:pt x="26" y="12"/>
                    <a:pt x="0" y="0"/>
                  </a:cubicBezTo>
                  <a:cubicBezTo>
                    <a:pt x="70" y="145"/>
                    <a:pt x="70" y="145"/>
                    <a:pt x="70" y="145"/>
                  </a:cubicBezTo>
                  <a:cubicBezTo>
                    <a:pt x="108" y="173"/>
                    <a:pt x="296" y="200"/>
                    <a:pt x="552" y="200"/>
                  </a:cubicBezTo>
                  <a:cubicBezTo>
                    <a:pt x="809" y="200"/>
                    <a:pt x="996" y="173"/>
                    <a:pt x="1034" y="145"/>
                  </a:cubicBezTo>
                  <a:cubicBezTo>
                    <a:pt x="1105" y="0"/>
                    <a:pt x="1105" y="0"/>
                    <a:pt x="1105" y="0"/>
                  </a:cubicBezTo>
                  <a:cubicBezTo>
                    <a:pt x="1030" y="33"/>
                    <a:pt x="785" y="51"/>
                    <a:pt x="552" y="51"/>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ALLERGIC RHINITIS</a:t>
              </a:r>
              <a:endParaRPr sz="1200" b="1" i="0" u="none" strike="noStrike" cap="none">
                <a:solidFill>
                  <a:schemeClr val="lt1"/>
                </a:solidFill>
                <a:latin typeface="Raleway"/>
                <a:ea typeface="Raleway"/>
                <a:cs typeface="Raleway"/>
                <a:sym typeface="Raleway"/>
              </a:endParaRPr>
            </a:p>
          </p:txBody>
        </p:sp>
        <p:sp>
          <p:nvSpPr>
            <p:cNvPr id="123" name="Google Shape;123;p18"/>
            <p:cNvSpPr/>
            <p:nvPr/>
          </p:nvSpPr>
          <p:spPr>
            <a:xfrm>
              <a:off x="3912610" y="4806085"/>
              <a:ext cx="453525" cy="112204"/>
            </a:xfrm>
            <a:custGeom>
              <a:avLst/>
              <a:gdLst/>
              <a:ahLst/>
              <a:cxnLst/>
              <a:rect l="l" t="t" r="r" b="b"/>
              <a:pathLst>
                <a:path w="796" h="197" extrusionOk="0">
                  <a:moveTo>
                    <a:pt x="0" y="0"/>
                  </a:moveTo>
                  <a:cubicBezTo>
                    <a:pt x="65" y="132"/>
                    <a:pt x="65" y="132"/>
                    <a:pt x="65" y="132"/>
                  </a:cubicBezTo>
                  <a:cubicBezTo>
                    <a:pt x="65" y="132"/>
                    <a:pt x="65" y="132"/>
                    <a:pt x="65" y="132"/>
                  </a:cubicBezTo>
                  <a:cubicBezTo>
                    <a:pt x="65" y="133"/>
                    <a:pt x="65" y="133"/>
                    <a:pt x="65" y="133"/>
                  </a:cubicBezTo>
                  <a:cubicBezTo>
                    <a:pt x="70" y="142"/>
                    <a:pt x="70" y="142"/>
                    <a:pt x="70" y="142"/>
                  </a:cubicBezTo>
                  <a:cubicBezTo>
                    <a:pt x="95" y="170"/>
                    <a:pt x="221" y="197"/>
                    <a:pt x="398" y="197"/>
                  </a:cubicBezTo>
                  <a:cubicBezTo>
                    <a:pt x="576" y="197"/>
                    <a:pt x="702" y="170"/>
                    <a:pt x="727" y="142"/>
                  </a:cubicBezTo>
                  <a:cubicBezTo>
                    <a:pt x="732" y="133"/>
                    <a:pt x="732" y="133"/>
                    <a:pt x="732" y="133"/>
                  </a:cubicBezTo>
                  <a:cubicBezTo>
                    <a:pt x="732" y="132"/>
                    <a:pt x="732" y="132"/>
                    <a:pt x="732" y="132"/>
                  </a:cubicBezTo>
                  <a:cubicBezTo>
                    <a:pt x="732" y="132"/>
                    <a:pt x="732" y="132"/>
                    <a:pt x="732" y="132"/>
                  </a:cubicBezTo>
                  <a:cubicBezTo>
                    <a:pt x="796" y="0"/>
                    <a:pt x="796" y="0"/>
                    <a:pt x="796" y="0"/>
                  </a:cubicBezTo>
                  <a:cubicBezTo>
                    <a:pt x="735" y="31"/>
                    <a:pt x="562" y="48"/>
                    <a:pt x="398" y="48"/>
                  </a:cubicBezTo>
                  <a:cubicBezTo>
                    <a:pt x="234" y="48"/>
                    <a:pt x="62" y="31"/>
                    <a:pt x="0" y="0"/>
                  </a:cubicBezTo>
                  <a:close/>
                </a:path>
              </a:pathLst>
            </a:custGeom>
            <a:solidFill>
              <a:schemeClr val="accent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en" sz="1200" b="1">
                  <a:solidFill>
                    <a:schemeClr val="lt1"/>
                  </a:solidFill>
                  <a:latin typeface="Raleway"/>
                  <a:ea typeface="Raleway"/>
                  <a:cs typeface="Raleway"/>
                  <a:sym typeface="Raleway"/>
                </a:rPr>
                <a:t>PREVIOUS RESEARCH</a:t>
              </a:r>
              <a:endParaRPr sz="1200" b="1" i="0" u="none" strike="noStrike" cap="none">
                <a:solidFill>
                  <a:schemeClr val="lt1"/>
                </a:solidFill>
                <a:latin typeface="Raleway"/>
                <a:ea typeface="Raleway"/>
                <a:cs typeface="Raleway"/>
                <a:sym typeface="Raleway"/>
              </a:endParaRPr>
            </a:p>
          </p:txBody>
        </p:sp>
        <p:sp>
          <p:nvSpPr>
            <p:cNvPr id="124" name="Google Shape;124;p18"/>
            <p:cNvSpPr/>
            <p:nvPr/>
          </p:nvSpPr>
          <p:spPr>
            <a:xfrm>
              <a:off x="3778727" y="4460423"/>
              <a:ext cx="719100" cy="79200"/>
            </a:xfrm>
            <a:prstGeom prst="ellipse">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200" b="1" i="0" u="none" strike="noStrike" cap="none">
                <a:solidFill>
                  <a:schemeClr val="lt1"/>
                </a:solidFill>
                <a:latin typeface="Raleway"/>
                <a:ea typeface="Raleway"/>
                <a:cs typeface="Raleway"/>
                <a:sym typeface="Raleway"/>
              </a:endParaRPr>
            </a:p>
          </p:txBody>
        </p:sp>
      </p:grpSp>
      <p:cxnSp>
        <p:nvCxnSpPr>
          <p:cNvPr id="125" name="Google Shape;125;p18"/>
          <p:cNvCxnSpPr/>
          <p:nvPr/>
        </p:nvCxnSpPr>
        <p:spPr>
          <a:xfrm>
            <a:off x="4192753" y="1752084"/>
            <a:ext cx="944700" cy="0"/>
          </a:xfrm>
          <a:prstGeom prst="straightConnector1">
            <a:avLst/>
          </a:prstGeom>
          <a:noFill/>
          <a:ln w="9525" cap="flat" cmpd="sng">
            <a:solidFill>
              <a:schemeClr val="accent1"/>
            </a:solidFill>
            <a:prstDash val="solid"/>
            <a:round/>
            <a:headEnd type="oval" w="med" len="med"/>
            <a:tailEnd type="oval" w="med" len="med"/>
          </a:ln>
        </p:spPr>
      </p:cxnSp>
      <p:sp>
        <p:nvSpPr>
          <p:cNvPr id="126" name="Google Shape;126;p18"/>
          <p:cNvSpPr txBox="1"/>
          <p:nvPr/>
        </p:nvSpPr>
        <p:spPr>
          <a:xfrm>
            <a:off x="5192490" y="1598303"/>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What are they?</a:t>
            </a:r>
            <a:endParaRPr sz="1000">
              <a:solidFill>
                <a:schemeClr val="dk2"/>
              </a:solidFill>
              <a:latin typeface="Raleway"/>
              <a:ea typeface="Raleway"/>
              <a:cs typeface="Raleway"/>
              <a:sym typeface="Raleway"/>
            </a:endParaRPr>
          </a:p>
        </p:txBody>
      </p:sp>
      <p:cxnSp>
        <p:nvCxnSpPr>
          <p:cNvPr id="127" name="Google Shape;127;p18"/>
          <p:cNvCxnSpPr/>
          <p:nvPr/>
        </p:nvCxnSpPr>
        <p:spPr>
          <a:xfrm>
            <a:off x="4053607" y="2182570"/>
            <a:ext cx="1083900" cy="0"/>
          </a:xfrm>
          <a:prstGeom prst="straightConnector1">
            <a:avLst/>
          </a:prstGeom>
          <a:noFill/>
          <a:ln w="9525" cap="flat" cmpd="sng">
            <a:solidFill>
              <a:schemeClr val="accent2"/>
            </a:solidFill>
            <a:prstDash val="solid"/>
            <a:round/>
            <a:headEnd type="oval" w="med" len="med"/>
            <a:tailEnd type="oval" w="med" len="med"/>
          </a:ln>
        </p:spPr>
      </p:cxnSp>
      <p:sp>
        <p:nvSpPr>
          <p:cNvPr id="128" name="Google Shape;128;p18"/>
          <p:cNvSpPr txBox="1"/>
          <p:nvPr/>
        </p:nvSpPr>
        <p:spPr>
          <a:xfrm>
            <a:off x="5192490" y="2028780"/>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What is it and what types are there?</a:t>
            </a:r>
            <a:endParaRPr sz="1000">
              <a:solidFill>
                <a:schemeClr val="dk2"/>
              </a:solidFill>
              <a:latin typeface="Raleway"/>
              <a:ea typeface="Raleway"/>
              <a:cs typeface="Raleway"/>
              <a:sym typeface="Raleway"/>
            </a:endParaRPr>
          </a:p>
        </p:txBody>
      </p:sp>
      <p:cxnSp>
        <p:nvCxnSpPr>
          <p:cNvPr id="129" name="Google Shape;129;p18"/>
          <p:cNvCxnSpPr/>
          <p:nvPr/>
        </p:nvCxnSpPr>
        <p:spPr>
          <a:xfrm>
            <a:off x="3855872" y="2613056"/>
            <a:ext cx="1281600" cy="0"/>
          </a:xfrm>
          <a:prstGeom prst="straightConnector1">
            <a:avLst/>
          </a:prstGeom>
          <a:noFill/>
          <a:ln w="9525" cap="flat" cmpd="sng">
            <a:solidFill>
              <a:schemeClr val="accent3"/>
            </a:solidFill>
            <a:prstDash val="solid"/>
            <a:round/>
            <a:headEnd type="oval" w="med" len="med"/>
            <a:tailEnd type="oval" w="med" len="med"/>
          </a:ln>
        </p:spPr>
      </p:cxnSp>
      <p:sp>
        <p:nvSpPr>
          <p:cNvPr id="130" name="Google Shape;130;p18"/>
          <p:cNvSpPr txBox="1"/>
          <p:nvPr/>
        </p:nvSpPr>
        <p:spPr>
          <a:xfrm>
            <a:off x="5192490" y="2459257"/>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How do masks affect allergic rhinitis? </a:t>
            </a:r>
            <a:endParaRPr sz="1000">
              <a:solidFill>
                <a:schemeClr val="dk2"/>
              </a:solidFill>
              <a:latin typeface="Raleway"/>
              <a:ea typeface="Raleway"/>
              <a:cs typeface="Raleway"/>
              <a:sym typeface="Raleway"/>
            </a:endParaRPr>
          </a:p>
        </p:txBody>
      </p:sp>
      <p:cxnSp>
        <p:nvCxnSpPr>
          <p:cNvPr id="131" name="Google Shape;131;p18"/>
          <p:cNvCxnSpPr/>
          <p:nvPr/>
        </p:nvCxnSpPr>
        <p:spPr>
          <a:xfrm>
            <a:off x="3687431" y="3043520"/>
            <a:ext cx="1449900" cy="0"/>
          </a:xfrm>
          <a:prstGeom prst="straightConnector1">
            <a:avLst/>
          </a:prstGeom>
          <a:noFill/>
          <a:ln w="9525" cap="flat" cmpd="sng">
            <a:solidFill>
              <a:schemeClr val="accent4"/>
            </a:solidFill>
            <a:prstDash val="solid"/>
            <a:round/>
            <a:headEnd type="oval" w="med" len="med"/>
            <a:tailEnd type="oval" w="med" len="med"/>
          </a:ln>
        </p:spPr>
      </p:cxnSp>
      <p:sp>
        <p:nvSpPr>
          <p:cNvPr id="132" name="Google Shape;132;p18"/>
          <p:cNvSpPr txBox="1"/>
          <p:nvPr/>
        </p:nvSpPr>
        <p:spPr>
          <a:xfrm>
            <a:off x="5192490" y="2889734"/>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What previous research has been done?</a:t>
            </a:r>
            <a:endParaRPr sz="1000">
              <a:solidFill>
                <a:schemeClr val="dk2"/>
              </a:solidFill>
              <a:latin typeface="Raleway"/>
              <a:ea typeface="Raleway"/>
              <a:cs typeface="Raleway"/>
              <a:sym typeface="Raleway"/>
            </a:endParaRPr>
          </a:p>
        </p:txBody>
      </p:sp>
      <p:cxnSp>
        <p:nvCxnSpPr>
          <p:cNvPr id="133" name="Google Shape;133;p18"/>
          <p:cNvCxnSpPr/>
          <p:nvPr/>
        </p:nvCxnSpPr>
        <p:spPr>
          <a:xfrm>
            <a:off x="3504332" y="3474006"/>
            <a:ext cx="1632900" cy="0"/>
          </a:xfrm>
          <a:prstGeom prst="straightConnector1">
            <a:avLst/>
          </a:prstGeom>
          <a:noFill/>
          <a:ln w="9525" cap="flat" cmpd="sng">
            <a:solidFill>
              <a:schemeClr val="accent5"/>
            </a:solidFill>
            <a:prstDash val="solid"/>
            <a:round/>
            <a:headEnd type="oval" w="med" len="med"/>
            <a:tailEnd type="oval" w="med" len="med"/>
          </a:ln>
        </p:spPr>
      </p:cxnSp>
      <p:sp>
        <p:nvSpPr>
          <p:cNvPr id="134" name="Google Shape;134;p18"/>
          <p:cNvSpPr txBox="1"/>
          <p:nvPr/>
        </p:nvSpPr>
        <p:spPr>
          <a:xfrm>
            <a:off x="5192490" y="3320211"/>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Background of my study</a:t>
            </a:r>
            <a:endParaRPr sz="1000">
              <a:solidFill>
                <a:schemeClr val="dk2"/>
              </a:solidFill>
              <a:latin typeface="Raleway"/>
              <a:ea typeface="Raleway"/>
              <a:cs typeface="Raleway"/>
              <a:sym typeface="Raleway"/>
            </a:endParaRPr>
          </a:p>
        </p:txBody>
      </p:sp>
      <p:cxnSp>
        <p:nvCxnSpPr>
          <p:cNvPr id="135" name="Google Shape;135;p18"/>
          <p:cNvCxnSpPr/>
          <p:nvPr/>
        </p:nvCxnSpPr>
        <p:spPr>
          <a:xfrm>
            <a:off x="3313926" y="3904470"/>
            <a:ext cx="1815900" cy="0"/>
          </a:xfrm>
          <a:prstGeom prst="straightConnector1">
            <a:avLst/>
          </a:prstGeom>
          <a:noFill/>
          <a:ln w="9525" cap="flat" cmpd="sng">
            <a:solidFill>
              <a:schemeClr val="accent6"/>
            </a:solidFill>
            <a:prstDash val="solid"/>
            <a:round/>
            <a:headEnd type="oval" w="med" len="med"/>
            <a:tailEnd type="oval" w="med" len="med"/>
          </a:ln>
        </p:spPr>
      </p:cxnSp>
      <p:sp>
        <p:nvSpPr>
          <p:cNvPr id="136" name="Google Shape;136;p18"/>
          <p:cNvSpPr txBox="1"/>
          <p:nvPr/>
        </p:nvSpPr>
        <p:spPr>
          <a:xfrm>
            <a:off x="5192490" y="3750688"/>
            <a:ext cx="2490900" cy="307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None/>
            </a:pPr>
            <a:r>
              <a:rPr lang="en" sz="1000">
                <a:solidFill>
                  <a:schemeClr val="dk2"/>
                </a:solidFill>
                <a:latin typeface="Raleway"/>
                <a:ea typeface="Raleway"/>
                <a:cs typeface="Raleway"/>
                <a:sym typeface="Raleway"/>
              </a:rPr>
              <a:t>What was found?</a:t>
            </a:r>
            <a:endParaRPr sz="1000">
              <a:solidFill>
                <a:schemeClr val="dk2"/>
              </a:solidFill>
              <a:latin typeface="Raleway"/>
              <a:ea typeface="Raleway"/>
              <a:cs typeface="Raleway"/>
              <a:sym typeface="Ralewa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3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9"/>
          <p:cNvSpPr txBox="1">
            <a:spLocks noGrp="1"/>
          </p:cNvSpPr>
          <p:nvPr>
            <p:ph type="title"/>
          </p:nvPr>
        </p:nvSpPr>
        <p:spPr>
          <a:xfrm>
            <a:off x="1039100" y="78062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What are allergies?</a:t>
            </a:r>
            <a:endParaRPr/>
          </a:p>
        </p:txBody>
      </p:sp>
      <p:sp>
        <p:nvSpPr>
          <p:cNvPr id="142" name="Google Shape;142;p19"/>
          <p:cNvSpPr txBox="1">
            <a:spLocks noGrp="1"/>
          </p:cNvSpPr>
          <p:nvPr>
            <p:ph type="body" idx="2"/>
          </p:nvPr>
        </p:nvSpPr>
        <p:spPr>
          <a:xfrm>
            <a:off x="5246300" y="1709825"/>
            <a:ext cx="3234300" cy="26607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 sz="1600" b="1"/>
              <a:t>WHO IS AFFECTED? </a:t>
            </a:r>
            <a:endParaRPr sz="1600"/>
          </a:p>
          <a:p>
            <a:pPr marL="0" lvl="0" indent="0" algn="l" rtl="0">
              <a:spcBef>
                <a:spcPts val="600"/>
              </a:spcBef>
              <a:spcAft>
                <a:spcPts val="0"/>
              </a:spcAft>
              <a:buNone/>
            </a:pPr>
            <a:r>
              <a:rPr lang="en" sz="1600"/>
              <a:t>Any person of any age or gender! According to Wheatley and Togias (2015), allergic rhinitis can affect about 15% of the United States population from physician-based diagnoses and up to 30% based on self-reported nasal symptoms.</a:t>
            </a:r>
            <a:endParaRPr sz="1600"/>
          </a:p>
          <a:p>
            <a:pPr marL="0" lvl="0" indent="0" algn="l" rtl="0">
              <a:spcBef>
                <a:spcPts val="600"/>
              </a:spcBef>
              <a:spcAft>
                <a:spcPts val="0"/>
              </a:spcAft>
              <a:buClr>
                <a:schemeClr val="dk1"/>
              </a:buClr>
              <a:buSzPts val="1100"/>
              <a:buFont typeface="Arial"/>
              <a:buNone/>
            </a:pPr>
            <a:endParaRPr sz="1600" b="1"/>
          </a:p>
        </p:txBody>
      </p:sp>
      <p:sp>
        <p:nvSpPr>
          <p:cNvPr id="143" name="Google Shape;143;p19"/>
          <p:cNvSpPr txBox="1">
            <a:spLocks noGrp="1"/>
          </p:cNvSpPr>
          <p:nvPr>
            <p:ph type="body" idx="1"/>
          </p:nvPr>
        </p:nvSpPr>
        <p:spPr>
          <a:xfrm>
            <a:off x="1039100" y="1709825"/>
            <a:ext cx="4207200" cy="2660700"/>
          </a:xfrm>
          <a:prstGeom prst="rect">
            <a:avLst/>
          </a:prstGeom>
        </p:spPr>
        <p:txBody>
          <a:bodyPr spcFirstLastPara="1" wrap="square" lIns="0" tIns="0" rIns="0" bIns="0" anchor="t" anchorCtr="0">
            <a:noAutofit/>
          </a:bodyPr>
          <a:lstStyle/>
          <a:p>
            <a:pPr marL="0" lvl="0" indent="0" algn="l" rtl="0">
              <a:spcBef>
                <a:spcPts val="600"/>
              </a:spcBef>
              <a:spcAft>
                <a:spcPts val="0"/>
              </a:spcAft>
              <a:buClr>
                <a:schemeClr val="dk1"/>
              </a:buClr>
              <a:buSzPts val="1100"/>
              <a:buFont typeface="Arial"/>
              <a:buNone/>
            </a:pPr>
            <a:r>
              <a:rPr lang="en" sz="1600" b="1"/>
              <a:t>DEFINITION</a:t>
            </a:r>
            <a:endParaRPr sz="1600"/>
          </a:p>
          <a:p>
            <a:pPr marL="0" lvl="0" indent="0" algn="l" rtl="0">
              <a:spcBef>
                <a:spcPts val="600"/>
              </a:spcBef>
              <a:spcAft>
                <a:spcPts val="0"/>
              </a:spcAft>
              <a:buClr>
                <a:schemeClr val="dk1"/>
              </a:buClr>
              <a:buSzPts val="1100"/>
              <a:buFont typeface="Arial"/>
              <a:buNone/>
            </a:pPr>
            <a:r>
              <a:rPr lang="en" sz="1600"/>
              <a:t>A damaging immune response to a foreign substance (allergen) such as dust, animal dander, pollen, or variants of the sort (ragweed).</a:t>
            </a:r>
            <a:endParaRPr sz="1600"/>
          </a:p>
          <a:p>
            <a:pPr marL="0" lvl="0" indent="0" algn="l" rtl="0">
              <a:spcBef>
                <a:spcPts val="600"/>
              </a:spcBef>
              <a:spcAft>
                <a:spcPts val="0"/>
              </a:spcAft>
              <a:buClr>
                <a:schemeClr val="dk1"/>
              </a:buClr>
              <a:buSzPts val="1100"/>
              <a:buFont typeface="Arial"/>
              <a:buNone/>
            </a:pPr>
            <a:endParaRPr sz="1600"/>
          </a:p>
        </p:txBody>
      </p:sp>
      <p:sp>
        <p:nvSpPr>
          <p:cNvPr id="144" name="Google Shape;144;p1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ctrTitle" idx="4294967295"/>
          </p:nvPr>
        </p:nvSpPr>
        <p:spPr>
          <a:xfrm>
            <a:off x="685800" y="1583342"/>
            <a:ext cx="77724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9600">
                <a:solidFill>
                  <a:schemeClr val="accent6"/>
                </a:solidFill>
              </a:rPr>
              <a:t>50 million </a:t>
            </a:r>
            <a:endParaRPr sz="9600">
              <a:solidFill>
                <a:schemeClr val="accent6"/>
              </a:solidFill>
            </a:endParaRPr>
          </a:p>
        </p:txBody>
      </p:sp>
      <p:sp>
        <p:nvSpPr>
          <p:cNvPr id="150" name="Google Shape;150;p20"/>
          <p:cNvSpPr txBox="1">
            <a:spLocks noGrp="1"/>
          </p:cNvSpPr>
          <p:nvPr>
            <p:ph type="subTitle" idx="4294967295"/>
          </p:nvPr>
        </p:nvSpPr>
        <p:spPr>
          <a:xfrm>
            <a:off x="525775" y="2921050"/>
            <a:ext cx="8046600" cy="485100"/>
          </a:xfrm>
          <a:prstGeom prst="rect">
            <a:avLst/>
          </a:prstGeom>
          <a:solidFill>
            <a:schemeClr val="accent5"/>
          </a:solidFill>
        </p:spPr>
        <p:txBody>
          <a:bodyPr spcFirstLastPara="1" wrap="square" lIns="0" tIns="0" rIns="0" bIns="0" anchor="t" anchorCtr="0">
            <a:noAutofit/>
          </a:bodyPr>
          <a:lstStyle/>
          <a:p>
            <a:pPr marL="0" lvl="0" indent="0" algn="ctr" rtl="0">
              <a:spcBef>
                <a:spcPts val="600"/>
              </a:spcBef>
              <a:spcAft>
                <a:spcPts val="0"/>
              </a:spcAft>
              <a:buNone/>
            </a:pPr>
            <a:r>
              <a:rPr lang="en" b="1">
                <a:latin typeface="Raleway"/>
                <a:ea typeface="Raleway"/>
                <a:cs typeface="Raleway"/>
                <a:sym typeface="Raleway"/>
              </a:rPr>
              <a:t>Adults and children with allergic rhinitis in the United States</a:t>
            </a:r>
            <a:endParaRPr b="1">
              <a:latin typeface="Raleway"/>
              <a:ea typeface="Raleway"/>
              <a:cs typeface="Raleway"/>
              <a:sym typeface="Raleway"/>
            </a:endParaRPr>
          </a:p>
        </p:txBody>
      </p:sp>
      <p:sp>
        <p:nvSpPr>
          <p:cNvPr id="151" name="Google Shape;151;p2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6</a:t>
            </a:fld>
            <a:endParaRPr/>
          </a:p>
        </p:txBody>
      </p:sp>
    </p:spTree>
  </p:cSld>
  <p:clrMapOvr>
    <a:masterClrMapping/>
  </p:clrMapOvr>
  <mc:AlternateContent xmlns:mc="http://schemas.openxmlformats.org/markup-compatibility/2006" xmlns:p14="http://schemas.microsoft.com/office/powerpoint/2010/main">
    <mc:Choice Requires="p14">
      <p:transition>
        <p14:flip dir="l"/>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1"/>
          <p:cNvSpPr txBox="1">
            <a:spLocks noGrp="1"/>
          </p:cNvSpPr>
          <p:nvPr>
            <p:ph type="ctrTitle"/>
          </p:nvPr>
        </p:nvSpPr>
        <p:spPr>
          <a:xfrm>
            <a:off x="1039100" y="1659550"/>
            <a:ext cx="7065900" cy="11598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i="0">
                <a:solidFill>
                  <a:schemeClr val="lt1"/>
                </a:solidFill>
              </a:rPr>
              <a:t>1.</a:t>
            </a:r>
            <a:endParaRPr i="0">
              <a:solidFill>
                <a:schemeClr val="lt1"/>
              </a:solidFill>
            </a:endParaRPr>
          </a:p>
          <a:p>
            <a:pPr marL="0" lvl="0" indent="0" algn="ctr" rtl="0">
              <a:spcBef>
                <a:spcPts val="0"/>
              </a:spcBef>
              <a:spcAft>
                <a:spcPts val="0"/>
              </a:spcAft>
              <a:buNone/>
            </a:pPr>
            <a:r>
              <a:rPr lang="en"/>
              <a:t>Allergic Rhinitis (AR) or “Hay Fever”</a:t>
            </a:r>
            <a:endParaRPr/>
          </a:p>
        </p:txBody>
      </p:sp>
      <p:sp>
        <p:nvSpPr>
          <p:cNvPr id="157" name="Google Shape;157;p21"/>
          <p:cNvSpPr txBox="1">
            <a:spLocks noGrp="1"/>
          </p:cNvSpPr>
          <p:nvPr>
            <p:ph type="subTitle" idx="1"/>
          </p:nvPr>
        </p:nvSpPr>
        <p:spPr>
          <a:xfrm>
            <a:off x="3629150" y="2916250"/>
            <a:ext cx="1885800" cy="250800"/>
          </a:xfrm>
          <a:prstGeom prst="rect">
            <a:avLst/>
          </a:prstGeom>
          <a:solidFill>
            <a:schemeClr val="accent1"/>
          </a:solidFill>
        </p:spPr>
        <p:txBody>
          <a:bodyPr spcFirstLastPara="1" wrap="square" lIns="0" tIns="0" rIns="0" bIns="0" anchor="t" anchorCtr="0">
            <a:noAutofit/>
          </a:bodyPr>
          <a:lstStyle/>
          <a:p>
            <a:pPr marL="0" lvl="0" indent="0" algn="ctr" rtl="0">
              <a:spcBef>
                <a:spcPts val="0"/>
              </a:spcBef>
              <a:spcAft>
                <a:spcPts val="0"/>
              </a:spcAft>
              <a:buNone/>
            </a:pPr>
            <a:r>
              <a:rPr lang="en" b="1"/>
              <a:t>Background</a:t>
            </a:r>
            <a:endParaRPr b="1"/>
          </a:p>
        </p:txBody>
      </p:sp>
    </p:spTree>
  </p:cSld>
  <p:clrMapOvr>
    <a:masterClrMapping/>
  </p:clrMapOvr>
  <p:transition>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2"/>
          <p:cNvSpPr txBox="1">
            <a:spLocks noGrp="1"/>
          </p:cNvSpPr>
          <p:nvPr>
            <p:ph type="title"/>
          </p:nvPr>
        </p:nvSpPr>
        <p:spPr>
          <a:xfrm>
            <a:off x="2766025" y="460575"/>
            <a:ext cx="7065900" cy="648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Allergic Rhinitis </a:t>
            </a:r>
            <a:endParaRPr/>
          </a:p>
        </p:txBody>
      </p:sp>
      <p:sp>
        <p:nvSpPr>
          <p:cNvPr id="163" name="Google Shape;163;p22"/>
          <p:cNvSpPr txBox="1">
            <a:spLocks noGrp="1"/>
          </p:cNvSpPr>
          <p:nvPr>
            <p:ph type="body" idx="1"/>
          </p:nvPr>
        </p:nvSpPr>
        <p:spPr>
          <a:xfrm>
            <a:off x="1234450" y="1382200"/>
            <a:ext cx="7006500" cy="2949900"/>
          </a:xfrm>
          <a:prstGeom prst="rect">
            <a:avLst/>
          </a:prstGeom>
          <a:solidFill>
            <a:schemeClr val="accent1"/>
          </a:solidFill>
        </p:spPr>
        <p:txBody>
          <a:bodyPr spcFirstLastPara="1" wrap="square" lIns="0" tIns="0" rIns="0" bIns="0" anchor="t" anchorCtr="0">
            <a:noAutofit/>
          </a:bodyPr>
          <a:lstStyle/>
          <a:p>
            <a:pPr marL="457200" lvl="0" indent="-368300" algn="l" rtl="0">
              <a:spcBef>
                <a:spcPts val="600"/>
              </a:spcBef>
              <a:spcAft>
                <a:spcPts val="0"/>
              </a:spcAft>
              <a:buClr>
                <a:schemeClr val="lt1"/>
              </a:buClr>
              <a:buSzPts val="2200"/>
              <a:buFont typeface="Raleway"/>
              <a:buChar char="⬩"/>
            </a:pPr>
            <a:r>
              <a:rPr lang="en" b="1">
                <a:solidFill>
                  <a:schemeClr val="lt1"/>
                </a:solidFill>
                <a:latin typeface="Raleway"/>
                <a:ea typeface="Raleway"/>
                <a:cs typeface="Raleway"/>
                <a:sym typeface="Raleway"/>
              </a:rPr>
              <a:t>One of the most common chronic illnesses</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Few interventions</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Constant management and treatment</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Dust, pollen, mold, animal dander, ragweed</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Symptoms of itchy eyes, runny nose, sore throat</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Intermittent or persistent</a:t>
            </a:r>
            <a:endParaRPr b="1">
              <a:solidFill>
                <a:schemeClr val="lt1"/>
              </a:solidFill>
              <a:latin typeface="Raleway"/>
              <a:ea typeface="Raleway"/>
              <a:cs typeface="Raleway"/>
              <a:sym typeface="Raleway"/>
            </a:endParaRPr>
          </a:p>
          <a:p>
            <a:pPr marL="457200" lvl="0" indent="-368300" algn="l" rtl="0">
              <a:spcBef>
                <a:spcPts val="0"/>
              </a:spcBef>
              <a:spcAft>
                <a:spcPts val="0"/>
              </a:spcAft>
              <a:buClr>
                <a:schemeClr val="lt1"/>
              </a:buClr>
              <a:buSzPts val="2200"/>
              <a:buFont typeface="Raleway"/>
              <a:buChar char="⬩"/>
            </a:pPr>
            <a:r>
              <a:rPr lang="en" b="1">
                <a:solidFill>
                  <a:schemeClr val="lt1"/>
                </a:solidFill>
                <a:latin typeface="Raleway"/>
                <a:ea typeface="Raleway"/>
                <a:cs typeface="Raleway"/>
                <a:sym typeface="Raleway"/>
              </a:rPr>
              <a:t>Seasonal, perennial, or occupational</a:t>
            </a:r>
            <a:endParaRPr b="1">
              <a:solidFill>
                <a:schemeClr val="lt1"/>
              </a:solidFill>
              <a:latin typeface="Raleway"/>
              <a:ea typeface="Raleway"/>
              <a:cs typeface="Raleway"/>
              <a:sym typeface="Raleway"/>
            </a:endParaRPr>
          </a:p>
        </p:txBody>
      </p:sp>
      <p:sp>
        <p:nvSpPr>
          <p:cNvPr id="164" name="Google Shape;164;p2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3"/>
          <p:cNvSpPr txBox="1">
            <a:spLocks noGrp="1"/>
          </p:cNvSpPr>
          <p:nvPr>
            <p:ph type="body" idx="1"/>
          </p:nvPr>
        </p:nvSpPr>
        <p:spPr>
          <a:xfrm>
            <a:off x="1039100" y="1043800"/>
            <a:ext cx="7065900" cy="3127200"/>
          </a:xfrm>
          <a:prstGeom prst="rect">
            <a:avLst/>
          </a:prstGeom>
        </p:spPr>
        <p:txBody>
          <a:bodyPr spcFirstLastPara="1" wrap="square" lIns="0" tIns="0" rIns="0" bIns="0" anchor="ctr" anchorCtr="0">
            <a:noAutofit/>
          </a:bodyPr>
          <a:lstStyle/>
          <a:p>
            <a:pPr marL="0" lvl="0" indent="0" algn="ctr" rtl="0">
              <a:spcBef>
                <a:spcPts val="600"/>
              </a:spcBef>
              <a:spcAft>
                <a:spcPts val="0"/>
              </a:spcAft>
              <a:buNone/>
            </a:pPr>
            <a:r>
              <a:rPr lang="en" sz="3300" b="1">
                <a:latin typeface="Playfair Display"/>
                <a:ea typeface="Playfair Display"/>
                <a:cs typeface="Playfair Display"/>
                <a:sym typeface="Playfair Display"/>
              </a:rPr>
              <a:t>“AR is based on four quality of life items of 1. sleep disturbance, 2. impairment of daily activities, leisure, or sports, 3. impairment of school or work, and 4. troublesome symptoms”</a:t>
            </a:r>
            <a:endParaRPr sz="3300" b="1">
              <a:latin typeface="Playfair Display"/>
              <a:ea typeface="Playfair Display"/>
              <a:cs typeface="Playfair Display"/>
              <a:sym typeface="Playfair Display"/>
            </a:endParaRPr>
          </a:p>
        </p:txBody>
      </p:sp>
      <p:sp>
        <p:nvSpPr>
          <p:cNvPr id="170" name="Google Shape;170;p23"/>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9</a:t>
            </a:fld>
            <a:endParaRPr/>
          </a:p>
        </p:txBody>
      </p:sp>
    </p:spTree>
  </p:cSld>
  <p:clrMapOvr>
    <a:masterClrMapping/>
  </p:clrMapOvr>
  <p:transition>
    <p:push dir="r"/>
  </p:transition>
</p:sld>
</file>

<file path=ppt/theme/theme1.xml><?xml version="1.0" encoding="utf-8"?>
<a:theme xmlns:a="http://schemas.openxmlformats.org/drawingml/2006/main" name="Nell template">
  <a:themeElements>
    <a:clrScheme name="Custom 347">
      <a:dk1>
        <a:srgbClr val="535B5D"/>
      </a:dk1>
      <a:lt1>
        <a:srgbClr val="FFFFFF"/>
      </a:lt1>
      <a:dk2>
        <a:srgbClr val="557B83"/>
      </a:dk2>
      <a:lt2>
        <a:srgbClr val="EFF2F3"/>
      </a:lt2>
      <a:accent1>
        <a:srgbClr val="8AB7C4"/>
      </a:accent1>
      <a:accent2>
        <a:srgbClr val="BED7DE"/>
      </a:accent2>
      <a:accent3>
        <a:srgbClr val="CCAE74"/>
      </a:accent3>
      <a:accent4>
        <a:srgbClr val="E5DBC8"/>
      </a:accent4>
      <a:accent5>
        <a:srgbClr val="EC9D82"/>
      </a:accent5>
      <a:accent6>
        <a:srgbClr val="92685D"/>
      </a:accent6>
      <a:hlink>
        <a:srgbClr val="557B83"/>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4016</Words>
  <Application>Microsoft Office PowerPoint</Application>
  <PresentationFormat>On-screen Show (16:9)</PresentationFormat>
  <Paragraphs>311</Paragraphs>
  <Slides>37</Slides>
  <Notes>37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Raleway Medium</vt:lpstr>
      <vt:lpstr>Playfair Display SemiBold</vt:lpstr>
      <vt:lpstr>Raleway Light</vt:lpstr>
      <vt:lpstr>Times New Roman</vt:lpstr>
      <vt:lpstr>Playfair Display</vt:lpstr>
      <vt:lpstr>Raleway</vt:lpstr>
      <vt:lpstr>Calibri</vt:lpstr>
      <vt:lpstr>Nell template</vt:lpstr>
      <vt:lpstr>PowerPoint Presentation</vt:lpstr>
      <vt:lpstr>23 million people</vt:lpstr>
      <vt:lpstr>The Effect of Masks on Allergic Rhinitis Symptoms related to Ragweed and its Influence on College Students</vt:lpstr>
      <vt:lpstr>Overview of Presentation</vt:lpstr>
      <vt:lpstr>What are allergies?</vt:lpstr>
      <vt:lpstr>50 million </vt:lpstr>
      <vt:lpstr>1. Allergic Rhinitis (AR) or “Hay Fever”</vt:lpstr>
      <vt:lpstr>Allergic Rhinitis </vt:lpstr>
      <vt:lpstr>PowerPoint Presentation</vt:lpstr>
      <vt:lpstr>Severity of Allergic Rhinitis </vt:lpstr>
      <vt:lpstr>How do masks affect allergies?</vt:lpstr>
      <vt:lpstr>Previous Research</vt:lpstr>
      <vt:lpstr>Previous Research</vt:lpstr>
      <vt:lpstr> Ragweed</vt:lpstr>
      <vt:lpstr>Ragweed</vt:lpstr>
      <vt:lpstr>Confounding Factors</vt:lpstr>
      <vt:lpstr>Confounding Factors</vt:lpstr>
      <vt:lpstr>Benefits</vt:lpstr>
      <vt:lpstr>Research Question</vt:lpstr>
      <vt:lpstr>Methodology</vt:lpstr>
      <vt:lpstr>Study Outline</vt:lpstr>
      <vt:lpstr>Data collection &amp; analysis</vt:lpstr>
      <vt:lpstr>Findings</vt:lpstr>
      <vt:lpstr>Nasal Symptoms Before and After Perry Farm Park</vt:lpstr>
      <vt:lpstr>PowerPoint Presentation</vt:lpstr>
      <vt:lpstr>PowerPoint Presentation</vt:lpstr>
      <vt:lpstr>Perceived Effect of Masks and Future  Likelihood of Use </vt:lpstr>
      <vt:lpstr>PowerPoint Presentation</vt:lpstr>
      <vt:lpstr>PowerPoint Presentation</vt:lpstr>
      <vt:lpstr>Conclusion</vt:lpstr>
      <vt:lpstr>Nasal Symptoms</vt:lpstr>
      <vt:lpstr>Additional Data</vt:lpstr>
      <vt:lpstr>Future Research Implications</vt:lpstr>
      <vt:lpstr>Specific Questions</vt:lpstr>
      <vt:lpstr>Resources</vt:lpstr>
      <vt:lpstr>Resources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McGrady</dc:creator>
  <cp:lastModifiedBy>Lisa McGrady</cp:lastModifiedBy>
  <cp:revision>1</cp:revision>
  <dcterms:modified xsi:type="dcterms:W3CDTF">2023-04-20T19:40:21Z</dcterms:modified>
</cp:coreProperties>
</file>