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65" r:id="rId2"/>
    <p:sldId id="328" r:id="rId3"/>
    <p:sldId id="310" r:id="rId4"/>
    <p:sldId id="311" r:id="rId5"/>
    <p:sldId id="313" r:id="rId6"/>
    <p:sldId id="312" r:id="rId7"/>
    <p:sldId id="338" r:id="rId8"/>
    <p:sldId id="317" r:id="rId9"/>
    <p:sldId id="339" r:id="rId10"/>
    <p:sldId id="326" r:id="rId11"/>
    <p:sldId id="314" r:id="rId12"/>
    <p:sldId id="315" r:id="rId13"/>
    <p:sldId id="336" r:id="rId14"/>
    <p:sldId id="316" r:id="rId15"/>
    <p:sldId id="330" r:id="rId16"/>
    <p:sldId id="318" r:id="rId17"/>
    <p:sldId id="340" r:id="rId18"/>
    <p:sldId id="324" r:id="rId19"/>
    <p:sldId id="319" r:id="rId20"/>
    <p:sldId id="321" r:id="rId21"/>
    <p:sldId id="320" r:id="rId22"/>
    <p:sldId id="323" r:id="rId23"/>
    <p:sldId id="331" r:id="rId24"/>
    <p:sldId id="332" r:id="rId25"/>
    <p:sldId id="329" r:id="rId26"/>
    <p:sldId id="325" r:id="rId27"/>
  </p:sldIdLst>
  <p:sldSz cx="12188825" cy="6858000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817AA3-E138-4A00-9ED1-2469E0E18E4F}" v="89" dt="2020-04-16T13:53:13.334"/>
    <p1510:client id="{21C39554-496B-ADC7-ED04-8057E71DCD07}" v="165" dt="2020-04-15T21:53:19.789"/>
    <p1510:client id="{33A3DEF4-B156-303E-0C67-943E560F04D7}" v="1501" dt="2020-04-15T21:09:20.336"/>
    <p1510:client id="{38508B9D-500D-491F-8DC4-24E5AAF26BD5}" v="67" dt="2020-04-15T15:42:23.893"/>
    <p1510:client id="{48C3DFB8-C7FD-36FC-0999-A941E7A5654C}" v="34" dt="2020-04-15T15:20:34.906"/>
    <p1510:client id="{5E45B6B7-2AC6-234D-74B7-FEB42D52205C}" v="23" dt="2020-04-16T13:56:47.617"/>
    <p1510:client id="{705F27C1-4B89-E958-5AD7-F4AB6B6AED77}" v="14" dt="2020-04-16T13:47:06.296"/>
    <p1510:client id="{8AC705CF-84E1-62B7-7419-5EA8C005EC73}" v="60" dt="2020-04-15T19:39:20.500"/>
    <p1510:client id="{ABFD4475-4263-4926-8262-FDEA855F48F6}" v="183" dt="2020-04-15T19:05:35.2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sv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svg"/><Relationship Id="rId1" Type="http://schemas.openxmlformats.org/officeDocument/2006/relationships/image" Target="../media/image63.png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66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21.png"/><Relationship Id="rId7" Type="http://schemas.openxmlformats.org/officeDocument/2006/relationships/image" Target="../media/image41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2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sv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svg"/><Relationship Id="rId1" Type="http://schemas.openxmlformats.org/officeDocument/2006/relationships/image" Target="../media/image63.png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6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21.png"/><Relationship Id="rId7" Type="http://schemas.openxmlformats.org/officeDocument/2006/relationships/image" Target="../media/image41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2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774358-BDDE-4B13-AABE-D57D1020A43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110EA53-BD07-4A90-A4BC-0256096A5C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Millipore Sigma</a:t>
          </a:r>
        </a:p>
      </dgm:t>
    </dgm:pt>
    <dgm:pt modelId="{07D18121-2B2C-4DFD-8FFE-FCA2A856437F}" type="parTrans" cxnId="{E507DA99-4BB3-4479-B1DD-235D61D35C75}">
      <dgm:prSet/>
      <dgm:spPr/>
      <dgm:t>
        <a:bodyPr/>
        <a:lstStyle/>
        <a:p>
          <a:endParaRPr lang="en-US"/>
        </a:p>
      </dgm:t>
    </dgm:pt>
    <dgm:pt modelId="{003CCC20-AE02-4146-B71B-23BF52A24FF7}" type="sibTrans" cxnId="{E507DA99-4BB3-4479-B1DD-235D61D35C75}">
      <dgm:prSet/>
      <dgm:spPr/>
      <dgm:t>
        <a:bodyPr/>
        <a:lstStyle/>
        <a:p>
          <a:endParaRPr lang="en-US"/>
        </a:p>
      </dgm:t>
    </dgm:pt>
    <dgm:pt modelId="{E6FA7AA3-FEEF-49B9-ABD7-19D799F4CC8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Project Background</a:t>
          </a:r>
        </a:p>
      </dgm:t>
    </dgm:pt>
    <dgm:pt modelId="{EFA8654B-7FF6-4804-BF2D-AAD90795601D}" type="parTrans" cxnId="{865507A5-C466-405F-A08F-E0B904A43932}">
      <dgm:prSet/>
      <dgm:spPr/>
      <dgm:t>
        <a:bodyPr/>
        <a:lstStyle/>
        <a:p>
          <a:endParaRPr lang="en-US"/>
        </a:p>
      </dgm:t>
    </dgm:pt>
    <dgm:pt modelId="{89FB044B-55DE-4523-B6C6-24DA38DBA452}" type="sibTrans" cxnId="{865507A5-C466-405F-A08F-E0B904A43932}">
      <dgm:prSet/>
      <dgm:spPr/>
      <dgm:t>
        <a:bodyPr/>
        <a:lstStyle/>
        <a:p>
          <a:endParaRPr lang="en-US"/>
        </a:p>
      </dgm:t>
    </dgm:pt>
    <dgm:pt modelId="{1D1D50E0-AE27-40B1-9C08-7E68607F257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Testing Results</a:t>
          </a:r>
        </a:p>
      </dgm:t>
    </dgm:pt>
    <dgm:pt modelId="{9CC870E2-3ACA-4A5B-9C79-979D6016B90A}" type="parTrans" cxnId="{4144C6DC-C8EA-4EB8-9B40-7D94CADD26F1}">
      <dgm:prSet/>
      <dgm:spPr/>
      <dgm:t>
        <a:bodyPr/>
        <a:lstStyle/>
        <a:p>
          <a:endParaRPr lang="en-US"/>
        </a:p>
      </dgm:t>
    </dgm:pt>
    <dgm:pt modelId="{A3867F70-A161-41B6-9D35-E49AC485BC73}" type="sibTrans" cxnId="{4144C6DC-C8EA-4EB8-9B40-7D94CADD26F1}">
      <dgm:prSet/>
      <dgm:spPr/>
      <dgm:t>
        <a:bodyPr/>
        <a:lstStyle/>
        <a:p>
          <a:endParaRPr lang="en-US"/>
        </a:p>
      </dgm:t>
    </dgm:pt>
    <dgm:pt modelId="{BBEDE8D9-2FF3-4824-B59A-72C995F6054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Objectives and Requirements</a:t>
          </a:r>
        </a:p>
      </dgm:t>
    </dgm:pt>
    <dgm:pt modelId="{0C5B51E2-774F-4558-867D-EEC466A5EB33}" type="parTrans" cxnId="{ABB879ED-4FAE-420E-9DC7-D4DF09949928}">
      <dgm:prSet/>
      <dgm:spPr/>
      <dgm:t>
        <a:bodyPr/>
        <a:lstStyle/>
        <a:p>
          <a:endParaRPr lang="en-US"/>
        </a:p>
      </dgm:t>
    </dgm:pt>
    <dgm:pt modelId="{6739161D-625B-4A67-BCD5-AAFD693A5DDF}" type="sibTrans" cxnId="{ABB879ED-4FAE-420E-9DC7-D4DF09949928}">
      <dgm:prSet/>
      <dgm:spPr/>
      <dgm:t>
        <a:bodyPr/>
        <a:lstStyle/>
        <a:p>
          <a:endParaRPr lang="en-US"/>
        </a:p>
      </dgm:t>
    </dgm:pt>
    <dgm:pt modelId="{8B0051A9-CDD1-4F9D-9B56-98757D5DA2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Final Design</a:t>
          </a:r>
        </a:p>
      </dgm:t>
    </dgm:pt>
    <dgm:pt modelId="{36274568-6BF3-433F-B3C9-5A41447ABCF4}" type="parTrans" cxnId="{EE3F6D59-90F1-4C79-931A-BFF6CBBC2EA2}">
      <dgm:prSet/>
      <dgm:spPr/>
      <dgm:t>
        <a:bodyPr/>
        <a:lstStyle/>
        <a:p>
          <a:endParaRPr lang="en-US"/>
        </a:p>
      </dgm:t>
    </dgm:pt>
    <dgm:pt modelId="{56BCFB53-C98A-477E-966B-53FE489BFC04}" type="sibTrans" cxnId="{EE3F6D59-90F1-4C79-931A-BFF6CBBC2EA2}">
      <dgm:prSet/>
      <dgm:spPr/>
      <dgm:t>
        <a:bodyPr/>
        <a:lstStyle/>
        <a:p>
          <a:endParaRPr lang="en-US"/>
        </a:p>
      </dgm:t>
    </dgm:pt>
    <dgm:pt modelId="{DFA88DF1-480D-47BB-898A-6CF645EDC53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Validation</a:t>
          </a:r>
        </a:p>
      </dgm:t>
    </dgm:pt>
    <dgm:pt modelId="{4B88BF3A-E841-4E68-B937-B78EA7F18D34}" type="parTrans" cxnId="{91F5E454-8A74-41F4-9F98-8E61FA9FE7A5}">
      <dgm:prSet/>
      <dgm:spPr/>
      <dgm:t>
        <a:bodyPr/>
        <a:lstStyle/>
        <a:p>
          <a:endParaRPr lang="en-US"/>
        </a:p>
      </dgm:t>
    </dgm:pt>
    <dgm:pt modelId="{5D369141-0479-4D23-A052-232910A5D32A}" type="sibTrans" cxnId="{91F5E454-8A74-41F4-9F98-8E61FA9FE7A5}">
      <dgm:prSet/>
      <dgm:spPr/>
      <dgm:t>
        <a:bodyPr/>
        <a:lstStyle/>
        <a:p>
          <a:endParaRPr lang="en-US"/>
        </a:p>
      </dgm:t>
    </dgm:pt>
    <dgm:pt modelId="{08E5CBEE-A8BA-456C-8428-C147185C2BC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Corbel" panose="020B0503020204020204"/>
            </a:rPr>
            <a:t>Acknowledgements</a:t>
          </a:r>
          <a:r>
            <a:rPr lang="en-US"/>
            <a:t> </a:t>
          </a:r>
        </a:p>
      </dgm:t>
    </dgm:pt>
    <dgm:pt modelId="{4D09DB0E-E3D9-40AD-982B-B51A712479DC}" type="parTrans" cxnId="{65850EA1-30BC-4658-A89D-47C249AE2B1F}">
      <dgm:prSet/>
      <dgm:spPr/>
      <dgm:t>
        <a:bodyPr/>
        <a:lstStyle/>
        <a:p>
          <a:endParaRPr lang="en-US"/>
        </a:p>
      </dgm:t>
    </dgm:pt>
    <dgm:pt modelId="{A13FCFAB-507B-4AF2-A23A-F9F8B6853D60}" type="sibTrans" cxnId="{65850EA1-30BC-4658-A89D-47C249AE2B1F}">
      <dgm:prSet/>
      <dgm:spPr/>
      <dgm:t>
        <a:bodyPr/>
        <a:lstStyle/>
        <a:p>
          <a:endParaRPr lang="en-US"/>
        </a:p>
      </dgm:t>
    </dgm:pt>
    <dgm:pt modelId="{867D6049-6590-4372-8E49-AE85FFCC739D}" type="pres">
      <dgm:prSet presAssocID="{87774358-BDDE-4B13-AABE-D57D1020A431}" presName="root" presStyleCnt="0">
        <dgm:presLayoutVars>
          <dgm:dir/>
          <dgm:resizeHandles val="exact"/>
        </dgm:presLayoutVars>
      </dgm:prSet>
      <dgm:spPr/>
    </dgm:pt>
    <dgm:pt modelId="{A48512D6-7942-44F9-9DDA-EAC5FFCDCC7D}" type="pres">
      <dgm:prSet presAssocID="{C110EA53-BD07-4A90-A4BC-0256096A5C35}" presName="compNode" presStyleCnt="0"/>
      <dgm:spPr/>
    </dgm:pt>
    <dgm:pt modelId="{5DA42932-2051-4F3F-91E6-F0E3D093E449}" type="pres">
      <dgm:prSet presAssocID="{C110EA53-BD07-4A90-A4BC-0256096A5C35}" presName="bgRect" presStyleLbl="bgShp" presStyleIdx="0" presStyleCnt="7"/>
      <dgm:spPr/>
    </dgm:pt>
    <dgm:pt modelId="{CED846F5-C520-4CBA-94E3-C23AB98C7002}" type="pres">
      <dgm:prSet presAssocID="{C110EA53-BD07-4A90-A4BC-0256096A5C35}" presName="iconRect" presStyleLbl="node1" presStyleIdx="0" presStyleCnt="7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64103D9B-6F60-4859-8F75-DB5770B14FDC}" type="pres">
      <dgm:prSet presAssocID="{C110EA53-BD07-4A90-A4BC-0256096A5C35}" presName="spaceRect" presStyleCnt="0"/>
      <dgm:spPr/>
    </dgm:pt>
    <dgm:pt modelId="{F3B6F915-7AAB-4EF4-BFF7-DA818EE14C4C}" type="pres">
      <dgm:prSet presAssocID="{C110EA53-BD07-4A90-A4BC-0256096A5C35}" presName="parTx" presStyleLbl="revTx" presStyleIdx="0" presStyleCnt="7">
        <dgm:presLayoutVars>
          <dgm:chMax val="0"/>
          <dgm:chPref val="0"/>
        </dgm:presLayoutVars>
      </dgm:prSet>
      <dgm:spPr/>
    </dgm:pt>
    <dgm:pt modelId="{6398E60E-AEB9-482A-B080-1990CBB7C401}" type="pres">
      <dgm:prSet presAssocID="{003CCC20-AE02-4146-B71B-23BF52A24FF7}" presName="sibTrans" presStyleCnt="0"/>
      <dgm:spPr/>
    </dgm:pt>
    <dgm:pt modelId="{320D866D-4F1B-436E-82F0-967614DDD2AD}" type="pres">
      <dgm:prSet presAssocID="{E6FA7AA3-FEEF-49B9-ABD7-19D799F4CC85}" presName="compNode" presStyleCnt="0"/>
      <dgm:spPr/>
    </dgm:pt>
    <dgm:pt modelId="{40834E91-912F-4307-B576-21655C5668F3}" type="pres">
      <dgm:prSet presAssocID="{E6FA7AA3-FEEF-49B9-ABD7-19D799F4CC85}" presName="bgRect" presStyleLbl="bgShp" presStyleIdx="1" presStyleCnt="7"/>
      <dgm:spPr/>
    </dgm:pt>
    <dgm:pt modelId="{154667E3-558A-4BB6-8C95-E65ECB38348E}" type="pres">
      <dgm:prSet presAssocID="{E6FA7AA3-FEEF-49B9-ABD7-19D799F4CC85}" presName="iconRect" presStyleLbl="node1" presStyleIdx="1" presStyleCnt="7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201CD905-6B78-4BDA-8819-EFB51DFDB957}" type="pres">
      <dgm:prSet presAssocID="{E6FA7AA3-FEEF-49B9-ABD7-19D799F4CC85}" presName="spaceRect" presStyleCnt="0"/>
      <dgm:spPr/>
    </dgm:pt>
    <dgm:pt modelId="{C6AC0257-A9C8-4429-9B72-8464771BF7F3}" type="pres">
      <dgm:prSet presAssocID="{E6FA7AA3-FEEF-49B9-ABD7-19D799F4CC85}" presName="parTx" presStyleLbl="revTx" presStyleIdx="1" presStyleCnt="7">
        <dgm:presLayoutVars>
          <dgm:chMax val="0"/>
          <dgm:chPref val="0"/>
        </dgm:presLayoutVars>
      </dgm:prSet>
      <dgm:spPr/>
    </dgm:pt>
    <dgm:pt modelId="{93786501-0B20-46FF-8F0F-8791FFA626E0}" type="pres">
      <dgm:prSet presAssocID="{89FB044B-55DE-4523-B6C6-24DA38DBA452}" presName="sibTrans" presStyleCnt="0"/>
      <dgm:spPr/>
    </dgm:pt>
    <dgm:pt modelId="{BD3C5A31-1AD8-40FB-AD29-17FC4A84444D}" type="pres">
      <dgm:prSet presAssocID="{1D1D50E0-AE27-40B1-9C08-7E68607F2573}" presName="compNode" presStyleCnt="0"/>
      <dgm:spPr/>
    </dgm:pt>
    <dgm:pt modelId="{7B171323-A972-4BE8-AF65-5EC0D2FE4A65}" type="pres">
      <dgm:prSet presAssocID="{1D1D50E0-AE27-40B1-9C08-7E68607F2573}" presName="bgRect" presStyleLbl="bgShp" presStyleIdx="2" presStyleCnt="7"/>
      <dgm:spPr/>
    </dgm:pt>
    <dgm:pt modelId="{8D00A3C7-8B60-4C2A-85B8-BD5AF445E703}" type="pres">
      <dgm:prSet presAssocID="{1D1D50E0-AE27-40B1-9C08-7E68607F2573}" presName="iconRect" presStyleLbl="node1" presStyleIdx="2" presStyleCnt="7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4C339C29-EBE4-47E9-A7CB-1DA9F127A798}" type="pres">
      <dgm:prSet presAssocID="{1D1D50E0-AE27-40B1-9C08-7E68607F2573}" presName="spaceRect" presStyleCnt="0"/>
      <dgm:spPr/>
    </dgm:pt>
    <dgm:pt modelId="{F5C200A6-BD7D-479D-B2A0-BE67C5FCF399}" type="pres">
      <dgm:prSet presAssocID="{1D1D50E0-AE27-40B1-9C08-7E68607F2573}" presName="parTx" presStyleLbl="revTx" presStyleIdx="2" presStyleCnt="7">
        <dgm:presLayoutVars>
          <dgm:chMax val="0"/>
          <dgm:chPref val="0"/>
        </dgm:presLayoutVars>
      </dgm:prSet>
      <dgm:spPr/>
    </dgm:pt>
    <dgm:pt modelId="{044BF00C-AF64-4E28-A3DF-FAEC761AD969}" type="pres">
      <dgm:prSet presAssocID="{A3867F70-A161-41B6-9D35-E49AC485BC73}" presName="sibTrans" presStyleCnt="0"/>
      <dgm:spPr/>
    </dgm:pt>
    <dgm:pt modelId="{543A5C33-2B32-4009-B546-19F37F5B35D6}" type="pres">
      <dgm:prSet presAssocID="{BBEDE8D9-2FF3-4824-B59A-72C995F6054E}" presName="compNode" presStyleCnt="0"/>
      <dgm:spPr/>
    </dgm:pt>
    <dgm:pt modelId="{1D98B6D9-6CA6-4BCD-B73A-30A5FB659E1D}" type="pres">
      <dgm:prSet presAssocID="{BBEDE8D9-2FF3-4824-B59A-72C995F6054E}" presName="bgRect" presStyleLbl="bgShp" presStyleIdx="3" presStyleCnt="7"/>
      <dgm:spPr/>
    </dgm:pt>
    <dgm:pt modelId="{C4B24F8F-FC41-4143-A755-72C31661CE89}" type="pres">
      <dgm:prSet presAssocID="{BBEDE8D9-2FF3-4824-B59A-72C995F6054E}" presName="iconRect" presStyleLbl="node1" presStyleIdx="3" presStyleCnt="7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AB8E3621-FF52-4E55-9940-FBE513879A48}" type="pres">
      <dgm:prSet presAssocID="{BBEDE8D9-2FF3-4824-B59A-72C995F6054E}" presName="spaceRect" presStyleCnt="0"/>
      <dgm:spPr/>
    </dgm:pt>
    <dgm:pt modelId="{A97DC1C2-EE61-42AE-9612-0069546B09EF}" type="pres">
      <dgm:prSet presAssocID="{BBEDE8D9-2FF3-4824-B59A-72C995F6054E}" presName="parTx" presStyleLbl="revTx" presStyleIdx="3" presStyleCnt="7">
        <dgm:presLayoutVars>
          <dgm:chMax val="0"/>
          <dgm:chPref val="0"/>
        </dgm:presLayoutVars>
      </dgm:prSet>
      <dgm:spPr/>
    </dgm:pt>
    <dgm:pt modelId="{4CAEE86A-DABA-4907-AE67-247ECB826D05}" type="pres">
      <dgm:prSet presAssocID="{6739161D-625B-4A67-BCD5-AAFD693A5DDF}" presName="sibTrans" presStyleCnt="0"/>
      <dgm:spPr/>
    </dgm:pt>
    <dgm:pt modelId="{89A26235-D11B-48A9-B5CB-EA0BBEDF40F3}" type="pres">
      <dgm:prSet presAssocID="{8B0051A9-CDD1-4F9D-9B56-98757D5DA2AC}" presName="compNode" presStyleCnt="0"/>
      <dgm:spPr/>
    </dgm:pt>
    <dgm:pt modelId="{2E4E7D9C-6D16-4549-853F-D9CCC3A17F33}" type="pres">
      <dgm:prSet presAssocID="{8B0051A9-CDD1-4F9D-9B56-98757D5DA2AC}" presName="bgRect" presStyleLbl="bgShp" presStyleIdx="4" presStyleCnt="7"/>
      <dgm:spPr/>
    </dgm:pt>
    <dgm:pt modelId="{BAD2A228-C62F-4769-901E-D30ABE01EF21}" type="pres">
      <dgm:prSet presAssocID="{8B0051A9-CDD1-4F9D-9B56-98757D5DA2AC}" presName="iconRect" presStyleLbl="node1" presStyleIdx="4" presStyleCnt="7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ll paint brush"/>
        </a:ext>
      </dgm:extLst>
    </dgm:pt>
    <dgm:pt modelId="{7979A9AA-39F6-4796-A553-A003DB4B4B9C}" type="pres">
      <dgm:prSet presAssocID="{8B0051A9-CDD1-4F9D-9B56-98757D5DA2AC}" presName="spaceRect" presStyleCnt="0"/>
      <dgm:spPr/>
    </dgm:pt>
    <dgm:pt modelId="{49A8ADAD-D7C1-461D-8220-52C684809AF5}" type="pres">
      <dgm:prSet presAssocID="{8B0051A9-CDD1-4F9D-9B56-98757D5DA2AC}" presName="parTx" presStyleLbl="revTx" presStyleIdx="4" presStyleCnt="7">
        <dgm:presLayoutVars>
          <dgm:chMax val="0"/>
          <dgm:chPref val="0"/>
        </dgm:presLayoutVars>
      </dgm:prSet>
      <dgm:spPr/>
    </dgm:pt>
    <dgm:pt modelId="{BF62CB69-BDDD-4DD2-8980-A271239E1A45}" type="pres">
      <dgm:prSet presAssocID="{56BCFB53-C98A-477E-966B-53FE489BFC04}" presName="sibTrans" presStyleCnt="0"/>
      <dgm:spPr/>
    </dgm:pt>
    <dgm:pt modelId="{E9CE76C6-2751-4061-A75A-39B66413D5CB}" type="pres">
      <dgm:prSet presAssocID="{DFA88DF1-480D-47BB-898A-6CF645EDC53B}" presName="compNode" presStyleCnt="0"/>
      <dgm:spPr/>
    </dgm:pt>
    <dgm:pt modelId="{235CA551-833F-4ACF-9096-2CAD7EAEDEFD}" type="pres">
      <dgm:prSet presAssocID="{DFA88DF1-480D-47BB-898A-6CF645EDC53B}" presName="bgRect" presStyleLbl="bgShp" presStyleIdx="5" presStyleCnt="7"/>
      <dgm:spPr/>
    </dgm:pt>
    <dgm:pt modelId="{E9BD3CDC-9056-4A10-BA30-F5B212D73563}" type="pres">
      <dgm:prSet presAssocID="{DFA88DF1-480D-47BB-898A-6CF645EDC53B}" presName="iconRect" presStyleLbl="node1" presStyleIdx="5" presStyleCnt="7"/>
      <dgm:spPr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r"/>
        </a:ext>
      </dgm:extLst>
    </dgm:pt>
    <dgm:pt modelId="{D6288CBE-439E-4F67-BEA2-8451812805C4}" type="pres">
      <dgm:prSet presAssocID="{DFA88DF1-480D-47BB-898A-6CF645EDC53B}" presName="spaceRect" presStyleCnt="0"/>
      <dgm:spPr/>
    </dgm:pt>
    <dgm:pt modelId="{3DF416FD-5D72-4EE6-B7C4-00739F1F2E10}" type="pres">
      <dgm:prSet presAssocID="{DFA88DF1-480D-47BB-898A-6CF645EDC53B}" presName="parTx" presStyleLbl="revTx" presStyleIdx="5" presStyleCnt="7">
        <dgm:presLayoutVars>
          <dgm:chMax val="0"/>
          <dgm:chPref val="0"/>
        </dgm:presLayoutVars>
      </dgm:prSet>
      <dgm:spPr/>
    </dgm:pt>
    <dgm:pt modelId="{2012FA32-EDBB-49C6-AF5D-A80024D917ED}" type="pres">
      <dgm:prSet presAssocID="{5D369141-0479-4D23-A052-232910A5D32A}" presName="sibTrans" presStyleCnt="0"/>
      <dgm:spPr/>
    </dgm:pt>
    <dgm:pt modelId="{D657C7D7-DD2C-4335-9E87-6F4A0704EA07}" type="pres">
      <dgm:prSet presAssocID="{08E5CBEE-A8BA-456C-8428-C147185C2BCB}" presName="compNode" presStyleCnt="0"/>
      <dgm:spPr/>
    </dgm:pt>
    <dgm:pt modelId="{2B1C271F-AAC8-4F27-85BA-4198E9337974}" type="pres">
      <dgm:prSet presAssocID="{08E5CBEE-A8BA-456C-8428-C147185C2BCB}" presName="bgRect" presStyleLbl="bgShp" presStyleIdx="6" presStyleCnt="7"/>
      <dgm:spPr/>
    </dgm:pt>
    <dgm:pt modelId="{F3AFBA14-F913-4DF0-9696-748473F6BA1F}" type="pres">
      <dgm:prSet presAssocID="{08E5CBEE-A8BA-456C-8428-C147185C2BCB}" presName="iconRect" presStyleLbl="node1" presStyleIdx="6" presStyleCnt="7"/>
      <dgm:spPr>
        <a:blipFill>
          <a:blip xmlns:r="http://schemas.openxmlformats.org/officeDocument/2006/relationships" r:embed="rId1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2BB40F1A-FF80-49D3-A4D6-E814E12B2DE0}" type="pres">
      <dgm:prSet presAssocID="{08E5CBEE-A8BA-456C-8428-C147185C2BCB}" presName="spaceRect" presStyleCnt="0"/>
      <dgm:spPr/>
    </dgm:pt>
    <dgm:pt modelId="{3B4A4C92-1359-495A-8249-FCD4FD4B9844}" type="pres">
      <dgm:prSet presAssocID="{08E5CBEE-A8BA-456C-8428-C147185C2BCB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F3946307-D53D-444B-9E69-6F88BDC86529}" type="presOf" srcId="{DFA88DF1-480D-47BB-898A-6CF645EDC53B}" destId="{3DF416FD-5D72-4EE6-B7C4-00739F1F2E10}" srcOrd="0" destOrd="0" presId="urn:microsoft.com/office/officeart/2018/2/layout/IconVerticalSolidList"/>
    <dgm:cxn modelId="{8DF15810-F8D0-42C4-A871-65A1E15CAE68}" type="presOf" srcId="{08E5CBEE-A8BA-456C-8428-C147185C2BCB}" destId="{3B4A4C92-1359-495A-8249-FCD4FD4B9844}" srcOrd="0" destOrd="0" presId="urn:microsoft.com/office/officeart/2018/2/layout/IconVerticalSolidList"/>
    <dgm:cxn modelId="{91F5E454-8A74-41F4-9F98-8E61FA9FE7A5}" srcId="{87774358-BDDE-4B13-AABE-D57D1020A431}" destId="{DFA88DF1-480D-47BB-898A-6CF645EDC53B}" srcOrd="5" destOrd="0" parTransId="{4B88BF3A-E841-4E68-B937-B78EA7F18D34}" sibTransId="{5D369141-0479-4D23-A052-232910A5D32A}"/>
    <dgm:cxn modelId="{EE3F6D59-90F1-4C79-931A-BFF6CBBC2EA2}" srcId="{87774358-BDDE-4B13-AABE-D57D1020A431}" destId="{8B0051A9-CDD1-4F9D-9B56-98757D5DA2AC}" srcOrd="4" destOrd="0" parTransId="{36274568-6BF3-433F-B3C9-5A41447ABCF4}" sibTransId="{56BCFB53-C98A-477E-966B-53FE489BFC04}"/>
    <dgm:cxn modelId="{50348781-A153-4A7F-8D46-5508879B6DE2}" type="presOf" srcId="{1D1D50E0-AE27-40B1-9C08-7E68607F2573}" destId="{F5C200A6-BD7D-479D-B2A0-BE67C5FCF399}" srcOrd="0" destOrd="0" presId="urn:microsoft.com/office/officeart/2018/2/layout/IconVerticalSolidList"/>
    <dgm:cxn modelId="{BB605E97-47DB-4BC7-A525-ED59EA4000BC}" type="presOf" srcId="{C110EA53-BD07-4A90-A4BC-0256096A5C35}" destId="{F3B6F915-7AAB-4EF4-BFF7-DA818EE14C4C}" srcOrd="0" destOrd="0" presId="urn:microsoft.com/office/officeart/2018/2/layout/IconVerticalSolidList"/>
    <dgm:cxn modelId="{E507DA99-4BB3-4479-B1DD-235D61D35C75}" srcId="{87774358-BDDE-4B13-AABE-D57D1020A431}" destId="{C110EA53-BD07-4A90-A4BC-0256096A5C35}" srcOrd="0" destOrd="0" parTransId="{07D18121-2B2C-4DFD-8FFE-FCA2A856437F}" sibTransId="{003CCC20-AE02-4146-B71B-23BF52A24FF7}"/>
    <dgm:cxn modelId="{65850EA1-30BC-4658-A89D-47C249AE2B1F}" srcId="{87774358-BDDE-4B13-AABE-D57D1020A431}" destId="{08E5CBEE-A8BA-456C-8428-C147185C2BCB}" srcOrd="6" destOrd="0" parTransId="{4D09DB0E-E3D9-40AD-982B-B51A712479DC}" sibTransId="{A13FCFAB-507B-4AF2-A23A-F9F8B6853D60}"/>
    <dgm:cxn modelId="{865507A5-C466-405F-A08F-E0B904A43932}" srcId="{87774358-BDDE-4B13-AABE-D57D1020A431}" destId="{E6FA7AA3-FEEF-49B9-ABD7-19D799F4CC85}" srcOrd="1" destOrd="0" parTransId="{EFA8654B-7FF6-4804-BF2D-AAD90795601D}" sibTransId="{89FB044B-55DE-4523-B6C6-24DA38DBA452}"/>
    <dgm:cxn modelId="{B70B92C9-DFA9-4DCE-B7CF-92A767194B03}" type="presOf" srcId="{E6FA7AA3-FEEF-49B9-ABD7-19D799F4CC85}" destId="{C6AC0257-A9C8-4429-9B72-8464771BF7F3}" srcOrd="0" destOrd="0" presId="urn:microsoft.com/office/officeart/2018/2/layout/IconVerticalSolidList"/>
    <dgm:cxn modelId="{37CDDEDB-2683-42FB-BD75-0D667F8F35DC}" type="presOf" srcId="{87774358-BDDE-4B13-AABE-D57D1020A431}" destId="{867D6049-6590-4372-8E49-AE85FFCC739D}" srcOrd="0" destOrd="0" presId="urn:microsoft.com/office/officeart/2018/2/layout/IconVerticalSolidList"/>
    <dgm:cxn modelId="{4144C6DC-C8EA-4EB8-9B40-7D94CADD26F1}" srcId="{87774358-BDDE-4B13-AABE-D57D1020A431}" destId="{1D1D50E0-AE27-40B1-9C08-7E68607F2573}" srcOrd="2" destOrd="0" parTransId="{9CC870E2-3ACA-4A5B-9C79-979D6016B90A}" sibTransId="{A3867F70-A161-41B6-9D35-E49AC485BC73}"/>
    <dgm:cxn modelId="{ABB879ED-4FAE-420E-9DC7-D4DF09949928}" srcId="{87774358-BDDE-4B13-AABE-D57D1020A431}" destId="{BBEDE8D9-2FF3-4824-B59A-72C995F6054E}" srcOrd="3" destOrd="0" parTransId="{0C5B51E2-774F-4558-867D-EEC466A5EB33}" sibTransId="{6739161D-625B-4A67-BCD5-AAFD693A5DDF}"/>
    <dgm:cxn modelId="{477CE8FB-E836-4B66-8675-2C23A482403E}" type="presOf" srcId="{BBEDE8D9-2FF3-4824-B59A-72C995F6054E}" destId="{A97DC1C2-EE61-42AE-9612-0069546B09EF}" srcOrd="0" destOrd="0" presId="urn:microsoft.com/office/officeart/2018/2/layout/IconVerticalSolidList"/>
    <dgm:cxn modelId="{9EB764FD-9A0B-441F-A32C-3686739813C5}" type="presOf" srcId="{8B0051A9-CDD1-4F9D-9B56-98757D5DA2AC}" destId="{49A8ADAD-D7C1-461D-8220-52C684809AF5}" srcOrd="0" destOrd="0" presId="urn:microsoft.com/office/officeart/2018/2/layout/IconVerticalSolidList"/>
    <dgm:cxn modelId="{B11CB93C-7FDD-424F-8716-90AC016F63B9}" type="presParOf" srcId="{867D6049-6590-4372-8E49-AE85FFCC739D}" destId="{A48512D6-7942-44F9-9DDA-EAC5FFCDCC7D}" srcOrd="0" destOrd="0" presId="urn:microsoft.com/office/officeart/2018/2/layout/IconVerticalSolidList"/>
    <dgm:cxn modelId="{F8C368DB-DD38-431E-8243-F2927AE042BD}" type="presParOf" srcId="{A48512D6-7942-44F9-9DDA-EAC5FFCDCC7D}" destId="{5DA42932-2051-4F3F-91E6-F0E3D093E449}" srcOrd="0" destOrd="0" presId="urn:microsoft.com/office/officeart/2018/2/layout/IconVerticalSolidList"/>
    <dgm:cxn modelId="{09791B89-A0C2-4FD0-B8A9-1E89164314E9}" type="presParOf" srcId="{A48512D6-7942-44F9-9DDA-EAC5FFCDCC7D}" destId="{CED846F5-C520-4CBA-94E3-C23AB98C7002}" srcOrd="1" destOrd="0" presId="urn:microsoft.com/office/officeart/2018/2/layout/IconVerticalSolidList"/>
    <dgm:cxn modelId="{61F02B3F-53B0-44A1-99C7-47D3A48FF2E6}" type="presParOf" srcId="{A48512D6-7942-44F9-9DDA-EAC5FFCDCC7D}" destId="{64103D9B-6F60-4859-8F75-DB5770B14FDC}" srcOrd="2" destOrd="0" presId="urn:microsoft.com/office/officeart/2018/2/layout/IconVerticalSolidList"/>
    <dgm:cxn modelId="{3062B587-C028-4B2D-9333-E110BB9CFDF5}" type="presParOf" srcId="{A48512D6-7942-44F9-9DDA-EAC5FFCDCC7D}" destId="{F3B6F915-7AAB-4EF4-BFF7-DA818EE14C4C}" srcOrd="3" destOrd="0" presId="urn:microsoft.com/office/officeart/2018/2/layout/IconVerticalSolidList"/>
    <dgm:cxn modelId="{F2BF67BB-33E1-4F44-B52D-8411ECBA829B}" type="presParOf" srcId="{867D6049-6590-4372-8E49-AE85FFCC739D}" destId="{6398E60E-AEB9-482A-B080-1990CBB7C401}" srcOrd="1" destOrd="0" presId="urn:microsoft.com/office/officeart/2018/2/layout/IconVerticalSolidList"/>
    <dgm:cxn modelId="{0960ED46-4788-4E8B-B139-94AF1ABDDB3B}" type="presParOf" srcId="{867D6049-6590-4372-8E49-AE85FFCC739D}" destId="{320D866D-4F1B-436E-82F0-967614DDD2AD}" srcOrd="2" destOrd="0" presId="urn:microsoft.com/office/officeart/2018/2/layout/IconVerticalSolidList"/>
    <dgm:cxn modelId="{7F707FC9-E452-4AF1-A697-2D9C33149851}" type="presParOf" srcId="{320D866D-4F1B-436E-82F0-967614DDD2AD}" destId="{40834E91-912F-4307-B576-21655C5668F3}" srcOrd="0" destOrd="0" presId="urn:microsoft.com/office/officeart/2018/2/layout/IconVerticalSolidList"/>
    <dgm:cxn modelId="{04D858B0-AB48-4372-91C4-1EE2DE796D3D}" type="presParOf" srcId="{320D866D-4F1B-436E-82F0-967614DDD2AD}" destId="{154667E3-558A-4BB6-8C95-E65ECB38348E}" srcOrd="1" destOrd="0" presId="urn:microsoft.com/office/officeart/2018/2/layout/IconVerticalSolidList"/>
    <dgm:cxn modelId="{7F8E4E87-0D47-4EB5-8360-2CB26D4FC531}" type="presParOf" srcId="{320D866D-4F1B-436E-82F0-967614DDD2AD}" destId="{201CD905-6B78-4BDA-8819-EFB51DFDB957}" srcOrd="2" destOrd="0" presId="urn:microsoft.com/office/officeart/2018/2/layout/IconVerticalSolidList"/>
    <dgm:cxn modelId="{6024EBA7-887E-4961-A2F3-66A1BF959572}" type="presParOf" srcId="{320D866D-4F1B-436E-82F0-967614DDD2AD}" destId="{C6AC0257-A9C8-4429-9B72-8464771BF7F3}" srcOrd="3" destOrd="0" presId="urn:microsoft.com/office/officeart/2018/2/layout/IconVerticalSolidList"/>
    <dgm:cxn modelId="{9353CC35-945B-4CBC-A9B4-69452BA57F6D}" type="presParOf" srcId="{867D6049-6590-4372-8E49-AE85FFCC739D}" destId="{93786501-0B20-46FF-8F0F-8791FFA626E0}" srcOrd="3" destOrd="0" presId="urn:microsoft.com/office/officeart/2018/2/layout/IconVerticalSolidList"/>
    <dgm:cxn modelId="{11B34A90-55E6-4B99-8E31-F73D70C80497}" type="presParOf" srcId="{867D6049-6590-4372-8E49-AE85FFCC739D}" destId="{BD3C5A31-1AD8-40FB-AD29-17FC4A84444D}" srcOrd="4" destOrd="0" presId="urn:microsoft.com/office/officeart/2018/2/layout/IconVerticalSolidList"/>
    <dgm:cxn modelId="{B4C3159B-E2C9-4D69-BF73-A52C7FBDB262}" type="presParOf" srcId="{BD3C5A31-1AD8-40FB-AD29-17FC4A84444D}" destId="{7B171323-A972-4BE8-AF65-5EC0D2FE4A65}" srcOrd="0" destOrd="0" presId="urn:microsoft.com/office/officeart/2018/2/layout/IconVerticalSolidList"/>
    <dgm:cxn modelId="{A459D63E-4FEC-4A30-996A-F1EB30F8ABBC}" type="presParOf" srcId="{BD3C5A31-1AD8-40FB-AD29-17FC4A84444D}" destId="{8D00A3C7-8B60-4C2A-85B8-BD5AF445E703}" srcOrd="1" destOrd="0" presId="urn:microsoft.com/office/officeart/2018/2/layout/IconVerticalSolidList"/>
    <dgm:cxn modelId="{A0334385-0829-4AB1-AAED-DF037856328F}" type="presParOf" srcId="{BD3C5A31-1AD8-40FB-AD29-17FC4A84444D}" destId="{4C339C29-EBE4-47E9-A7CB-1DA9F127A798}" srcOrd="2" destOrd="0" presId="urn:microsoft.com/office/officeart/2018/2/layout/IconVerticalSolidList"/>
    <dgm:cxn modelId="{1CA3E496-11F5-4AF0-A7C7-FC945F29A1F0}" type="presParOf" srcId="{BD3C5A31-1AD8-40FB-AD29-17FC4A84444D}" destId="{F5C200A6-BD7D-479D-B2A0-BE67C5FCF399}" srcOrd="3" destOrd="0" presId="urn:microsoft.com/office/officeart/2018/2/layout/IconVerticalSolidList"/>
    <dgm:cxn modelId="{F728B6CA-1394-410A-AA3D-9F695F891A01}" type="presParOf" srcId="{867D6049-6590-4372-8E49-AE85FFCC739D}" destId="{044BF00C-AF64-4E28-A3DF-FAEC761AD969}" srcOrd="5" destOrd="0" presId="urn:microsoft.com/office/officeart/2018/2/layout/IconVerticalSolidList"/>
    <dgm:cxn modelId="{465B7E27-6274-43AD-809F-44F6965CF94F}" type="presParOf" srcId="{867D6049-6590-4372-8E49-AE85FFCC739D}" destId="{543A5C33-2B32-4009-B546-19F37F5B35D6}" srcOrd="6" destOrd="0" presId="urn:microsoft.com/office/officeart/2018/2/layout/IconVerticalSolidList"/>
    <dgm:cxn modelId="{64C65D7C-4944-4928-8474-8A45ADBBE9B3}" type="presParOf" srcId="{543A5C33-2B32-4009-B546-19F37F5B35D6}" destId="{1D98B6D9-6CA6-4BCD-B73A-30A5FB659E1D}" srcOrd="0" destOrd="0" presId="urn:microsoft.com/office/officeart/2018/2/layout/IconVerticalSolidList"/>
    <dgm:cxn modelId="{40205B4B-9654-4775-A506-0CAD8D417045}" type="presParOf" srcId="{543A5C33-2B32-4009-B546-19F37F5B35D6}" destId="{C4B24F8F-FC41-4143-A755-72C31661CE89}" srcOrd="1" destOrd="0" presId="urn:microsoft.com/office/officeart/2018/2/layout/IconVerticalSolidList"/>
    <dgm:cxn modelId="{8543DCEB-468A-4849-BB6A-5BAA8AE4C9B7}" type="presParOf" srcId="{543A5C33-2B32-4009-B546-19F37F5B35D6}" destId="{AB8E3621-FF52-4E55-9940-FBE513879A48}" srcOrd="2" destOrd="0" presId="urn:microsoft.com/office/officeart/2018/2/layout/IconVerticalSolidList"/>
    <dgm:cxn modelId="{1556CAA3-77BC-4FC9-B876-ED085669481F}" type="presParOf" srcId="{543A5C33-2B32-4009-B546-19F37F5B35D6}" destId="{A97DC1C2-EE61-42AE-9612-0069546B09EF}" srcOrd="3" destOrd="0" presId="urn:microsoft.com/office/officeart/2018/2/layout/IconVerticalSolidList"/>
    <dgm:cxn modelId="{8F56A76F-1B62-49DE-BF61-749350E1E0EA}" type="presParOf" srcId="{867D6049-6590-4372-8E49-AE85FFCC739D}" destId="{4CAEE86A-DABA-4907-AE67-247ECB826D05}" srcOrd="7" destOrd="0" presId="urn:microsoft.com/office/officeart/2018/2/layout/IconVerticalSolidList"/>
    <dgm:cxn modelId="{0FE2D35C-1846-4D1B-B96B-9923F6CAF314}" type="presParOf" srcId="{867D6049-6590-4372-8E49-AE85FFCC739D}" destId="{89A26235-D11B-48A9-B5CB-EA0BBEDF40F3}" srcOrd="8" destOrd="0" presId="urn:microsoft.com/office/officeart/2018/2/layout/IconVerticalSolidList"/>
    <dgm:cxn modelId="{8AE9D6B0-C136-4163-9914-B3485F40AC1B}" type="presParOf" srcId="{89A26235-D11B-48A9-B5CB-EA0BBEDF40F3}" destId="{2E4E7D9C-6D16-4549-853F-D9CCC3A17F33}" srcOrd="0" destOrd="0" presId="urn:microsoft.com/office/officeart/2018/2/layout/IconVerticalSolidList"/>
    <dgm:cxn modelId="{24AA6A96-1CAA-4CAA-A9DD-060ECCB33C87}" type="presParOf" srcId="{89A26235-D11B-48A9-B5CB-EA0BBEDF40F3}" destId="{BAD2A228-C62F-4769-901E-D30ABE01EF21}" srcOrd="1" destOrd="0" presId="urn:microsoft.com/office/officeart/2018/2/layout/IconVerticalSolidList"/>
    <dgm:cxn modelId="{93A9EDCD-950D-448A-BE46-EAC46B1BBD3E}" type="presParOf" srcId="{89A26235-D11B-48A9-B5CB-EA0BBEDF40F3}" destId="{7979A9AA-39F6-4796-A553-A003DB4B4B9C}" srcOrd="2" destOrd="0" presId="urn:microsoft.com/office/officeart/2018/2/layout/IconVerticalSolidList"/>
    <dgm:cxn modelId="{8DE618A4-B197-4EC4-8734-47240023C7C2}" type="presParOf" srcId="{89A26235-D11B-48A9-B5CB-EA0BBEDF40F3}" destId="{49A8ADAD-D7C1-461D-8220-52C684809AF5}" srcOrd="3" destOrd="0" presId="urn:microsoft.com/office/officeart/2018/2/layout/IconVerticalSolidList"/>
    <dgm:cxn modelId="{89A0E91F-CBDC-41D5-A7C4-AAF05F53F9EB}" type="presParOf" srcId="{867D6049-6590-4372-8E49-AE85FFCC739D}" destId="{BF62CB69-BDDD-4DD2-8980-A271239E1A45}" srcOrd="9" destOrd="0" presId="urn:microsoft.com/office/officeart/2018/2/layout/IconVerticalSolidList"/>
    <dgm:cxn modelId="{D0E53A92-F5B4-4BAE-BD5B-759C6A9751BA}" type="presParOf" srcId="{867D6049-6590-4372-8E49-AE85FFCC739D}" destId="{E9CE76C6-2751-4061-A75A-39B66413D5CB}" srcOrd="10" destOrd="0" presId="urn:microsoft.com/office/officeart/2018/2/layout/IconVerticalSolidList"/>
    <dgm:cxn modelId="{56BA65C7-8402-410B-9283-9E7F8C9D9514}" type="presParOf" srcId="{E9CE76C6-2751-4061-A75A-39B66413D5CB}" destId="{235CA551-833F-4ACF-9096-2CAD7EAEDEFD}" srcOrd="0" destOrd="0" presId="urn:microsoft.com/office/officeart/2018/2/layout/IconVerticalSolidList"/>
    <dgm:cxn modelId="{444A14AB-BD29-47CD-B799-6DEB8A7724A0}" type="presParOf" srcId="{E9CE76C6-2751-4061-A75A-39B66413D5CB}" destId="{E9BD3CDC-9056-4A10-BA30-F5B212D73563}" srcOrd="1" destOrd="0" presId="urn:microsoft.com/office/officeart/2018/2/layout/IconVerticalSolidList"/>
    <dgm:cxn modelId="{E5124A18-2A91-4CAE-8692-CB80980C74BF}" type="presParOf" srcId="{E9CE76C6-2751-4061-A75A-39B66413D5CB}" destId="{D6288CBE-439E-4F67-BEA2-8451812805C4}" srcOrd="2" destOrd="0" presId="urn:microsoft.com/office/officeart/2018/2/layout/IconVerticalSolidList"/>
    <dgm:cxn modelId="{5DFA0216-DFE2-4B2E-8B0C-FAA7B3B44E58}" type="presParOf" srcId="{E9CE76C6-2751-4061-A75A-39B66413D5CB}" destId="{3DF416FD-5D72-4EE6-B7C4-00739F1F2E10}" srcOrd="3" destOrd="0" presId="urn:microsoft.com/office/officeart/2018/2/layout/IconVerticalSolidList"/>
    <dgm:cxn modelId="{8C949EA0-9F4C-472B-88BB-337CB1DB9F0F}" type="presParOf" srcId="{867D6049-6590-4372-8E49-AE85FFCC739D}" destId="{2012FA32-EDBB-49C6-AF5D-A80024D917ED}" srcOrd="11" destOrd="0" presId="urn:microsoft.com/office/officeart/2018/2/layout/IconVerticalSolidList"/>
    <dgm:cxn modelId="{AE68D967-311E-4EEC-84E0-4570D3EA6E20}" type="presParOf" srcId="{867D6049-6590-4372-8E49-AE85FFCC739D}" destId="{D657C7D7-DD2C-4335-9E87-6F4A0704EA07}" srcOrd="12" destOrd="0" presId="urn:microsoft.com/office/officeart/2018/2/layout/IconVerticalSolidList"/>
    <dgm:cxn modelId="{0B014648-3B4E-406C-AEB9-6FFADC55EFBF}" type="presParOf" srcId="{D657C7D7-DD2C-4335-9E87-6F4A0704EA07}" destId="{2B1C271F-AAC8-4F27-85BA-4198E9337974}" srcOrd="0" destOrd="0" presId="urn:microsoft.com/office/officeart/2018/2/layout/IconVerticalSolidList"/>
    <dgm:cxn modelId="{959781D1-9F64-4C6D-82CB-82A19D2096D0}" type="presParOf" srcId="{D657C7D7-DD2C-4335-9E87-6F4A0704EA07}" destId="{F3AFBA14-F913-4DF0-9696-748473F6BA1F}" srcOrd="1" destOrd="0" presId="urn:microsoft.com/office/officeart/2018/2/layout/IconVerticalSolidList"/>
    <dgm:cxn modelId="{587E6A3F-0670-4B14-A6D2-30C92F5A4C29}" type="presParOf" srcId="{D657C7D7-DD2C-4335-9E87-6F4A0704EA07}" destId="{2BB40F1A-FF80-49D3-A4D6-E814E12B2DE0}" srcOrd="2" destOrd="0" presId="urn:microsoft.com/office/officeart/2018/2/layout/IconVerticalSolidList"/>
    <dgm:cxn modelId="{6003840B-7482-40A5-86AD-4C27B3086D9B}" type="presParOf" srcId="{D657C7D7-DD2C-4335-9E87-6F4A0704EA07}" destId="{3B4A4C92-1359-495A-8249-FCD4FD4B984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1B2D172-4630-4480-93E0-C9A83EF5EE5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7BAB254-5AF2-4EA9-B2C8-B4EDC97A8D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Reduce water consumption</a:t>
          </a:r>
        </a:p>
      </dgm:t>
    </dgm:pt>
    <dgm:pt modelId="{933017BA-2295-40CB-BD8B-32EFF30FF3B6}" type="parTrans" cxnId="{1E3064F9-2511-40B6-9D9B-4F47DDCB2E79}">
      <dgm:prSet/>
      <dgm:spPr/>
      <dgm:t>
        <a:bodyPr/>
        <a:lstStyle/>
        <a:p>
          <a:endParaRPr lang="en-US"/>
        </a:p>
      </dgm:t>
    </dgm:pt>
    <dgm:pt modelId="{0CBEA131-EB81-46B6-9AC5-643269BD9908}" type="sibTrans" cxnId="{1E3064F9-2511-40B6-9D9B-4F47DDCB2E79}">
      <dgm:prSet/>
      <dgm:spPr/>
      <dgm:t>
        <a:bodyPr/>
        <a:lstStyle/>
        <a:p>
          <a:endParaRPr lang="en-US"/>
        </a:p>
      </dgm:t>
    </dgm:pt>
    <dgm:pt modelId="{DD414DAB-4A89-4C6E-A67C-5FCC4241B3E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Reduce water waste</a:t>
          </a:r>
        </a:p>
      </dgm:t>
    </dgm:pt>
    <dgm:pt modelId="{753407E7-B443-475F-916E-EFEE2055D390}" type="parTrans" cxnId="{2BB1C498-C9B0-4F14-ACD9-177F569187B7}">
      <dgm:prSet/>
      <dgm:spPr/>
      <dgm:t>
        <a:bodyPr/>
        <a:lstStyle/>
        <a:p>
          <a:endParaRPr lang="en-US"/>
        </a:p>
      </dgm:t>
    </dgm:pt>
    <dgm:pt modelId="{49595780-F955-4BF0-8AC4-F3FA46069C9C}" type="sibTrans" cxnId="{2BB1C498-C9B0-4F14-ACD9-177F569187B7}">
      <dgm:prSet/>
      <dgm:spPr/>
      <dgm:t>
        <a:bodyPr/>
        <a:lstStyle/>
        <a:p>
          <a:endParaRPr lang="en-US"/>
        </a:p>
      </dgm:t>
    </dgm:pt>
    <dgm:pt modelId="{9708E8C1-405F-4121-A367-21880D3F5B1B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Corbel" panose="020B0503020204020204"/>
            </a:rPr>
            <a:t>Environmentally Concious</a:t>
          </a:r>
        </a:p>
      </dgm:t>
    </dgm:pt>
    <dgm:pt modelId="{81A83F03-1EB3-4B9A-AFD8-20A3A6B4B372}" type="parTrans" cxnId="{5468EE0D-D167-4631-855A-46686A19402A}">
      <dgm:prSet/>
      <dgm:spPr/>
    </dgm:pt>
    <dgm:pt modelId="{C2A84486-E1C1-4937-BA70-88980ECA4911}" type="sibTrans" cxnId="{5468EE0D-D167-4631-855A-46686A19402A}">
      <dgm:prSet/>
      <dgm:spPr/>
    </dgm:pt>
    <dgm:pt modelId="{FA7BABC5-2CAB-4081-B881-4F29AE89ACF4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Corbel" panose="020B0503020204020204"/>
            </a:rPr>
            <a:t>Positive publicity </a:t>
          </a:r>
          <a:endParaRPr lang="en-US"/>
        </a:p>
      </dgm:t>
    </dgm:pt>
    <dgm:pt modelId="{877B6483-D154-4986-9A44-16ADBC0AF73A}" type="parTrans" cxnId="{ED10AA27-719E-4EC1-BEE1-C09527C23285}">
      <dgm:prSet/>
      <dgm:spPr/>
    </dgm:pt>
    <dgm:pt modelId="{FE5ABF80-E220-4D9B-A4B5-7E4E7024FC5F}" type="sibTrans" cxnId="{ED10AA27-719E-4EC1-BEE1-C09527C23285}">
      <dgm:prSet/>
      <dgm:spPr/>
    </dgm:pt>
    <dgm:pt modelId="{86BBEF97-5971-41D4-A974-4BF12C8EA185}" type="pres">
      <dgm:prSet presAssocID="{81B2D172-4630-4480-93E0-C9A83EF5EE56}" presName="root" presStyleCnt="0">
        <dgm:presLayoutVars>
          <dgm:dir/>
          <dgm:resizeHandles val="exact"/>
        </dgm:presLayoutVars>
      </dgm:prSet>
      <dgm:spPr/>
    </dgm:pt>
    <dgm:pt modelId="{E58E54EF-8ABD-44D1-9D71-18D0ACB8B76C}" type="pres">
      <dgm:prSet presAssocID="{27BAB254-5AF2-4EA9-B2C8-B4EDC97A8D45}" presName="compNode" presStyleCnt="0"/>
      <dgm:spPr/>
    </dgm:pt>
    <dgm:pt modelId="{7CBC9C00-5338-4C7C-8233-E0BDAA3FE573}" type="pres">
      <dgm:prSet presAssocID="{27BAB254-5AF2-4EA9-B2C8-B4EDC97A8D45}" presName="bgRect" presStyleLbl="bgShp" presStyleIdx="0" presStyleCnt="4"/>
      <dgm:spPr/>
    </dgm:pt>
    <dgm:pt modelId="{F5EFF21F-EA2B-4CFB-8D94-7A2A0CDA26E8}" type="pres">
      <dgm:prSet presAssocID="{27BAB254-5AF2-4EA9-B2C8-B4EDC97A8D45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76C927F5-4A51-45D7-A0B8-260687426EE1}" type="pres">
      <dgm:prSet presAssocID="{27BAB254-5AF2-4EA9-B2C8-B4EDC97A8D45}" presName="spaceRect" presStyleCnt="0"/>
      <dgm:spPr/>
    </dgm:pt>
    <dgm:pt modelId="{CD638409-1B6F-4D25-A800-D8BCC50CB8E9}" type="pres">
      <dgm:prSet presAssocID="{27BAB254-5AF2-4EA9-B2C8-B4EDC97A8D45}" presName="parTx" presStyleLbl="revTx" presStyleIdx="0" presStyleCnt="4">
        <dgm:presLayoutVars>
          <dgm:chMax val="0"/>
          <dgm:chPref val="0"/>
        </dgm:presLayoutVars>
      </dgm:prSet>
      <dgm:spPr/>
    </dgm:pt>
    <dgm:pt modelId="{6B1B4086-3A09-434E-B98F-70B7F70BBA3E}" type="pres">
      <dgm:prSet presAssocID="{0CBEA131-EB81-46B6-9AC5-643269BD9908}" presName="sibTrans" presStyleCnt="0"/>
      <dgm:spPr/>
    </dgm:pt>
    <dgm:pt modelId="{1638872C-91C7-42C9-BF9D-597E93207302}" type="pres">
      <dgm:prSet presAssocID="{DD414DAB-4A89-4C6E-A67C-5FCC4241B3E4}" presName="compNode" presStyleCnt="0"/>
      <dgm:spPr/>
    </dgm:pt>
    <dgm:pt modelId="{88B7872D-526E-407D-81D1-F3ADE1CD5E88}" type="pres">
      <dgm:prSet presAssocID="{DD414DAB-4A89-4C6E-A67C-5FCC4241B3E4}" presName="bgRect" presStyleLbl="bgShp" presStyleIdx="1" presStyleCnt="4"/>
      <dgm:spPr/>
    </dgm:pt>
    <dgm:pt modelId="{917D8582-BFB7-49AB-8017-511D6C8B06F7}" type="pres">
      <dgm:prSet presAssocID="{DD414DAB-4A89-4C6E-A67C-5FCC4241B3E4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"/>
        </a:ext>
      </dgm:extLst>
    </dgm:pt>
    <dgm:pt modelId="{E7A2E4E3-9CEC-43DE-AFA8-1E369A9DD5E1}" type="pres">
      <dgm:prSet presAssocID="{DD414DAB-4A89-4C6E-A67C-5FCC4241B3E4}" presName="spaceRect" presStyleCnt="0"/>
      <dgm:spPr/>
    </dgm:pt>
    <dgm:pt modelId="{748501DC-111C-4B6F-8FA5-BB2B28B6246D}" type="pres">
      <dgm:prSet presAssocID="{DD414DAB-4A89-4C6E-A67C-5FCC4241B3E4}" presName="parTx" presStyleLbl="revTx" presStyleIdx="1" presStyleCnt="4">
        <dgm:presLayoutVars>
          <dgm:chMax val="0"/>
          <dgm:chPref val="0"/>
        </dgm:presLayoutVars>
      </dgm:prSet>
      <dgm:spPr/>
    </dgm:pt>
    <dgm:pt modelId="{36BDE210-3576-4404-B979-F128F80933EF}" type="pres">
      <dgm:prSet presAssocID="{49595780-F955-4BF0-8AC4-F3FA46069C9C}" presName="sibTrans" presStyleCnt="0"/>
      <dgm:spPr/>
    </dgm:pt>
    <dgm:pt modelId="{8B001B94-44EA-4983-8991-0BC3BA9D67AD}" type="pres">
      <dgm:prSet presAssocID="{9708E8C1-405F-4121-A367-21880D3F5B1B}" presName="compNode" presStyleCnt="0"/>
      <dgm:spPr/>
    </dgm:pt>
    <dgm:pt modelId="{50DBC657-4352-4F2D-B232-0A4B7464FD8B}" type="pres">
      <dgm:prSet presAssocID="{9708E8C1-405F-4121-A367-21880D3F5B1B}" presName="bgRect" presStyleLbl="bgShp" presStyleIdx="2" presStyleCnt="4"/>
      <dgm:spPr/>
    </dgm:pt>
    <dgm:pt modelId="{25D7AE64-10FD-4637-91BF-78DD6C222C36}" type="pres">
      <dgm:prSet presAssocID="{9708E8C1-405F-4121-A367-21880D3F5B1B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stainability"/>
        </a:ext>
      </dgm:extLst>
    </dgm:pt>
    <dgm:pt modelId="{A64474E1-ED5E-4171-94AF-0F4EE258862B}" type="pres">
      <dgm:prSet presAssocID="{9708E8C1-405F-4121-A367-21880D3F5B1B}" presName="spaceRect" presStyleCnt="0"/>
      <dgm:spPr/>
    </dgm:pt>
    <dgm:pt modelId="{FA1AFC56-E16C-4EE7-8688-74E9A9BFDFEA}" type="pres">
      <dgm:prSet presAssocID="{9708E8C1-405F-4121-A367-21880D3F5B1B}" presName="parTx" presStyleLbl="revTx" presStyleIdx="2" presStyleCnt="4">
        <dgm:presLayoutVars>
          <dgm:chMax val="0"/>
          <dgm:chPref val="0"/>
        </dgm:presLayoutVars>
      </dgm:prSet>
      <dgm:spPr/>
    </dgm:pt>
    <dgm:pt modelId="{46AFC4EA-E0E7-4F30-BD33-1A78E5013871}" type="pres">
      <dgm:prSet presAssocID="{C2A84486-E1C1-4937-BA70-88980ECA4911}" presName="sibTrans" presStyleCnt="0"/>
      <dgm:spPr/>
    </dgm:pt>
    <dgm:pt modelId="{52063578-81A0-4CDD-B0F9-D3316790FEBF}" type="pres">
      <dgm:prSet presAssocID="{FA7BABC5-2CAB-4081-B881-4F29AE89ACF4}" presName="compNode" presStyleCnt="0"/>
      <dgm:spPr/>
    </dgm:pt>
    <dgm:pt modelId="{BF2A1571-9D1D-4B07-A47E-3A63BAFF01B6}" type="pres">
      <dgm:prSet presAssocID="{FA7BABC5-2CAB-4081-B881-4F29AE89ACF4}" presName="bgRect" presStyleLbl="bgShp" presStyleIdx="3" presStyleCnt="4"/>
      <dgm:spPr/>
    </dgm:pt>
    <dgm:pt modelId="{E1486BFD-6F87-4BFE-A236-D201A0882035}" type="pres">
      <dgm:prSet presAssocID="{FA7BABC5-2CAB-4081-B881-4F29AE89ACF4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6A3F00A3-522C-4DDB-A86B-0B2C5BE7C22C}" type="pres">
      <dgm:prSet presAssocID="{FA7BABC5-2CAB-4081-B881-4F29AE89ACF4}" presName="spaceRect" presStyleCnt="0"/>
      <dgm:spPr/>
    </dgm:pt>
    <dgm:pt modelId="{1B7710DF-64A8-4B01-BFF8-55AF9FFBD381}" type="pres">
      <dgm:prSet presAssocID="{FA7BABC5-2CAB-4081-B881-4F29AE89ACF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7B11B00-ACAA-4045-8E8B-B6561BD24934}" type="presOf" srcId="{DD414DAB-4A89-4C6E-A67C-5FCC4241B3E4}" destId="{748501DC-111C-4B6F-8FA5-BB2B28B6246D}" srcOrd="0" destOrd="0" presId="urn:microsoft.com/office/officeart/2018/2/layout/IconVerticalSolidList"/>
    <dgm:cxn modelId="{5468EE0D-D167-4631-855A-46686A19402A}" srcId="{81B2D172-4630-4480-93E0-C9A83EF5EE56}" destId="{9708E8C1-405F-4121-A367-21880D3F5B1B}" srcOrd="2" destOrd="0" parTransId="{81A83F03-1EB3-4B9A-AFD8-20A3A6B4B372}" sibTransId="{C2A84486-E1C1-4937-BA70-88980ECA4911}"/>
    <dgm:cxn modelId="{ED10AA27-719E-4EC1-BEE1-C09527C23285}" srcId="{81B2D172-4630-4480-93E0-C9A83EF5EE56}" destId="{FA7BABC5-2CAB-4081-B881-4F29AE89ACF4}" srcOrd="3" destOrd="0" parTransId="{877B6483-D154-4986-9A44-16ADBC0AF73A}" sibTransId="{FE5ABF80-E220-4D9B-A4B5-7E4E7024FC5F}"/>
    <dgm:cxn modelId="{2BB1C498-C9B0-4F14-ACD9-177F569187B7}" srcId="{81B2D172-4630-4480-93E0-C9A83EF5EE56}" destId="{DD414DAB-4A89-4C6E-A67C-5FCC4241B3E4}" srcOrd="1" destOrd="0" parTransId="{753407E7-B443-475F-916E-EFEE2055D390}" sibTransId="{49595780-F955-4BF0-8AC4-F3FA46069C9C}"/>
    <dgm:cxn modelId="{2CBB88B7-6995-4664-A0EF-056590307511}" type="presOf" srcId="{81B2D172-4630-4480-93E0-C9A83EF5EE56}" destId="{86BBEF97-5971-41D4-A974-4BF12C8EA185}" srcOrd="0" destOrd="0" presId="urn:microsoft.com/office/officeart/2018/2/layout/IconVerticalSolidList"/>
    <dgm:cxn modelId="{BD441CB8-E15D-4FF8-8155-B74C03D73FC1}" type="presOf" srcId="{27BAB254-5AF2-4EA9-B2C8-B4EDC97A8D45}" destId="{CD638409-1B6F-4D25-A800-D8BCC50CB8E9}" srcOrd="0" destOrd="0" presId="urn:microsoft.com/office/officeart/2018/2/layout/IconVerticalSolidList"/>
    <dgm:cxn modelId="{56A58FC7-6B5F-4667-8188-AA1063008E6A}" type="presOf" srcId="{FA7BABC5-2CAB-4081-B881-4F29AE89ACF4}" destId="{1B7710DF-64A8-4B01-BFF8-55AF9FFBD381}" srcOrd="0" destOrd="0" presId="urn:microsoft.com/office/officeart/2018/2/layout/IconVerticalSolidList"/>
    <dgm:cxn modelId="{CE62A3ED-5DAF-4AF3-B9F5-517C80008A4D}" type="presOf" srcId="{9708E8C1-405F-4121-A367-21880D3F5B1B}" destId="{FA1AFC56-E16C-4EE7-8688-74E9A9BFDFEA}" srcOrd="0" destOrd="0" presId="urn:microsoft.com/office/officeart/2018/2/layout/IconVerticalSolidList"/>
    <dgm:cxn modelId="{1E3064F9-2511-40B6-9D9B-4F47DDCB2E79}" srcId="{81B2D172-4630-4480-93E0-C9A83EF5EE56}" destId="{27BAB254-5AF2-4EA9-B2C8-B4EDC97A8D45}" srcOrd="0" destOrd="0" parTransId="{933017BA-2295-40CB-BD8B-32EFF30FF3B6}" sibTransId="{0CBEA131-EB81-46B6-9AC5-643269BD9908}"/>
    <dgm:cxn modelId="{CCEDAEE6-A2BD-4D96-9B3C-7F097BAA4133}" type="presParOf" srcId="{86BBEF97-5971-41D4-A974-4BF12C8EA185}" destId="{E58E54EF-8ABD-44D1-9D71-18D0ACB8B76C}" srcOrd="0" destOrd="0" presId="urn:microsoft.com/office/officeart/2018/2/layout/IconVerticalSolidList"/>
    <dgm:cxn modelId="{51B9A051-D9A4-4085-8AF5-36995610BB73}" type="presParOf" srcId="{E58E54EF-8ABD-44D1-9D71-18D0ACB8B76C}" destId="{7CBC9C00-5338-4C7C-8233-E0BDAA3FE573}" srcOrd="0" destOrd="0" presId="urn:microsoft.com/office/officeart/2018/2/layout/IconVerticalSolidList"/>
    <dgm:cxn modelId="{2B121BBE-22A1-4FAA-8BF1-B1FE5EC7526B}" type="presParOf" srcId="{E58E54EF-8ABD-44D1-9D71-18D0ACB8B76C}" destId="{F5EFF21F-EA2B-4CFB-8D94-7A2A0CDA26E8}" srcOrd="1" destOrd="0" presId="urn:microsoft.com/office/officeart/2018/2/layout/IconVerticalSolidList"/>
    <dgm:cxn modelId="{EC9B6916-6993-4699-A1B5-2876C8A06A55}" type="presParOf" srcId="{E58E54EF-8ABD-44D1-9D71-18D0ACB8B76C}" destId="{76C927F5-4A51-45D7-A0B8-260687426EE1}" srcOrd="2" destOrd="0" presId="urn:microsoft.com/office/officeart/2018/2/layout/IconVerticalSolidList"/>
    <dgm:cxn modelId="{A43C6C4A-175E-4E3F-8B0F-194C1F9F29C2}" type="presParOf" srcId="{E58E54EF-8ABD-44D1-9D71-18D0ACB8B76C}" destId="{CD638409-1B6F-4D25-A800-D8BCC50CB8E9}" srcOrd="3" destOrd="0" presId="urn:microsoft.com/office/officeart/2018/2/layout/IconVerticalSolidList"/>
    <dgm:cxn modelId="{71619B2F-64AC-402D-97A1-0151876986F0}" type="presParOf" srcId="{86BBEF97-5971-41D4-A974-4BF12C8EA185}" destId="{6B1B4086-3A09-434E-B98F-70B7F70BBA3E}" srcOrd="1" destOrd="0" presId="urn:microsoft.com/office/officeart/2018/2/layout/IconVerticalSolidList"/>
    <dgm:cxn modelId="{1AA8E26F-6E42-486B-8659-43537DD51CEE}" type="presParOf" srcId="{86BBEF97-5971-41D4-A974-4BF12C8EA185}" destId="{1638872C-91C7-42C9-BF9D-597E93207302}" srcOrd="2" destOrd="0" presId="urn:microsoft.com/office/officeart/2018/2/layout/IconVerticalSolidList"/>
    <dgm:cxn modelId="{0847AC1E-4C39-4B12-A2AB-5B7823418821}" type="presParOf" srcId="{1638872C-91C7-42C9-BF9D-597E93207302}" destId="{88B7872D-526E-407D-81D1-F3ADE1CD5E88}" srcOrd="0" destOrd="0" presId="urn:microsoft.com/office/officeart/2018/2/layout/IconVerticalSolidList"/>
    <dgm:cxn modelId="{D8272B7E-FB1E-4D85-9779-C51DDE2200ED}" type="presParOf" srcId="{1638872C-91C7-42C9-BF9D-597E93207302}" destId="{917D8582-BFB7-49AB-8017-511D6C8B06F7}" srcOrd="1" destOrd="0" presId="urn:microsoft.com/office/officeart/2018/2/layout/IconVerticalSolidList"/>
    <dgm:cxn modelId="{9FC347E6-183C-431A-B70B-3C36BA89DD97}" type="presParOf" srcId="{1638872C-91C7-42C9-BF9D-597E93207302}" destId="{E7A2E4E3-9CEC-43DE-AFA8-1E369A9DD5E1}" srcOrd="2" destOrd="0" presId="urn:microsoft.com/office/officeart/2018/2/layout/IconVerticalSolidList"/>
    <dgm:cxn modelId="{3B5464B4-02E1-4D29-A05E-24D10B213750}" type="presParOf" srcId="{1638872C-91C7-42C9-BF9D-597E93207302}" destId="{748501DC-111C-4B6F-8FA5-BB2B28B6246D}" srcOrd="3" destOrd="0" presId="urn:microsoft.com/office/officeart/2018/2/layout/IconVerticalSolidList"/>
    <dgm:cxn modelId="{4B2F2DD2-9DBF-4EEE-B95E-6319318A42C6}" type="presParOf" srcId="{86BBEF97-5971-41D4-A974-4BF12C8EA185}" destId="{36BDE210-3576-4404-B979-F128F80933EF}" srcOrd="3" destOrd="0" presId="urn:microsoft.com/office/officeart/2018/2/layout/IconVerticalSolidList"/>
    <dgm:cxn modelId="{4289AD93-BE65-43D4-8B0F-F031E33B0B43}" type="presParOf" srcId="{86BBEF97-5971-41D4-A974-4BF12C8EA185}" destId="{8B001B94-44EA-4983-8991-0BC3BA9D67AD}" srcOrd="4" destOrd="0" presId="urn:microsoft.com/office/officeart/2018/2/layout/IconVerticalSolidList"/>
    <dgm:cxn modelId="{D165D807-C514-4B7B-8BF6-A96D8E08CCF6}" type="presParOf" srcId="{8B001B94-44EA-4983-8991-0BC3BA9D67AD}" destId="{50DBC657-4352-4F2D-B232-0A4B7464FD8B}" srcOrd="0" destOrd="0" presId="urn:microsoft.com/office/officeart/2018/2/layout/IconVerticalSolidList"/>
    <dgm:cxn modelId="{F9383562-5192-40B0-B3D7-6E37131CA646}" type="presParOf" srcId="{8B001B94-44EA-4983-8991-0BC3BA9D67AD}" destId="{25D7AE64-10FD-4637-91BF-78DD6C222C36}" srcOrd="1" destOrd="0" presId="urn:microsoft.com/office/officeart/2018/2/layout/IconVerticalSolidList"/>
    <dgm:cxn modelId="{426EEA79-000B-443F-9C1E-97EB5F202403}" type="presParOf" srcId="{8B001B94-44EA-4983-8991-0BC3BA9D67AD}" destId="{A64474E1-ED5E-4171-94AF-0F4EE258862B}" srcOrd="2" destOrd="0" presId="urn:microsoft.com/office/officeart/2018/2/layout/IconVerticalSolidList"/>
    <dgm:cxn modelId="{5D6DD0EA-A5DD-4F63-8C4D-D6EBFC40EA6D}" type="presParOf" srcId="{8B001B94-44EA-4983-8991-0BC3BA9D67AD}" destId="{FA1AFC56-E16C-4EE7-8688-74E9A9BFDFEA}" srcOrd="3" destOrd="0" presId="urn:microsoft.com/office/officeart/2018/2/layout/IconVerticalSolidList"/>
    <dgm:cxn modelId="{4DC073DC-8ABB-440D-A761-B6840D996FD8}" type="presParOf" srcId="{86BBEF97-5971-41D4-A974-4BF12C8EA185}" destId="{46AFC4EA-E0E7-4F30-BD33-1A78E5013871}" srcOrd="5" destOrd="0" presId="urn:microsoft.com/office/officeart/2018/2/layout/IconVerticalSolidList"/>
    <dgm:cxn modelId="{93A0021C-7396-4484-8109-C4C291C20779}" type="presParOf" srcId="{86BBEF97-5971-41D4-A974-4BF12C8EA185}" destId="{52063578-81A0-4CDD-B0F9-D3316790FEBF}" srcOrd="6" destOrd="0" presId="urn:microsoft.com/office/officeart/2018/2/layout/IconVerticalSolidList"/>
    <dgm:cxn modelId="{3D8244E8-E4C4-44FE-B7DA-E14A5AB3ED6C}" type="presParOf" srcId="{52063578-81A0-4CDD-B0F9-D3316790FEBF}" destId="{BF2A1571-9D1D-4B07-A47E-3A63BAFF01B6}" srcOrd="0" destOrd="0" presId="urn:microsoft.com/office/officeart/2018/2/layout/IconVerticalSolidList"/>
    <dgm:cxn modelId="{FB605A37-D928-467C-BA77-919D5B17A27D}" type="presParOf" srcId="{52063578-81A0-4CDD-B0F9-D3316790FEBF}" destId="{E1486BFD-6F87-4BFE-A236-D201A0882035}" srcOrd="1" destOrd="0" presId="urn:microsoft.com/office/officeart/2018/2/layout/IconVerticalSolidList"/>
    <dgm:cxn modelId="{784916AD-0967-46A0-B7C7-5BE5BAF828E2}" type="presParOf" srcId="{52063578-81A0-4CDD-B0F9-D3316790FEBF}" destId="{6A3F00A3-522C-4DDB-A86B-0B2C5BE7C22C}" srcOrd="2" destOrd="0" presId="urn:microsoft.com/office/officeart/2018/2/layout/IconVerticalSolidList"/>
    <dgm:cxn modelId="{2DF636C4-B151-42D2-A2E7-F617EC6E55F0}" type="presParOf" srcId="{52063578-81A0-4CDD-B0F9-D3316790FEBF}" destId="{1B7710DF-64A8-4B01-BFF8-55AF9FFBD38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37191FB-B412-4B3E-A1A6-774F88A87555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2F2ABF67-16D2-48D3-8C00-C75A7640F649}">
      <dgm:prSet/>
      <dgm:spPr/>
      <dgm:t>
        <a:bodyPr/>
        <a:lstStyle/>
        <a:p>
          <a:r>
            <a:rPr lang="en-US">
              <a:latin typeface="Corbel" panose="020B0503020204020204"/>
            </a:rPr>
            <a:t>Specification</a:t>
          </a:r>
          <a:r>
            <a:rPr lang="en-US"/>
            <a:t> of TFF </a:t>
          </a:r>
          <a:r>
            <a:rPr lang="en-US">
              <a:latin typeface="Corbel" panose="020B0503020204020204"/>
            </a:rPr>
            <a:t>System</a:t>
          </a:r>
          <a:endParaRPr lang="en-US"/>
        </a:p>
      </dgm:t>
    </dgm:pt>
    <dgm:pt modelId="{C99CE82A-CA48-44D3-8759-B5367030A2B0}" type="parTrans" cxnId="{E6D3ECA7-E9DA-4648-94DC-586F808D80FD}">
      <dgm:prSet/>
      <dgm:spPr/>
      <dgm:t>
        <a:bodyPr/>
        <a:lstStyle/>
        <a:p>
          <a:endParaRPr lang="en-US"/>
        </a:p>
      </dgm:t>
    </dgm:pt>
    <dgm:pt modelId="{292D7EED-D43E-417C-B3DD-029AF960464C}" type="sibTrans" cxnId="{E6D3ECA7-E9DA-4648-94DC-586F808D80FD}">
      <dgm:prSet/>
      <dgm:spPr/>
      <dgm:t>
        <a:bodyPr/>
        <a:lstStyle/>
        <a:p>
          <a:endParaRPr lang="en-US"/>
        </a:p>
      </dgm:t>
    </dgm:pt>
    <dgm:pt modelId="{509AB6AC-C5B8-4439-8426-F8C550BF2CA7}">
      <dgm:prSet/>
      <dgm:spPr/>
      <dgm:t>
        <a:bodyPr/>
        <a:lstStyle/>
        <a:p>
          <a:pPr rtl="0"/>
          <a:r>
            <a:rPr lang="en-US">
              <a:latin typeface="Corbel" panose="020B0503020204020204"/>
            </a:rPr>
            <a:t>Implementation</a:t>
          </a:r>
          <a:r>
            <a:rPr lang="en-US"/>
            <a:t> </a:t>
          </a:r>
          <a:r>
            <a:rPr lang="en-US">
              <a:latin typeface="Corbel" panose="020B0503020204020204"/>
            </a:rPr>
            <a:t>of System</a:t>
          </a:r>
          <a:endParaRPr lang="en-US"/>
        </a:p>
      </dgm:t>
    </dgm:pt>
    <dgm:pt modelId="{9752F8A9-B299-4D3F-8E59-087D6A1A27EA}" type="parTrans" cxnId="{5394A050-E2C9-405A-8EDE-743D4209ADF4}">
      <dgm:prSet/>
      <dgm:spPr/>
      <dgm:t>
        <a:bodyPr/>
        <a:lstStyle/>
        <a:p>
          <a:endParaRPr lang="en-US"/>
        </a:p>
      </dgm:t>
    </dgm:pt>
    <dgm:pt modelId="{B89DA2FC-A3E4-4D5F-BA96-576E4D7D2CE3}" type="sibTrans" cxnId="{5394A050-E2C9-405A-8EDE-743D4209ADF4}">
      <dgm:prSet/>
      <dgm:spPr/>
      <dgm:t>
        <a:bodyPr/>
        <a:lstStyle/>
        <a:p>
          <a:endParaRPr lang="en-US"/>
        </a:p>
      </dgm:t>
    </dgm:pt>
    <dgm:pt modelId="{70109FBF-6417-4349-A0A3-4965778FF79D}">
      <dgm:prSet phldr="0"/>
      <dgm:spPr/>
      <dgm:t>
        <a:bodyPr/>
        <a:lstStyle/>
        <a:p>
          <a:r>
            <a:rPr lang="en-US">
              <a:latin typeface="Corbel" panose="020B0503020204020204"/>
            </a:rPr>
            <a:t>Installation</a:t>
          </a:r>
          <a:endParaRPr lang="en-US"/>
        </a:p>
      </dgm:t>
    </dgm:pt>
    <dgm:pt modelId="{C91A5C45-14AA-407D-BD46-DB1E01F8BC78}" type="parTrans" cxnId="{D1EE926C-0B63-418D-BFC4-8E7797BF96D3}">
      <dgm:prSet/>
      <dgm:spPr/>
      <dgm:t>
        <a:bodyPr/>
        <a:lstStyle/>
        <a:p>
          <a:endParaRPr lang="en-US"/>
        </a:p>
      </dgm:t>
    </dgm:pt>
    <dgm:pt modelId="{83D7A810-AACA-425C-9B1B-91040ECB9E32}" type="sibTrans" cxnId="{D1EE926C-0B63-418D-BFC4-8E7797BF96D3}">
      <dgm:prSet/>
      <dgm:spPr/>
      <dgm:t>
        <a:bodyPr/>
        <a:lstStyle/>
        <a:p>
          <a:endParaRPr lang="en-US"/>
        </a:p>
      </dgm:t>
    </dgm:pt>
    <dgm:pt modelId="{01CF8EE4-697C-4852-9BCD-AC952C6EB8FA}">
      <dgm:prSet phldr="0"/>
      <dgm:spPr/>
      <dgm:t>
        <a:bodyPr/>
        <a:lstStyle/>
        <a:p>
          <a:r>
            <a:rPr lang="en-US">
              <a:latin typeface="Corbel" panose="020B0503020204020204"/>
            </a:rPr>
            <a:t>Validation</a:t>
          </a:r>
          <a:endParaRPr lang="en-US"/>
        </a:p>
      </dgm:t>
    </dgm:pt>
    <dgm:pt modelId="{A74B5E23-1771-4358-ABD7-66EA11914D98}" type="parTrans" cxnId="{0749C484-0A55-496D-A8EE-B352C103451A}">
      <dgm:prSet/>
      <dgm:spPr/>
      <dgm:t>
        <a:bodyPr/>
        <a:lstStyle/>
        <a:p>
          <a:endParaRPr lang="en-US"/>
        </a:p>
      </dgm:t>
    </dgm:pt>
    <dgm:pt modelId="{6BC44607-2766-4184-A5C2-34372B558009}" type="sibTrans" cxnId="{0749C484-0A55-496D-A8EE-B352C103451A}">
      <dgm:prSet/>
      <dgm:spPr/>
      <dgm:t>
        <a:bodyPr/>
        <a:lstStyle/>
        <a:p>
          <a:endParaRPr lang="en-US"/>
        </a:p>
      </dgm:t>
    </dgm:pt>
    <dgm:pt modelId="{0EE199E0-E934-49F5-A06F-2920055E2E07}">
      <dgm:prSet phldr="0"/>
      <dgm:spPr/>
      <dgm:t>
        <a:bodyPr/>
        <a:lstStyle/>
        <a:p>
          <a:r>
            <a:rPr lang="en-US">
              <a:latin typeface="Corbel" panose="020B0503020204020204"/>
            </a:rPr>
            <a:t>Optimization</a:t>
          </a:r>
        </a:p>
      </dgm:t>
    </dgm:pt>
    <dgm:pt modelId="{FC5C7D35-ED69-4254-80F0-1E313346C229}" type="parTrans" cxnId="{84DC4AFF-898F-48D8-9F93-AF6E8EE9C49A}">
      <dgm:prSet/>
      <dgm:spPr/>
    </dgm:pt>
    <dgm:pt modelId="{22406680-550C-48E2-9487-69B7818A7113}" type="sibTrans" cxnId="{84DC4AFF-898F-48D8-9F93-AF6E8EE9C49A}">
      <dgm:prSet/>
      <dgm:spPr/>
    </dgm:pt>
    <dgm:pt modelId="{EDBD0481-3ED5-4812-B7B7-940428ED2B23}" type="pres">
      <dgm:prSet presAssocID="{837191FB-B412-4B3E-A1A6-774F88A87555}" presName="linear" presStyleCnt="0">
        <dgm:presLayoutVars>
          <dgm:animLvl val="lvl"/>
          <dgm:resizeHandles val="exact"/>
        </dgm:presLayoutVars>
      </dgm:prSet>
      <dgm:spPr/>
    </dgm:pt>
    <dgm:pt modelId="{DC90C253-DC2C-49AA-ABA2-652DEC9FB47A}" type="pres">
      <dgm:prSet presAssocID="{2F2ABF67-16D2-48D3-8C00-C75A7640F64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96115C8-01AE-471E-9714-0EABE24F17FD}" type="pres">
      <dgm:prSet presAssocID="{292D7EED-D43E-417C-B3DD-029AF960464C}" presName="spacer" presStyleCnt="0"/>
      <dgm:spPr/>
    </dgm:pt>
    <dgm:pt modelId="{6017C4C8-DCC6-4591-9006-4F5DB4ACE475}" type="pres">
      <dgm:prSet presAssocID="{509AB6AC-C5B8-4439-8426-F8C550BF2CA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642EF2C-8E89-4BD9-BAC4-171CA2FFA64A}" type="pres">
      <dgm:prSet presAssocID="{509AB6AC-C5B8-4439-8426-F8C550BF2CA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460F307-EAC4-4835-8399-7C95473C4F7E}" type="presOf" srcId="{01CF8EE4-697C-4852-9BCD-AC952C6EB8FA}" destId="{0642EF2C-8E89-4BD9-BAC4-171CA2FFA64A}" srcOrd="0" destOrd="1" presId="urn:microsoft.com/office/officeart/2005/8/layout/vList2"/>
    <dgm:cxn modelId="{D1EE926C-0B63-418D-BFC4-8E7797BF96D3}" srcId="{509AB6AC-C5B8-4439-8426-F8C550BF2CA7}" destId="{70109FBF-6417-4349-A0A3-4965778FF79D}" srcOrd="0" destOrd="0" parTransId="{C91A5C45-14AA-407D-BD46-DB1E01F8BC78}" sibTransId="{83D7A810-AACA-425C-9B1B-91040ECB9E32}"/>
    <dgm:cxn modelId="{5394A050-E2C9-405A-8EDE-743D4209ADF4}" srcId="{837191FB-B412-4B3E-A1A6-774F88A87555}" destId="{509AB6AC-C5B8-4439-8426-F8C550BF2CA7}" srcOrd="1" destOrd="0" parTransId="{9752F8A9-B299-4D3F-8E59-087D6A1A27EA}" sibTransId="{B89DA2FC-A3E4-4D5F-BA96-576E4D7D2CE3}"/>
    <dgm:cxn modelId="{0749C484-0A55-496D-A8EE-B352C103451A}" srcId="{509AB6AC-C5B8-4439-8426-F8C550BF2CA7}" destId="{01CF8EE4-697C-4852-9BCD-AC952C6EB8FA}" srcOrd="1" destOrd="0" parTransId="{A74B5E23-1771-4358-ABD7-66EA11914D98}" sibTransId="{6BC44607-2766-4184-A5C2-34372B558009}"/>
    <dgm:cxn modelId="{B5AD7086-CCFF-47D5-8976-885A136B7A9A}" type="presOf" srcId="{509AB6AC-C5B8-4439-8426-F8C550BF2CA7}" destId="{6017C4C8-DCC6-4591-9006-4F5DB4ACE475}" srcOrd="0" destOrd="0" presId="urn:microsoft.com/office/officeart/2005/8/layout/vList2"/>
    <dgm:cxn modelId="{E6D3ECA7-E9DA-4648-94DC-586F808D80FD}" srcId="{837191FB-B412-4B3E-A1A6-774F88A87555}" destId="{2F2ABF67-16D2-48D3-8C00-C75A7640F649}" srcOrd="0" destOrd="0" parTransId="{C99CE82A-CA48-44D3-8759-B5367030A2B0}" sibTransId="{292D7EED-D43E-417C-B3DD-029AF960464C}"/>
    <dgm:cxn modelId="{1FF6F4C3-22A8-471A-ABB2-4C57831EBF23}" type="presOf" srcId="{0EE199E0-E934-49F5-A06F-2920055E2E07}" destId="{0642EF2C-8E89-4BD9-BAC4-171CA2FFA64A}" srcOrd="0" destOrd="2" presId="urn:microsoft.com/office/officeart/2005/8/layout/vList2"/>
    <dgm:cxn modelId="{92F61BCA-48AE-4B48-86D5-A15CB37E7616}" type="presOf" srcId="{70109FBF-6417-4349-A0A3-4965778FF79D}" destId="{0642EF2C-8E89-4BD9-BAC4-171CA2FFA64A}" srcOrd="0" destOrd="0" presId="urn:microsoft.com/office/officeart/2005/8/layout/vList2"/>
    <dgm:cxn modelId="{73B9A7CC-653D-4B69-9EA6-203EF723559B}" type="presOf" srcId="{837191FB-B412-4B3E-A1A6-774F88A87555}" destId="{EDBD0481-3ED5-4812-B7B7-940428ED2B23}" srcOrd="0" destOrd="0" presId="urn:microsoft.com/office/officeart/2005/8/layout/vList2"/>
    <dgm:cxn modelId="{11A0EDFE-387A-4777-A337-EB9DC259A668}" type="presOf" srcId="{2F2ABF67-16D2-48D3-8C00-C75A7640F649}" destId="{DC90C253-DC2C-49AA-ABA2-652DEC9FB47A}" srcOrd="0" destOrd="0" presId="urn:microsoft.com/office/officeart/2005/8/layout/vList2"/>
    <dgm:cxn modelId="{84DC4AFF-898F-48D8-9F93-AF6E8EE9C49A}" srcId="{509AB6AC-C5B8-4439-8426-F8C550BF2CA7}" destId="{0EE199E0-E934-49F5-A06F-2920055E2E07}" srcOrd="2" destOrd="0" parTransId="{FC5C7D35-ED69-4254-80F0-1E313346C229}" sibTransId="{22406680-550C-48E2-9487-69B7818A7113}"/>
    <dgm:cxn modelId="{48B78999-7591-4B7D-9F20-2F60DAB683D9}" type="presParOf" srcId="{EDBD0481-3ED5-4812-B7B7-940428ED2B23}" destId="{DC90C253-DC2C-49AA-ABA2-652DEC9FB47A}" srcOrd="0" destOrd="0" presId="urn:microsoft.com/office/officeart/2005/8/layout/vList2"/>
    <dgm:cxn modelId="{73BE6B41-39D9-4027-8D32-F1439E78404A}" type="presParOf" srcId="{EDBD0481-3ED5-4812-B7B7-940428ED2B23}" destId="{D96115C8-01AE-471E-9714-0EABE24F17FD}" srcOrd="1" destOrd="0" presId="urn:microsoft.com/office/officeart/2005/8/layout/vList2"/>
    <dgm:cxn modelId="{B2805613-B424-49D8-87C6-9613F3C7ED51}" type="presParOf" srcId="{EDBD0481-3ED5-4812-B7B7-940428ED2B23}" destId="{6017C4C8-DCC6-4591-9006-4F5DB4ACE475}" srcOrd="2" destOrd="0" presId="urn:microsoft.com/office/officeart/2005/8/layout/vList2"/>
    <dgm:cxn modelId="{CAD3FBEC-FED9-42D9-B78E-3FFBBA9B4FC7}" type="presParOf" srcId="{EDBD0481-3ED5-4812-B7B7-940428ED2B23}" destId="{0642EF2C-8E89-4BD9-BAC4-171CA2FFA64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1C8A46-97B1-4522-AB24-A00A4D033469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21F7438-83E2-4057-BDBB-067640AEE39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>
              <a:latin typeface="Corbel" panose="020B0503020204020204"/>
            </a:rPr>
            <a:t>Pharmaceutical</a:t>
          </a:r>
          <a:r>
            <a:rPr lang="en-US"/>
            <a:t> </a:t>
          </a:r>
        </a:p>
      </dgm:t>
    </dgm:pt>
    <dgm:pt modelId="{08370163-2CBD-4649-B51B-E751203B1254}" type="parTrans" cxnId="{972A56DF-3F1C-4F3C-9AE7-561536F32104}">
      <dgm:prSet/>
      <dgm:spPr/>
      <dgm:t>
        <a:bodyPr/>
        <a:lstStyle/>
        <a:p>
          <a:endParaRPr lang="en-US"/>
        </a:p>
      </dgm:t>
    </dgm:pt>
    <dgm:pt modelId="{07A380DA-DA38-45E3-BC0C-F99E5C270C1F}" type="sibTrans" cxnId="{972A56DF-3F1C-4F3C-9AE7-561536F32104}">
      <dgm:prSet/>
      <dgm:spPr/>
      <dgm:t>
        <a:bodyPr/>
        <a:lstStyle/>
        <a:p>
          <a:endParaRPr lang="en-US"/>
        </a:p>
      </dgm:t>
    </dgm:pt>
    <dgm:pt modelId="{C030F4BD-B884-49B9-8F9C-0DC6705900F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Industrial Microbiology</a:t>
          </a:r>
        </a:p>
      </dgm:t>
    </dgm:pt>
    <dgm:pt modelId="{FFE19AEA-63E0-42B3-ABF0-051703D1CDA6}" type="parTrans" cxnId="{6EA4F3E6-8B93-48E1-821A-1AB49C0D1628}">
      <dgm:prSet/>
      <dgm:spPr/>
      <dgm:t>
        <a:bodyPr/>
        <a:lstStyle/>
        <a:p>
          <a:endParaRPr lang="en-US"/>
        </a:p>
      </dgm:t>
    </dgm:pt>
    <dgm:pt modelId="{AD725189-3354-4125-A8D3-6CF030C1FFCD}" type="sibTrans" cxnId="{6EA4F3E6-8B93-48E1-821A-1AB49C0D1628}">
      <dgm:prSet/>
      <dgm:spPr/>
      <dgm:t>
        <a:bodyPr/>
        <a:lstStyle/>
        <a:p>
          <a:endParaRPr lang="en-US"/>
        </a:p>
      </dgm:t>
    </dgm:pt>
    <dgm:pt modelId="{FB4609BA-FC75-4105-B6EE-A2B7CA510E0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Life Science</a:t>
          </a:r>
        </a:p>
      </dgm:t>
    </dgm:pt>
    <dgm:pt modelId="{D5E29E15-6760-4028-8E86-58FE4B2614C5}" type="parTrans" cxnId="{7AC5DA2A-482D-4309-A10A-318207B3DE02}">
      <dgm:prSet/>
      <dgm:spPr/>
      <dgm:t>
        <a:bodyPr/>
        <a:lstStyle/>
        <a:p>
          <a:endParaRPr lang="en-US"/>
        </a:p>
      </dgm:t>
    </dgm:pt>
    <dgm:pt modelId="{3B6FAEE2-855B-4E58-8EE5-632CAB13E2F7}" type="sibTrans" cxnId="{7AC5DA2A-482D-4309-A10A-318207B3DE02}">
      <dgm:prSet/>
      <dgm:spPr/>
      <dgm:t>
        <a:bodyPr/>
        <a:lstStyle/>
        <a:p>
          <a:endParaRPr lang="en-US"/>
        </a:p>
      </dgm:t>
    </dgm:pt>
    <dgm:pt modelId="{5F77C6CA-8E18-4732-94A9-6A4F266483E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Water Purification</a:t>
          </a:r>
        </a:p>
      </dgm:t>
    </dgm:pt>
    <dgm:pt modelId="{BD3A5E45-408A-4DC8-ABB5-7C2A2C785FAB}" type="parTrans" cxnId="{CA123628-8180-46EC-8350-CD8DC78C04E8}">
      <dgm:prSet/>
      <dgm:spPr/>
      <dgm:t>
        <a:bodyPr/>
        <a:lstStyle/>
        <a:p>
          <a:endParaRPr lang="en-US"/>
        </a:p>
      </dgm:t>
    </dgm:pt>
    <dgm:pt modelId="{192A104B-E374-4AAB-A628-C62F6C26C599}" type="sibTrans" cxnId="{CA123628-8180-46EC-8350-CD8DC78C04E8}">
      <dgm:prSet/>
      <dgm:spPr/>
      <dgm:t>
        <a:bodyPr/>
        <a:lstStyle/>
        <a:p>
          <a:endParaRPr lang="en-US"/>
        </a:p>
      </dgm:t>
    </dgm:pt>
    <dgm:pt modelId="{75141613-7BFA-4A58-B813-79AE162500C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Labware</a:t>
          </a:r>
        </a:p>
      </dgm:t>
    </dgm:pt>
    <dgm:pt modelId="{A108F94C-E107-459D-8B58-1049D78055E0}" type="parTrans" cxnId="{A3DF7030-D608-4292-9F52-A1840B068B9F}">
      <dgm:prSet/>
      <dgm:spPr/>
      <dgm:t>
        <a:bodyPr/>
        <a:lstStyle/>
        <a:p>
          <a:endParaRPr lang="en-US"/>
        </a:p>
      </dgm:t>
    </dgm:pt>
    <dgm:pt modelId="{26D30AD8-2448-4827-8415-EAB0CC954062}" type="sibTrans" cxnId="{A3DF7030-D608-4292-9F52-A1840B068B9F}">
      <dgm:prSet/>
      <dgm:spPr/>
      <dgm:t>
        <a:bodyPr/>
        <a:lstStyle/>
        <a:p>
          <a:endParaRPr lang="en-US"/>
        </a:p>
      </dgm:t>
    </dgm:pt>
    <dgm:pt modelId="{A82DF127-B159-492E-B207-37A9BFF53D7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Sample Preparation</a:t>
          </a:r>
        </a:p>
      </dgm:t>
    </dgm:pt>
    <dgm:pt modelId="{9FF02268-0C13-4F49-A4ED-AD84A9DB6C85}" type="parTrans" cxnId="{9DB585A5-6701-4374-845C-63A0B8E1C95D}">
      <dgm:prSet/>
      <dgm:spPr/>
      <dgm:t>
        <a:bodyPr/>
        <a:lstStyle/>
        <a:p>
          <a:endParaRPr lang="en-US"/>
        </a:p>
      </dgm:t>
    </dgm:pt>
    <dgm:pt modelId="{7CA858FF-E514-42E1-A986-093BD467C5C6}" type="sibTrans" cxnId="{9DB585A5-6701-4374-845C-63A0B8E1C95D}">
      <dgm:prSet/>
      <dgm:spPr/>
      <dgm:t>
        <a:bodyPr/>
        <a:lstStyle/>
        <a:p>
          <a:endParaRPr lang="en-US"/>
        </a:p>
      </dgm:t>
    </dgm:pt>
    <dgm:pt modelId="{1FF1527E-B20F-419A-A526-CB8666DDC39D}" type="pres">
      <dgm:prSet presAssocID="{E51C8A46-97B1-4522-AB24-A00A4D033469}" presName="root" presStyleCnt="0">
        <dgm:presLayoutVars>
          <dgm:dir/>
          <dgm:resizeHandles val="exact"/>
        </dgm:presLayoutVars>
      </dgm:prSet>
      <dgm:spPr/>
    </dgm:pt>
    <dgm:pt modelId="{47DC9F94-E820-4AF9-9E34-1D987962EC0D}" type="pres">
      <dgm:prSet presAssocID="{C21F7438-83E2-4057-BDBB-067640AEE39C}" presName="compNode" presStyleCnt="0"/>
      <dgm:spPr/>
    </dgm:pt>
    <dgm:pt modelId="{693F1E3C-0B42-4C45-9DE3-A5CBE1FD572D}" type="pres">
      <dgm:prSet presAssocID="{C21F7438-83E2-4057-BDBB-067640AEE39C}" presName="iconBgRect" presStyleLbl="bgShp" presStyleIdx="0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4AFE8D07-C0DA-4A51-8BB6-19A1D8F71CA8}" type="pres">
      <dgm:prSet presAssocID="{C21F7438-83E2-4057-BDBB-067640AEE39C}" presName="iconRect" presStyleLbl="node1" presStyleIdx="0" presStyleCnt="6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256D9DA1-D5E4-4D9D-8F10-A1DB702520AF}" type="pres">
      <dgm:prSet presAssocID="{C21F7438-83E2-4057-BDBB-067640AEE39C}" presName="spaceRect" presStyleCnt="0"/>
      <dgm:spPr/>
    </dgm:pt>
    <dgm:pt modelId="{7719A99E-FEC1-4E64-B7B7-11DAC378010E}" type="pres">
      <dgm:prSet presAssocID="{C21F7438-83E2-4057-BDBB-067640AEE39C}" presName="textRect" presStyleLbl="revTx" presStyleIdx="0" presStyleCnt="6">
        <dgm:presLayoutVars>
          <dgm:chMax val="1"/>
          <dgm:chPref val="1"/>
        </dgm:presLayoutVars>
      </dgm:prSet>
      <dgm:spPr/>
    </dgm:pt>
    <dgm:pt modelId="{179DAB8F-DD38-4E6B-A82B-42273E565E09}" type="pres">
      <dgm:prSet presAssocID="{07A380DA-DA38-45E3-BC0C-F99E5C270C1F}" presName="sibTrans" presStyleCnt="0"/>
      <dgm:spPr/>
    </dgm:pt>
    <dgm:pt modelId="{2B8CB1FF-1238-41DD-8C40-744258130973}" type="pres">
      <dgm:prSet presAssocID="{C030F4BD-B884-49B9-8F9C-0DC6705900F9}" presName="compNode" presStyleCnt="0"/>
      <dgm:spPr/>
    </dgm:pt>
    <dgm:pt modelId="{17102B1F-5F91-425B-AEB6-8A86E06FB0CC}" type="pres">
      <dgm:prSet presAssocID="{C030F4BD-B884-49B9-8F9C-0DC6705900F9}" presName="iconBgRect" presStyleLbl="bgShp" presStyleIdx="1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3D298C5F-CF54-48D3-B7C3-498158928E9B}" type="pres">
      <dgm:prSet presAssocID="{C030F4BD-B884-49B9-8F9C-0DC6705900F9}" presName="iconRect" presStyleLbl="node1" presStyleIdx="1" presStyleCnt="6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1257AF06-B753-485A-9480-C6F21A1CFBDB}" type="pres">
      <dgm:prSet presAssocID="{C030F4BD-B884-49B9-8F9C-0DC6705900F9}" presName="spaceRect" presStyleCnt="0"/>
      <dgm:spPr/>
    </dgm:pt>
    <dgm:pt modelId="{73BC505F-2B95-4DBD-9916-17DA11FC65A6}" type="pres">
      <dgm:prSet presAssocID="{C030F4BD-B884-49B9-8F9C-0DC6705900F9}" presName="textRect" presStyleLbl="revTx" presStyleIdx="1" presStyleCnt="6">
        <dgm:presLayoutVars>
          <dgm:chMax val="1"/>
          <dgm:chPref val="1"/>
        </dgm:presLayoutVars>
      </dgm:prSet>
      <dgm:spPr/>
    </dgm:pt>
    <dgm:pt modelId="{3AC8935C-F552-4AC5-B9E6-C2EF0FE1406D}" type="pres">
      <dgm:prSet presAssocID="{AD725189-3354-4125-A8D3-6CF030C1FFCD}" presName="sibTrans" presStyleCnt="0"/>
      <dgm:spPr/>
    </dgm:pt>
    <dgm:pt modelId="{5D0299A7-257F-4BAB-BA50-EA1FC0F6EDDB}" type="pres">
      <dgm:prSet presAssocID="{FB4609BA-FC75-4105-B6EE-A2B7CA510E00}" presName="compNode" presStyleCnt="0"/>
      <dgm:spPr/>
    </dgm:pt>
    <dgm:pt modelId="{5AAE7F6D-D83F-4CC8-B005-385C5B8FECB6}" type="pres">
      <dgm:prSet presAssocID="{FB4609BA-FC75-4105-B6EE-A2B7CA510E00}" presName="iconBgRect" presStyleLbl="bgShp" presStyleIdx="2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5C952DD0-BB99-448C-B7AC-36F655BA4165}" type="pres">
      <dgm:prSet presAssocID="{FB4609BA-FC75-4105-B6EE-A2B7CA510E00}" presName="iconRect" presStyleLbl="node1" presStyleIdx="2" presStyleCnt="6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E52C5597-BF14-460E-B281-B3C7606B11CD}" type="pres">
      <dgm:prSet presAssocID="{FB4609BA-FC75-4105-B6EE-A2B7CA510E00}" presName="spaceRect" presStyleCnt="0"/>
      <dgm:spPr/>
    </dgm:pt>
    <dgm:pt modelId="{66A0A89C-FA48-4B97-BDAB-F51BE54EACC4}" type="pres">
      <dgm:prSet presAssocID="{FB4609BA-FC75-4105-B6EE-A2B7CA510E00}" presName="textRect" presStyleLbl="revTx" presStyleIdx="2" presStyleCnt="6">
        <dgm:presLayoutVars>
          <dgm:chMax val="1"/>
          <dgm:chPref val="1"/>
        </dgm:presLayoutVars>
      </dgm:prSet>
      <dgm:spPr/>
    </dgm:pt>
    <dgm:pt modelId="{5BFDE881-A18F-45C8-8B13-C9E36D4CCA34}" type="pres">
      <dgm:prSet presAssocID="{3B6FAEE2-855B-4E58-8EE5-632CAB13E2F7}" presName="sibTrans" presStyleCnt="0"/>
      <dgm:spPr/>
    </dgm:pt>
    <dgm:pt modelId="{097F6126-4B55-4AF3-AD32-65D864EC8ACB}" type="pres">
      <dgm:prSet presAssocID="{5F77C6CA-8E18-4732-94A9-6A4F266483EA}" presName="compNode" presStyleCnt="0"/>
      <dgm:spPr/>
    </dgm:pt>
    <dgm:pt modelId="{58DBAD15-4559-4905-982A-49F284F6362F}" type="pres">
      <dgm:prSet presAssocID="{5F77C6CA-8E18-4732-94A9-6A4F266483EA}" presName="iconBgRect" presStyleLbl="bgShp" presStyleIdx="3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73F8950C-A40C-40C4-A5DA-2A3CCDFF9F7F}" type="pres">
      <dgm:prSet presAssocID="{5F77C6CA-8E18-4732-94A9-6A4F266483EA}" presName="iconRect" presStyleLbl="node1" presStyleIdx="3" presStyleCnt="6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EE33CBE1-084C-4666-A8AB-F6DBF11BD5E8}" type="pres">
      <dgm:prSet presAssocID="{5F77C6CA-8E18-4732-94A9-6A4F266483EA}" presName="spaceRect" presStyleCnt="0"/>
      <dgm:spPr/>
    </dgm:pt>
    <dgm:pt modelId="{1C4B77E0-154F-414B-A71A-EB2497BD4882}" type="pres">
      <dgm:prSet presAssocID="{5F77C6CA-8E18-4732-94A9-6A4F266483EA}" presName="textRect" presStyleLbl="revTx" presStyleIdx="3" presStyleCnt="6">
        <dgm:presLayoutVars>
          <dgm:chMax val="1"/>
          <dgm:chPref val="1"/>
        </dgm:presLayoutVars>
      </dgm:prSet>
      <dgm:spPr/>
    </dgm:pt>
    <dgm:pt modelId="{85B3BEF5-73C1-406B-991A-E02B767EB7EC}" type="pres">
      <dgm:prSet presAssocID="{192A104B-E374-4AAB-A628-C62F6C26C599}" presName="sibTrans" presStyleCnt="0"/>
      <dgm:spPr/>
    </dgm:pt>
    <dgm:pt modelId="{7178B355-F28A-4A81-955C-23A8C573D460}" type="pres">
      <dgm:prSet presAssocID="{75141613-7BFA-4A58-B813-79AE162500CD}" presName="compNode" presStyleCnt="0"/>
      <dgm:spPr/>
    </dgm:pt>
    <dgm:pt modelId="{BF7B4825-661B-4A92-99C7-0D21E8A0B331}" type="pres">
      <dgm:prSet presAssocID="{75141613-7BFA-4A58-B813-79AE162500CD}" presName="iconBgRect" presStyleLbl="bgShp" presStyleIdx="4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2F349381-B450-4F16-B503-8E68C25943BF}" type="pres">
      <dgm:prSet presAssocID="{75141613-7BFA-4A58-B813-79AE162500CD}" presName="iconRect" presStyleLbl="node1" presStyleIdx="4" presStyleCnt="6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3F758AA2-FC09-4807-B07A-D0828A2933A9}" type="pres">
      <dgm:prSet presAssocID="{75141613-7BFA-4A58-B813-79AE162500CD}" presName="spaceRect" presStyleCnt="0"/>
      <dgm:spPr/>
    </dgm:pt>
    <dgm:pt modelId="{A2E37739-8EC4-48A7-B558-D428B9ED7467}" type="pres">
      <dgm:prSet presAssocID="{75141613-7BFA-4A58-B813-79AE162500CD}" presName="textRect" presStyleLbl="revTx" presStyleIdx="4" presStyleCnt="6">
        <dgm:presLayoutVars>
          <dgm:chMax val="1"/>
          <dgm:chPref val="1"/>
        </dgm:presLayoutVars>
      </dgm:prSet>
      <dgm:spPr/>
    </dgm:pt>
    <dgm:pt modelId="{B0E22CD5-C728-463F-93F6-AE1834342824}" type="pres">
      <dgm:prSet presAssocID="{26D30AD8-2448-4827-8415-EAB0CC954062}" presName="sibTrans" presStyleCnt="0"/>
      <dgm:spPr/>
    </dgm:pt>
    <dgm:pt modelId="{76DCCE67-9E92-4CA8-ADA6-59C3F4C6DEE1}" type="pres">
      <dgm:prSet presAssocID="{A82DF127-B159-492E-B207-37A9BFF53D71}" presName="compNode" presStyleCnt="0"/>
      <dgm:spPr/>
    </dgm:pt>
    <dgm:pt modelId="{C17B5797-5CD5-499A-B251-8B7DA498BCCB}" type="pres">
      <dgm:prSet presAssocID="{A82DF127-B159-492E-B207-37A9BFF53D71}" presName="iconBgRect" presStyleLbl="bgShp" presStyleIdx="5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81DE9088-B408-47B4-9CE5-AD10B0D9DE26}" type="pres">
      <dgm:prSet presAssocID="{A82DF127-B159-492E-B207-37A9BFF53D71}" presName="iconRect" presStyleLbl="node1" presStyleIdx="5" presStyleCnt="6"/>
      <dgm:spPr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aker"/>
        </a:ext>
      </dgm:extLst>
    </dgm:pt>
    <dgm:pt modelId="{11E56424-1687-4CE0-A3B5-63F4431713BD}" type="pres">
      <dgm:prSet presAssocID="{A82DF127-B159-492E-B207-37A9BFF53D71}" presName="spaceRect" presStyleCnt="0"/>
      <dgm:spPr/>
    </dgm:pt>
    <dgm:pt modelId="{73DB95E1-2D6E-4E14-A537-A9A9901CA8D9}" type="pres">
      <dgm:prSet presAssocID="{A82DF127-B159-492E-B207-37A9BFF53D71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E819FC11-B283-4211-9818-F706A951FC38}" type="presOf" srcId="{5F77C6CA-8E18-4732-94A9-6A4F266483EA}" destId="{1C4B77E0-154F-414B-A71A-EB2497BD4882}" srcOrd="0" destOrd="0" presId="urn:microsoft.com/office/officeart/2018/5/layout/IconLeafLabelList"/>
    <dgm:cxn modelId="{426E1F25-033E-45CE-88DF-25C3B84CCBEB}" type="presOf" srcId="{FB4609BA-FC75-4105-B6EE-A2B7CA510E00}" destId="{66A0A89C-FA48-4B97-BDAB-F51BE54EACC4}" srcOrd="0" destOrd="0" presId="urn:microsoft.com/office/officeart/2018/5/layout/IconLeafLabelList"/>
    <dgm:cxn modelId="{CA123628-8180-46EC-8350-CD8DC78C04E8}" srcId="{E51C8A46-97B1-4522-AB24-A00A4D033469}" destId="{5F77C6CA-8E18-4732-94A9-6A4F266483EA}" srcOrd="3" destOrd="0" parTransId="{BD3A5E45-408A-4DC8-ABB5-7C2A2C785FAB}" sibTransId="{192A104B-E374-4AAB-A628-C62F6C26C599}"/>
    <dgm:cxn modelId="{7AC5DA2A-482D-4309-A10A-318207B3DE02}" srcId="{E51C8A46-97B1-4522-AB24-A00A4D033469}" destId="{FB4609BA-FC75-4105-B6EE-A2B7CA510E00}" srcOrd="2" destOrd="0" parTransId="{D5E29E15-6760-4028-8E86-58FE4B2614C5}" sibTransId="{3B6FAEE2-855B-4E58-8EE5-632CAB13E2F7}"/>
    <dgm:cxn modelId="{A3DF7030-D608-4292-9F52-A1840B068B9F}" srcId="{E51C8A46-97B1-4522-AB24-A00A4D033469}" destId="{75141613-7BFA-4A58-B813-79AE162500CD}" srcOrd="4" destOrd="0" parTransId="{A108F94C-E107-459D-8B58-1049D78055E0}" sibTransId="{26D30AD8-2448-4827-8415-EAB0CC954062}"/>
    <dgm:cxn modelId="{DD0A6685-2570-4FC1-8176-CA8CC20B7458}" type="presOf" srcId="{75141613-7BFA-4A58-B813-79AE162500CD}" destId="{A2E37739-8EC4-48A7-B558-D428B9ED7467}" srcOrd="0" destOrd="0" presId="urn:microsoft.com/office/officeart/2018/5/layout/IconLeafLabelList"/>
    <dgm:cxn modelId="{B805CA8F-8F55-4396-9F19-D50D4D370862}" type="presOf" srcId="{C21F7438-83E2-4057-BDBB-067640AEE39C}" destId="{7719A99E-FEC1-4E64-B7B7-11DAC378010E}" srcOrd="0" destOrd="0" presId="urn:microsoft.com/office/officeart/2018/5/layout/IconLeafLabelList"/>
    <dgm:cxn modelId="{A8EE60A3-657D-4083-8C19-73D3FB7B9CA1}" type="presOf" srcId="{C030F4BD-B884-49B9-8F9C-0DC6705900F9}" destId="{73BC505F-2B95-4DBD-9916-17DA11FC65A6}" srcOrd="0" destOrd="0" presId="urn:microsoft.com/office/officeart/2018/5/layout/IconLeafLabelList"/>
    <dgm:cxn modelId="{9DB585A5-6701-4374-845C-63A0B8E1C95D}" srcId="{E51C8A46-97B1-4522-AB24-A00A4D033469}" destId="{A82DF127-B159-492E-B207-37A9BFF53D71}" srcOrd="5" destOrd="0" parTransId="{9FF02268-0C13-4F49-A4ED-AD84A9DB6C85}" sibTransId="{7CA858FF-E514-42E1-A986-093BD467C5C6}"/>
    <dgm:cxn modelId="{972A56DF-3F1C-4F3C-9AE7-561536F32104}" srcId="{E51C8A46-97B1-4522-AB24-A00A4D033469}" destId="{C21F7438-83E2-4057-BDBB-067640AEE39C}" srcOrd="0" destOrd="0" parTransId="{08370163-2CBD-4649-B51B-E751203B1254}" sibTransId="{07A380DA-DA38-45E3-BC0C-F99E5C270C1F}"/>
    <dgm:cxn modelId="{6EA4F3E6-8B93-48E1-821A-1AB49C0D1628}" srcId="{E51C8A46-97B1-4522-AB24-A00A4D033469}" destId="{C030F4BD-B884-49B9-8F9C-0DC6705900F9}" srcOrd="1" destOrd="0" parTransId="{FFE19AEA-63E0-42B3-ABF0-051703D1CDA6}" sibTransId="{AD725189-3354-4125-A8D3-6CF030C1FFCD}"/>
    <dgm:cxn modelId="{2867F9EF-2163-4D3C-9ABC-C7D631EEA966}" type="presOf" srcId="{A82DF127-B159-492E-B207-37A9BFF53D71}" destId="{73DB95E1-2D6E-4E14-A537-A9A9901CA8D9}" srcOrd="0" destOrd="0" presId="urn:microsoft.com/office/officeart/2018/5/layout/IconLeafLabelList"/>
    <dgm:cxn modelId="{069459F8-DBA7-4701-B12F-0B50FA6D9460}" type="presOf" srcId="{E51C8A46-97B1-4522-AB24-A00A4D033469}" destId="{1FF1527E-B20F-419A-A526-CB8666DDC39D}" srcOrd="0" destOrd="0" presId="urn:microsoft.com/office/officeart/2018/5/layout/IconLeafLabelList"/>
    <dgm:cxn modelId="{EC28336F-C619-4663-AD4A-79F22270FE61}" type="presParOf" srcId="{1FF1527E-B20F-419A-A526-CB8666DDC39D}" destId="{47DC9F94-E820-4AF9-9E34-1D987962EC0D}" srcOrd="0" destOrd="0" presId="urn:microsoft.com/office/officeart/2018/5/layout/IconLeafLabelList"/>
    <dgm:cxn modelId="{1605FC5E-2FF5-4073-B729-B020DA93ECC9}" type="presParOf" srcId="{47DC9F94-E820-4AF9-9E34-1D987962EC0D}" destId="{693F1E3C-0B42-4C45-9DE3-A5CBE1FD572D}" srcOrd="0" destOrd="0" presId="urn:microsoft.com/office/officeart/2018/5/layout/IconLeafLabelList"/>
    <dgm:cxn modelId="{4DF14574-B134-456F-B4B1-35E1E5767ADD}" type="presParOf" srcId="{47DC9F94-E820-4AF9-9E34-1D987962EC0D}" destId="{4AFE8D07-C0DA-4A51-8BB6-19A1D8F71CA8}" srcOrd="1" destOrd="0" presId="urn:microsoft.com/office/officeart/2018/5/layout/IconLeafLabelList"/>
    <dgm:cxn modelId="{0E2296F3-0C6A-4CC6-A65A-FEB56BFF8A1B}" type="presParOf" srcId="{47DC9F94-E820-4AF9-9E34-1D987962EC0D}" destId="{256D9DA1-D5E4-4D9D-8F10-A1DB702520AF}" srcOrd="2" destOrd="0" presId="urn:microsoft.com/office/officeart/2018/5/layout/IconLeafLabelList"/>
    <dgm:cxn modelId="{0BC8AD81-D01D-4A93-972E-1F61B420428B}" type="presParOf" srcId="{47DC9F94-E820-4AF9-9E34-1D987962EC0D}" destId="{7719A99E-FEC1-4E64-B7B7-11DAC378010E}" srcOrd="3" destOrd="0" presId="urn:microsoft.com/office/officeart/2018/5/layout/IconLeafLabelList"/>
    <dgm:cxn modelId="{312910BF-77DD-4256-A776-2188111D323A}" type="presParOf" srcId="{1FF1527E-B20F-419A-A526-CB8666DDC39D}" destId="{179DAB8F-DD38-4E6B-A82B-42273E565E09}" srcOrd="1" destOrd="0" presId="urn:microsoft.com/office/officeart/2018/5/layout/IconLeafLabelList"/>
    <dgm:cxn modelId="{91B829EB-D572-4A16-BC52-9280D8EFE21E}" type="presParOf" srcId="{1FF1527E-B20F-419A-A526-CB8666DDC39D}" destId="{2B8CB1FF-1238-41DD-8C40-744258130973}" srcOrd="2" destOrd="0" presId="urn:microsoft.com/office/officeart/2018/5/layout/IconLeafLabelList"/>
    <dgm:cxn modelId="{9469822E-A883-4774-875E-74FE7521BA8D}" type="presParOf" srcId="{2B8CB1FF-1238-41DD-8C40-744258130973}" destId="{17102B1F-5F91-425B-AEB6-8A86E06FB0CC}" srcOrd="0" destOrd="0" presId="urn:microsoft.com/office/officeart/2018/5/layout/IconLeafLabelList"/>
    <dgm:cxn modelId="{2DCB9F3C-5B3D-4D91-8030-AC36C97681BD}" type="presParOf" srcId="{2B8CB1FF-1238-41DD-8C40-744258130973}" destId="{3D298C5F-CF54-48D3-B7C3-498158928E9B}" srcOrd="1" destOrd="0" presId="urn:microsoft.com/office/officeart/2018/5/layout/IconLeafLabelList"/>
    <dgm:cxn modelId="{9BF9F6DD-04B3-4D09-BF3D-07B6F429F58E}" type="presParOf" srcId="{2B8CB1FF-1238-41DD-8C40-744258130973}" destId="{1257AF06-B753-485A-9480-C6F21A1CFBDB}" srcOrd="2" destOrd="0" presId="urn:microsoft.com/office/officeart/2018/5/layout/IconLeafLabelList"/>
    <dgm:cxn modelId="{A917D1E9-A9AC-4621-B8F7-344C2B52FB0B}" type="presParOf" srcId="{2B8CB1FF-1238-41DD-8C40-744258130973}" destId="{73BC505F-2B95-4DBD-9916-17DA11FC65A6}" srcOrd="3" destOrd="0" presId="urn:microsoft.com/office/officeart/2018/5/layout/IconLeafLabelList"/>
    <dgm:cxn modelId="{93DBD4F5-9E6C-4D71-B9CD-9B4203386983}" type="presParOf" srcId="{1FF1527E-B20F-419A-A526-CB8666DDC39D}" destId="{3AC8935C-F552-4AC5-B9E6-C2EF0FE1406D}" srcOrd="3" destOrd="0" presId="urn:microsoft.com/office/officeart/2018/5/layout/IconLeafLabelList"/>
    <dgm:cxn modelId="{A00D2F07-A644-41A2-B951-405D33830CB1}" type="presParOf" srcId="{1FF1527E-B20F-419A-A526-CB8666DDC39D}" destId="{5D0299A7-257F-4BAB-BA50-EA1FC0F6EDDB}" srcOrd="4" destOrd="0" presId="urn:microsoft.com/office/officeart/2018/5/layout/IconLeafLabelList"/>
    <dgm:cxn modelId="{A28B278D-AC14-4D71-8C94-AFF81896A871}" type="presParOf" srcId="{5D0299A7-257F-4BAB-BA50-EA1FC0F6EDDB}" destId="{5AAE7F6D-D83F-4CC8-B005-385C5B8FECB6}" srcOrd="0" destOrd="0" presId="urn:microsoft.com/office/officeart/2018/5/layout/IconLeafLabelList"/>
    <dgm:cxn modelId="{ABA0A288-DF22-4C9B-B3F5-574DFA0F9E88}" type="presParOf" srcId="{5D0299A7-257F-4BAB-BA50-EA1FC0F6EDDB}" destId="{5C952DD0-BB99-448C-B7AC-36F655BA4165}" srcOrd="1" destOrd="0" presId="urn:microsoft.com/office/officeart/2018/5/layout/IconLeafLabelList"/>
    <dgm:cxn modelId="{2F9A83EF-3C33-43A2-8B4F-F6FBA2A9269C}" type="presParOf" srcId="{5D0299A7-257F-4BAB-BA50-EA1FC0F6EDDB}" destId="{E52C5597-BF14-460E-B281-B3C7606B11CD}" srcOrd="2" destOrd="0" presId="urn:microsoft.com/office/officeart/2018/5/layout/IconLeafLabelList"/>
    <dgm:cxn modelId="{9D21182F-222C-4186-9D61-7488F3F823BF}" type="presParOf" srcId="{5D0299A7-257F-4BAB-BA50-EA1FC0F6EDDB}" destId="{66A0A89C-FA48-4B97-BDAB-F51BE54EACC4}" srcOrd="3" destOrd="0" presId="urn:microsoft.com/office/officeart/2018/5/layout/IconLeafLabelList"/>
    <dgm:cxn modelId="{A0C18809-E7FF-425B-8615-5B1946F3FFC1}" type="presParOf" srcId="{1FF1527E-B20F-419A-A526-CB8666DDC39D}" destId="{5BFDE881-A18F-45C8-8B13-C9E36D4CCA34}" srcOrd="5" destOrd="0" presId="urn:microsoft.com/office/officeart/2018/5/layout/IconLeafLabelList"/>
    <dgm:cxn modelId="{2C3C3476-A82E-4FF2-BE28-080CFFF7D940}" type="presParOf" srcId="{1FF1527E-B20F-419A-A526-CB8666DDC39D}" destId="{097F6126-4B55-4AF3-AD32-65D864EC8ACB}" srcOrd="6" destOrd="0" presId="urn:microsoft.com/office/officeart/2018/5/layout/IconLeafLabelList"/>
    <dgm:cxn modelId="{D37ED40A-83FA-4306-BB82-9EC7967598ED}" type="presParOf" srcId="{097F6126-4B55-4AF3-AD32-65D864EC8ACB}" destId="{58DBAD15-4559-4905-982A-49F284F6362F}" srcOrd="0" destOrd="0" presId="urn:microsoft.com/office/officeart/2018/5/layout/IconLeafLabelList"/>
    <dgm:cxn modelId="{380E8FC2-35A1-4B22-8B11-7AC4FF0CED8A}" type="presParOf" srcId="{097F6126-4B55-4AF3-AD32-65D864EC8ACB}" destId="{73F8950C-A40C-40C4-A5DA-2A3CCDFF9F7F}" srcOrd="1" destOrd="0" presId="urn:microsoft.com/office/officeart/2018/5/layout/IconLeafLabelList"/>
    <dgm:cxn modelId="{B8764A9D-5EFC-4C32-A6E1-40AB4950C2AC}" type="presParOf" srcId="{097F6126-4B55-4AF3-AD32-65D864EC8ACB}" destId="{EE33CBE1-084C-4666-A8AB-F6DBF11BD5E8}" srcOrd="2" destOrd="0" presId="urn:microsoft.com/office/officeart/2018/5/layout/IconLeafLabelList"/>
    <dgm:cxn modelId="{671BA345-B6C2-49F7-95B2-A652AE53CF9A}" type="presParOf" srcId="{097F6126-4B55-4AF3-AD32-65D864EC8ACB}" destId="{1C4B77E0-154F-414B-A71A-EB2497BD4882}" srcOrd="3" destOrd="0" presId="urn:microsoft.com/office/officeart/2018/5/layout/IconLeafLabelList"/>
    <dgm:cxn modelId="{4F04811F-A8E9-4DDF-A37D-EEC4591762CF}" type="presParOf" srcId="{1FF1527E-B20F-419A-A526-CB8666DDC39D}" destId="{85B3BEF5-73C1-406B-991A-E02B767EB7EC}" srcOrd="7" destOrd="0" presId="urn:microsoft.com/office/officeart/2018/5/layout/IconLeafLabelList"/>
    <dgm:cxn modelId="{7B36CB1F-31CA-4864-B6E1-01EE02F962F5}" type="presParOf" srcId="{1FF1527E-B20F-419A-A526-CB8666DDC39D}" destId="{7178B355-F28A-4A81-955C-23A8C573D460}" srcOrd="8" destOrd="0" presId="urn:microsoft.com/office/officeart/2018/5/layout/IconLeafLabelList"/>
    <dgm:cxn modelId="{4515A571-3A7B-4409-B779-B05829248A49}" type="presParOf" srcId="{7178B355-F28A-4A81-955C-23A8C573D460}" destId="{BF7B4825-661B-4A92-99C7-0D21E8A0B331}" srcOrd="0" destOrd="0" presId="urn:microsoft.com/office/officeart/2018/5/layout/IconLeafLabelList"/>
    <dgm:cxn modelId="{4A9E26D1-3285-4DCE-914D-E50401625CF1}" type="presParOf" srcId="{7178B355-F28A-4A81-955C-23A8C573D460}" destId="{2F349381-B450-4F16-B503-8E68C25943BF}" srcOrd="1" destOrd="0" presId="urn:microsoft.com/office/officeart/2018/5/layout/IconLeafLabelList"/>
    <dgm:cxn modelId="{586F584D-35E4-4716-A812-1415760C6453}" type="presParOf" srcId="{7178B355-F28A-4A81-955C-23A8C573D460}" destId="{3F758AA2-FC09-4807-B07A-D0828A2933A9}" srcOrd="2" destOrd="0" presId="urn:microsoft.com/office/officeart/2018/5/layout/IconLeafLabelList"/>
    <dgm:cxn modelId="{45E28B7F-8A92-4116-92C0-3447C9BC992A}" type="presParOf" srcId="{7178B355-F28A-4A81-955C-23A8C573D460}" destId="{A2E37739-8EC4-48A7-B558-D428B9ED7467}" srcOrd="3" destOrd="0" presId="urn:microsoft.com/office/officeart/2018/5/layout/IconLeafLabelList"/>
    <dgm:cxn modelId="{6B3608BC-D924-45FA-919C-B0F8E3CF1376}" type="presParOf" srcId="{1FF1527E-B20F-419A-A526-CB8666DDC39D}" destId="{B0E22CD5-C728-463F-93F6-AE1834342824}" srcOrd="9" destOrd="0" presId="urn:microsoft.com/office/officeart/2018/5/layout/IconLeafLabelList"/>
    <dgm:cxn modelId="{8C6D0B03-92DC-4496-B1AB-6FBBBFAF2DE5}" type="presParOf" srcId="{1FF1527E-B20F-419A-A526-CB8666DDC39D}" destId="{76DCCE67-9E92-4CA8-ADA6-59C3F4C6DEE1}" srcOrd="10" destOrd="0" presId="urn:microsoft.com/office/officeart/2018/5/layout/IconLeafLabelList"/>
    <dgm:cxn modelId="{E4685098-C329-4C2D-9587-0DB380EF4CAB}" type="presParOf" srcId="{76DCCE67-9E92-4CA8-ADA6-59C3F4C6DEE1}" destId="{C17B5797-5CD5-499A-B251-8B7DA498BCCB}" srcOrd="0" destOrd="0" presId="urn:microsoft.com/office/officeart/2018/5/layout/IconLeafLabelList"/>
    <dgm:cxn modelId="{A5DF5A21-2DCF-443A-8C22-DE6A85078637}" type="presParOf" srcId="{76DCCE67-9E92-4CA8-ADA6-59C3F4C6DEE1}" destId="{81DE9088-B408-47B4-9CE5-AD10B0D9DE26}" srcOrd="1" destOrd="0" presId="urn:microsoft.com/office/officeart/2018/5/layout/IconLeafLabelList"/>
    <dgm:cxn modelId="{3EB3C41A-255F-4205-AE34-23F78F767858}" type="presParOf" srcId="{76DCCE67-9E92-4CA8-ADA6-59C3F4C6DEE1}" destId="{11E56424-1687-4CE0-A3B5-63F4431713BD}" srcOrd="2" destOrd="0" presId="urn:microsoft.com/office/officeart/2018/5/layout/IconLeafLabelList"/>
    <dgm:cxn modelId="{9A48F667-04C4-402C-8D32-39CADD7BD3C7}" type="presParOf" srcId="{76DCCE67-9E92-4CA8-ADA6-59C3F4C6DEE1}" destId="{73DB95E1-2D6E-4E14-A537-A9A9901CA8D9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4E6BBB-BBB6-42EA-802B-D1F643D1BFB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61371D9-7429-4AC9-BC92-FE681A296D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Corbel" panose="020B0503020204020204"/>
            </a:rPr>
            <a:t>Approximately </a:t>
          </a:r>
          <a:r>
            <a:rPr lang="en-US" b="1">
              <a:latin typeface="Corbel" panose="020B0503020204020204"/>
            </a:rPr>
            <a:t>4 million L/year</a:t>
          </a:r>
          <a:r>
            <a:rPr lang="en-US">
              <a:latin typeface="Corbel" panose="020B0503020204020204"/>
            </a:rPr>
            <a:t> of wastewater being dumped down the drain</a:t>
          </a:r>
          <a:endParaRPr lang="en-US"/>
        </a:p>
      </dgm:t>
    </dgm:pt>
    <dgm:pt modelId="{0DC69A03-5B9F-4B66-A039-AECEB1FAAECD}" type="parTrans" cxnId="{999399B0-DC1A-4445-A271-ED7D898157D1}">
      <dgm:prSet/>
      <dgm:spPr/>
      <dgm:t>
        <a:bodyPr/>
        <a:lstStyle/>
        <a:p>
          <a:endParaRPr lang="en-US"/>
        </a:p>
      </dgm:t>
    </dgm:pt>
    <dgm:pt modelId="{AFB56A7C-F23D-4B2A-97D2-92AE9E7CF6DA}" type="sibTrans" cxnId="{999399B0-DC1A-4445-A271-ED7D898157D1}">
      <dgm:prSet/>
      <dgm:spPr/>
      <dgm:t>
        <a:bodyPr/>
        <a:lstStyle/>
        <a:p>
          <a:endParaRPr lang="en-US"/>
        </a:p>
      </dgm:t>
    </dgm:pt>
    <dgm:pt modelId="{2E3B1A8D-39B1-42B9-B971-70A6CC433CF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plant is looking to </a:t>
          </a:r>
          <a:r>
            <a:rPr lang="en-US" b="1"/>
            <a:t>recycle</a:t>
          </a:r>
          <a:r>
            <a:rPr lang="en-US"/>
            <a:t> the water in some capacity </a:t>
          </a:r>
        </a:p>
      </dgm:t>
    </dgm:pt>
    <dgm:pt modelId="{1C4E20D0-D986-4A8D-8E4C-53BE3DC59F4F}" type="parTrans" cxnId="{4ADFB73A-A0AC-4651-B210-579C22AAAAF9}">
      <dgm:prSet/>
      <dgm:spPr/>
      <dgm:t>
        <a:bodyPr/>
        <a:lstStyle/>
        <a:p>
          <a:endParaRPr lang="en-US"/>
        </a:p>
      </dgm:t>
    </dgm:pt>
    <dgm:pt modelId="{6695CEB6-CF49-4A4A-850A-F9992E4688B9}" type="sibTrans" cxnId="{4ADFB73A-A0AC-4651-B210-579C22AAAAF9}">
      <dgm:prSet/>
      <dgm:spPr/>
      <dgm:t>
        <a:bodyPr/>
        <a:lstStyle/>
        <a:p>
          <a:endParaRPr lang="en-US"/>
        </a:p>
      </dgm:t>
    </dgm:pt>
    <dgm:pt modelId="{53A9AD43-174D-4C2B-8F83-5F32C660F98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>
              <a:latin typeface="Corbel" panose="020B0503020204020204"/>
            </a:rPr>
            <a:t>Water Contains:</a:t>
          </a:r>
          <a:endParaRPr lang="en-US" b="1"/>
        </a:p>
      </dgm:t>
    </dgm:pt>
    <dgm:pt modelId="{DB7B3F67-49F3-44B6-95B5-95670E3491B7}" type="parTrans" cxnId="{12D39B7F-09C3-483E-9AC1-5052265B0A22}">
      <dgm:prSet/>
      <dgm:spPr/>
      <dgm:t>
        <a:bodyPr/>
        <a:lstStyle/>
        <a:p>
          <a:endParaRPr lang="en-US"/>
        </a:p>
      </dgm:t>
    </dgm:pt>
    <dgm:pt modelId="{77AEC1C6-3A62-4905-AB6A-8D9A1CC3A951}" type="sibTrans" cxnId="{12D39B7F-09C3-483E-9AC1-5052265B0A22}">
      <dgm:prSet/>
      <dgm:spPr/>
      <dgm:t>
        <a:bodyPr/>
        <a:lstStyle/>
        <a:p>
          <a:endParaRPr lang="en-US"/>
        </a:p>
      </dgm:t>
    </dgm:pt>
    <dgm:pt modelId="{B66F71EA-6941-451A-A7AE-F3F5C1B49C8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Proteins</a:t>
          </a:r>
        </a:p>
      </dgm:t>
    </dgm:pt>
    <dgm:pt modelId="{2A81EE8B-F61D-4A3E-88B5-42ECB9730482}" type="parTrans" cxnId="{71C1CE11-F9B2-4531-BCC1-85A21AFD748B}">
      <dgm:prSet/>
      <dgm:spPr/>
      <dgm:t>
        <a:bodyPr/>
        <a:lstStyle/>
        <a:p>
          <a:endParaRPr lang="en-US"/>
        </a:p>
      </dgm:t>
    </dgm:pt>
    <dgm:pt modelId="{EA339C74-DF79-4F08-A6A6-D7B8B0331BDF}" type="sibTrans" cxnId="{71C1CE11-F9B2-4531-BCC1-85A21AFD748B}">
      <dgm:prSet/>
      <dgm:spPr/>
      <dgm:t>
        <a:bodyPr/>
        <a:lstStyle/>
        <a:p>
          <a:endParaRPr lang="en-US"/>
        </a:p>
      </dgm:t>
    </dgm:pt>
    <dgm:pt modelId="{3F5B358B-F33C-45F9-A61A-F712CB79C12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Ions</a:t>
          </a:r>
        </a:p>
      </dgm:t>
    </dgm:pt>
    <dgm:pt modelId="{F43E5F36-81E1-4416-AA9F-73AE3E92F6F0}" type="parTrans" cxnId="{ECAEDC51-B2B5-4071-9066-41C34FC7A225}">
      <dgm:prSet/>
      <dgm:spPr/>
      <dgm:t>
        <a:bodyPr/>
        <a:lstStyle/>
        <a:p>
          <a:endParaRPr lang="en-US"/>
        </a:p>
      </dgm:t>
    </dgm:pt>
    <dgm:pt modelId="{9672934F-F56F-428B-9155-BA4E71C225BB}" type="sibTrans" cxnId="{ECAEDC51-B2B5-4071-9066-41C34FC7A225}">
      <dgm:prSet/>
      <dgm:spPr/>
      <dgm:t>
        <a:bodyPr/>
        <a:lstStyle/>
        <a:p>
          <a:endParaRPr lang="en-US"/>
        </a:p>
      </dgm:t>
    </dgm:pt>
    <dgm:pt modelId="{E4C6BB90-9FB1-4858-997C-B74E5F68C4E1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Corbel" panose="020B0503020204020204"/>
            </a:rPr>
            <a:t>The </a:t>
          </a:r>
          <a:r>
            <a:rPr lang="en-US" b="1">
              <a:latin typeface="Corbel" panose="020B0503020204020204"/>
            </a:rPr>
            <a:t>wastewater</a:t>
          </a:r>
          <a:r>
            <a:rPr lang="en-US">
              <a:latin typeface="Corbel" panose="020B0503020204020204"/>
            </a:rPr>
            <a:t> is from a wash used to clean the product inside a</a:t>
          </a:r>
          <a:r>
            <a:rPr lang="en-US"/>
            <a:t> filter press</a:t>
          </a:r>
        </a:p>
      </dgm:t>
    </dgm:pt>
    <dgm:pt modelId="{24FB18B3-2177-4D19-89BA-033439E2F7CA}" type="parTrans" cxnId="{790DC815-59A8-4F62-AB89-07173C96CA98}">
      <dgm:prSet/>
      <dgm:spPr/>
    </dgm:pt>
    <dgm:pt modelId="{EA3535A4-5404-46CD-ABDF-623AD26C5984}" type="sibTrans" cxnId="{790DC815-59A8-4F62-AB89-07173C96CA98}">
      <dgm:prSet/>
      <dgm:spPr/>
    </dgm:pt>
    <dgm:pt modelId="{CD507C61-5D42-43E0-89A5-D88A565BDA81}" type="pres">
      <dgm:prSet presAssocID="{5B4E6BBB-BBB6-42EA-802B-D1F643D1BFB6}" presName="root" presStyleCnt="0">
        <dgm:presLayoutVars>
          <dgm:dir/>
          <dgm:resizeHandles val="exact"/>
        </dgm:presLayoutVars>
      </dgm:prSet>
      <dgm:spPr/>
    </dgm:pt>
    <dgm:pt modelId="{60AED6E4-6B0A-4369-9437-C04F8081546A}" type="pres">
      <dgm:prSet presAssocID="{761371D9-7429-4AC9-BC92-FE681A296D6E}" presName="compNode" presStyleCnt="0"/>
      <dgm:spPr/>
    </dgm:pt>
    <dgm:pt modelId="{E4056B26-C0F3-403A-960C-5C9B7E12033A}" type="pres">
      <dgm:prSet presAssocID="{761371D9-7429-4AC9-BC92-FE681A296D6E}" presName="bgRect" presStyleLbl="bgShp" presStyleIdx="0" presStyleCnt="4"/>
      <dgm:spPr/>
    </dgm:pt>
    <dgm:pt modelId="{588BFDA7-8F67-481E-8259-60AB022E3039}" type="pres">
      <dgm:prSet presAssocID="{761371D9-7429-4AC9-BC92-FE681A296D6E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ing pot"/>
        </a:ext>
      </dgm:extLst>
    </dgm:pt>
    <dgm:pt modelId="{6370F635-10F6-4FFB-B5D3-D08CDB02B922}" type="pres">
      <dgm:prSet presAssocID="{761371D9-7429-4AC9-BC92-FE681A296D6E}" presName="spaceRect" presStyleCnt="0"/>
      <dgm:spPr/>
    </dgm:pt>
    <dgm:pt modelId="{8EC61B3A-D19C-4910-B57A-2B90FA62EA42}" type="pres">
      <dgm:prSet presAssocID="{761371D9-7429-4AC9-BC92-FE681A296D6E}" presName="parTx" presStyleLbl="revTx" presStyleIdx="0" presStyleCnt="5">
        <dgm:presLayoutVars>
          <dgm:chMax val="0"/>
          <dgm:chPref val="0"/>
        </dgm:presLayoutVars>
      </dgm:prSet>
      <dgm:spPr/>
    </dgm:pt>
    <dgm:pt modelId="{7B9D1CEA-8A89-4E00-861E-691A64E5AFE9}" type="pres">
      <dgm:prSet presAssocID="{AFB56A7C-F23D-4B2A-97D2-92AE9E7CF6DA}" presName="sibTrans" presStyleCnt="0"/>
      <dgm:spPr/>
    </dgm:pt>
    <dgm:pt modelId="{4DDEEE68-8F6E-4DBE-8FCD-879C007F4296}" type="pres">
      <dgm:prSet presAssocID="{E4C6BB90-9FB1-4858-997C-B74E5F68C4E1}" presName="compNode" presStyleCnt="0"/>
      <dgm:spPr/>
    </dgm:pt>
    <dgm:pt modelId="{A5197225-9CC0-4B00-899D-9B6C40A39E97}" type="pres">
      <dgm:prSet presAssocID="{E4C6BB90-9FB1-4858-997C-B74E5F68C4E1}" presName="bgRect" presStyleLbl="bgShp" presStyleIdx="1" presStyleCnt="4"/>
      <dgm:spPr/>
    </dgm:pt>
    <dgm:pt modelId="{8C313E70-D02D-47B2-8061-DD5AA827C26F}" type="pres">
      <dgm:prSet presAssocID="{E4C6BB90-9FB1-4858-997C-B74E5F68C4E1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Hand with Plant"/>
        </a:ext>
      </dgm:extLst>
    </dgm:pt>
    <dgm:pt modelId="{062C3C0C-B9BE-4534-8294-DB104B038C07}" type="pres">
      <dgm:prSet presAssocID="{E4C6BB90-9FB1-4858-997C-B74E5F68C4E1}" presName="spaceRect" presStyleCnt="0"/>
      <dgm:spPr/>
    </dgm:pt>
    <dgm:pt modelId="{DFA72A38-125B-4030-9296-8C78A4BBEB51}" type="pres">
      <dgm:prSet presAssocID="{E4C6BB90-9FB1-4858-997C-B74E5F68C4E1}" presName="parTx" presStyleLbl="revTx" presStyleIdx="1" presStyleCnt="5">
        <dgm:presLayoutVars>
          <dgm:chMax val="0"/>
          <dgm:chPref val="0"/>
        </dgm:presLayoutVars>
      </dgm:prSet>
      <dgm:spPr/>
    </dgm:pt>
    <dgm:pt modelId="{7AE0268A-9BD8-41D8-9C33-9F795DA18842}" type="pres">
      <dgm:prSet presAssocID="{EA3535A4-5404-46CD-ABDF-623AD26C5984}" presName="sibTrans" presStyleCnt="0"/>
      <dgm:spPr/>
    </dgm:pt>
    <dgm:pt modelId="{20D3DCFD-48C7-4C10-9059-23CA7A37DDE3}" type="pres">
      <dgm:prSet presAssocID="{2E3B1A8D-39B1-42B9-B971-70A6CC433CF0}" presName="compNode" presStyleCnt="0"/>
      <dgm:spPr/>
    </dgm:pt>
    <dgm:pt modelId="{E3DFE926-21A9-4811-AC9D-A2EF3D38F466}" type="pres">
      <dgm:prSet presAssocID="{2E3B1A8D-39B1-42B9-B971-70A6CC433CF0}" presName="bgRect" presStyleLbl="bgShp" presStyleIdx="2" presStyleCnt="4"/>
      <dgm:spPr/>
    </dgm:pt>
    <dgm:pt modelId="{9EF1F5D4-74C9-49F5-B983-FCEFBD3CBDF1}" type="pres">
      <dgm:prSet presAssocID="{2E3B1A8D-39B1-42B9-B971-70A6CC433CF0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6595E735-8B3E-4328-A084-EFE763836A58}" type="pres">
      <dgm:prSet presAssocID="{2E3B1A8D-39B1-42B9-B971-70A6CC433CF0}" presName="spaceRect" presStyleCnt="0"/>
      <dgm:spPr/>
    </dgm:pt>
    <dgm:pt modelId="{AF234716-E9D2-4F6D-8860-B518FA7C12A6}" type="pres">
      <dgm:prSet presAssocID="{2E3B1A8D-39B1-42B9-B971-70A6CC433CF0}" presName="parTx" presStyleLbl="revTx" presStyleIdx="2" presStyleCnt="5">
        <dgm:presLayoutVars>
          <dgm:chMax val="0"/>
          <dgm:chPref val="0"/>
        </dgm:presLayoutVars>
      </dgm:prSet>
      <dgm:spPr/>
    </dgm:pt>
    <dgm:pt modelId="{2AB04D4D-7590-4391-9424-A98E870FA4BC}" type="pres">
      <dgm:prSet presAssocID="{6695CEB6-CF49-4A4A-850A-F9992E4688B9}" presName="sibTrans" presStyleCnt="0"/>
      <dgm:spPr/>
    </dgm:pt>
    <dgm:pt modelId="{7EBFE2F0-42E2-4598-8D75-22B65A27B6FE}" type="pres">
      <dgm:prSet presAssocID="{53A9AD43-174D-4C2B-8F83-5F32C660F98A}" presName="compNode" presStyleCnt="0"/>
      <dgm:spPr/>
    </dgm:pt>
    <dgm:pt modelId="{F50A41A2-CA93-495F-B0E7-7B29421F7E8D}" type="pres">
      <dgm:prSet presAssocID="{53A9AD43-174D-4C2B-8F83-5F32C660F98A}" presName="bgRect" presStyleLbl="bgShp" presStyleIdx="3" presStyleCnt="4"/>
      <dgm:spPr/>
    </dgm:pt>
    <dgm:pt modelId="{B342E446-4FF8-4CC7-B23C-2DB094ED389F}" type="pres">
      <dgm:prSet presAssocID="{53A9AD43-174D-4C2B-8F83-5F32C660F98A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ink"/>
        </a:ext>
      </dgm:extLst>
    </dgm:pt>
    <dgm:pt modelId="{CD58E08D-905E-4387-8A63-3EED09AE95ED}" type="pres">
      <dgm:prSet presAssocID="{53A9AD43-174D-4C2B-8F83-5F32C660F98A}" presName="spaceRect" presStyleCnt="0"/>
      <dgm:spPr/>
    </dgm:pt>
    <dgm:pt modelId="{B4AF8EC1-DCD0-438A-A976-AF7B68EA047D}" type="pres">
      <dgm:prSet presAssocID="{53A9AD43-174D-4C2B-8F83-5F32C660F98A}" presName="parTx" presStyleLbl="revTx" presStyleIdx="3" presStyleCnt="5">
        <dgm:presLayoutVars>
          <dgm:chMax val="0"/>
          <dgm:chPref val="0"/>
        </dgm:presLayoutVars>
      </dgm:prSet>
      <dgm:spPr/>
    </dgm:pt>
    <dgm:pt modelId="{695E8142-8893-4B3A-B83F-F3CB0548A9DB}" type="pres">
      <dgm:prSet presAssocID="{53A9AD43-174D-4C2B-8F83-5F32C660F98A}" presName="desTx" presStyleLbl="revTx" presStyleIdx="4" presStyleCnt="5">
        <dgm:presLayoutVars/>
      </dgm:prSet>
      <dgm:spPr/>
    </dgm:pt>
  </dgm:ptLst>
  <dgm:cxnLst>
    <dgm:cxn modelId="{71C1CE11-F9B2-4531-BCC1-85A21AFD748B}" srcId="{53A9AD43-174D-4C2B-8F83-5F32C660F98A}" destId="{B66F71EA-6941-451A-A7AE-F3F5C1B49C85}" srcOrd="0" destOrd="0" parTransId="{2A81EE8B-F61D-4A3E-88B5-42ECB9730482}" sibTransId="{EA339C74-DF79-4F08-A6A6-D7B8B0331BDF}"/>
    <dgm:cxn modelId="{790DC815-59A8-4F62-AB89-07173C96CA98}" srcId="{5B4E6BBB-BBB6-42EA-802B-D1F643D1BFB6}" destId="{E4C6BB90-9FB1-4858-997C-B74E5F68C4E1}" srcOrd="1" destOrd="0" parTransId="{24FB18B3-2177-4D19-89BA-033439E2F7CA}" sibTransId="{EA3535A4-5404-46CD-ABDF-623AD26C5984}"/>
    <dgm:cxn modelId="{6A38411F-E473-4322-9F12-B47379D85B83}" type="presOf" srcId="{761371D9-7429-4AC9-BC92-FE681A296D6E}" destId="{8EC61B3A-D19C-4910-B57A-2B90FA62EA42}" srcOrd="0" destOrd="0" presId="urn:microsoft.com/office/officeart/2018/2/layout/IconVerticalSolidList"/>
    <dgm:cxn modelId="{9BBE9929-62E2-44DC-9DA2-A515972D076A}" type="presOf" srcId="{5B4E6BBB-BBB6-42EA-802B-D1F643D1BFB6}" destId="{CD507C61-5D42-43E0-89A5-D88A565BDA81}" srcOrd="0" destOrd="0" presId="urn:microsoft.com/office/officeart/2018/2/layout/IconVerticalSolidList"/>
    <dgm:cxn modelId="{4ADFB73A-A0AC-4651-B210-579C22AAAAF9}" srcId="{5B4E6BBB-BBB6-42EA-802B-D1F643D1BFB6}" destId="{2E3B1A8D-39B1-42B9-B971-70A6CC433CF0}" srcOrd="2" destOrd="0" parTransId="{1C4E20D0-D986-4A8D-8E4C-53BE3DC59F4F}" sibTransId="{6695CEB6-CF49-4A4A-850A-F9992E4688B9}"/>
    <dgm:cxn modelId="{147ED762-0945-4F37-94DD-85BB6ED57FA5}" type="presOf" srcId="{53A9AD43-174D-4C2B-8F83-5F32C660F98A}" destId="{B4AF8EC1-DCD0-438A-A976-AF7B68EA047D}" srcOrd="0" destOrd="0" presId="urn:microsoft.com/office/officeart/2018/2/layout/IconVerticalSolidList"/>
    <dgm:cxn modelId="{B197D647-B1EE-4287-B799-54E53AA57380}" type="presOf" srcId="{2E3B1A8D-39B1-42B9-B971-70A6CC433CF0}" destId="{AF234716-E9D2-4F6D-8860-B518FA7C12A6}" srcOrd="0" destOrd="0" presId="urn:microsoft.com/office/officeart/2018/2/layout/IconVerticalSolidList"/>
    <dgm:cxn modelId="{ECAEDC51-B2B5-4071-9066-41C34FC7A225}" srcId="{53A9AD43-174D-4C2B-8F83-5F32C660F98A}" destId="{3F5B358B-F33C-45F9-A61A-F712CB79C124}" srcOrd="1" destOrd="0" parTransId="{F43E5F36-81E1-4416-AA9F-73AE3E92F6F0}" sibTransId="{9672934F-F56F-428B-9155-BA4E71C225BB}"/>
    <dgm:cxn modelId="{12D39B7F-09C3-483E-9AC1-5052265B0A22}" srcId="{5B4E6BBB-BBB6-42EA-802B-D1F643D1BFB6}" destId="{53A9AD43-174D-4C2B-8F83-5F32C660F98A}" srcOrd="3" destOrd="0" parTransId="{DB7B3F67-49F3-44B6-95B5-95670E3491B7}" sibTransId="{77AEC1C6-3A62-4905-AB6A-8D9A1CC3A951}"/>
    <dgm:cxn modelId="{999399B0-DC1A-4445-A271-ED7D898157D1}" srcId="{5B4E6BBB-BBB6-42EA-802B-D1F643D1BFB6}" destId="{761371D9-7429-4AC9-BC92-FE681A296D6E}" srcOrd="0" destOrd="0" parTransId="{0DC69A03-5B9F-4B66-A039-AECEB1FAAECD}" sibTransId="{AFB56A7C-F23D-4B2A-97D2-92AE9E7CF6DA}"/>
    <dgm:cxn modelId="{BB4E12BD-E812-46CE-BEE1-071665CCD451}" type="presOf" srcId="{E4C6BB90-9FB1-4858-997C-B74E5F68C4E1}" destId="{DFA72A38-125B-4030-9296-8C78A4BBEB51}" srcOrd="0" destOrd="0" presId="urn:microsoft.com/office/officeart/2018/2/layout/IconVerticalSolidList"/>
    <dgm:cxn modelId="{77B9B1DD-8432-462D-AC0B-D18DC59F1521}" type="presOf" srcId="{B66F71EA-6941-451A-A7AE-F3F5C1B49C85}" destId="{695E8142-8893-4B3A-B83F-F3CB0548A9DB}" srcOrd="0" destOrd="0" presId="urn:microsoft.com/office/officeart/2018/2/layout/IconVerticalSolidList"/>
    <dgm:cxn modelId="{49DC67E2-94E6-40BB-B6B6-B0EFBA1B9B54}" type="presOf" srcId="{3F5B358B-F33C-45F9-A61A-F712CB79C124}" destId="{695E8142-8893-4B3A-B83F-F3CB0548A9DB}" srcOrd="0" destOrd="1" presId="urn:microsoft.com/office/officeart/2018/2/layout/IconVerticalSolidList"/>
    <dgm:cxn modelId="{CFDBE8AF-F637-4944-B83C-CA7249D67395}" type="presParOf" srcId="{CD507C61-5D42-43E0-89A5-D88A565BDA81}" destId="{60AED6E4-6B0A-4369-9437-C04F8081546A}" srcOrd="0" destOrd="0" presId="urn:microsoft.com/office/officeart/2018/2/layout/IconVerticalSolidList"/>
    <dgm:cxn modelId="{B252D1E7-58C5-44AA-AFBE-B1D4399DE9C5}" type="presParOf" srcId="{60AED6E4-6B0A-4369-9437-C04F8081546A}" destId="{E4056B26-C0F3-403A-960C-5C9B7E12033A}" srcOrd="0" destOrd="0" presId="urn:microsoft.com/office/officeart/2018/2/layout/IconVerticalSolidList"/>
    <dgm:cxn modelId="{A99A7BB9-696D-4138-A021-2AFD7BCD816D}" type="presParOf" srcId="{60AED6E4-6B0A-4369-9437-C04F8081546A}" destId="{588BFDA7-8F67-481E-8259-60AB022E3039}" srcOrd="1" destOrd="0" presId="urn:microsoft.com/office/officeart/2018/2/layout/IconVerticalSolidList"/>
    <dgm:cxn modelId="{07FAEC67-7C04-44E3-911B-1C67C434137D}" type="presParOf" srcId="{60AED6E4-6B0A-4369-9437-C04F8081546A}" destId="{6370F635-10F6-4FFB-B5D3-D08CDB02B922}" srcOrd="2" destOrd="0" presId="urn:microsoft.com/office/officeart/2018/2/layout/IconVerticalSolidList"/>
    <dgm:cxn modelId="{3F4DEFEC-B669-4318-86F1-CE2FC36AC027}" type="presParOf" srcId="{60AED6E4-6B0A-4369-9437-C04F8081546A}" destId="{8EC61B3A-D19C-4910-B57A-2B90FA62EA42}" srcOrd="3" destOrd="0" presId="urn:microsoft.com/office/officeart/2018/2/layout/IconVerticalSolidList"/>
    <dgm:cxn modelId="{F74678BA-20AD-462F-9C5C-44143DB20EB4}" type="presParOf" srcId="{CD507C61-5D42-43E0-89A5-D88A565BDA81}" destId="{7B9D1CEA-8A89-4E00-861E-691A64E5AFE9}" srcOrd="1" destOrd="0" presId="urn:microsoft.com/office/officeart/2018/2/layout/IconVerticalSolidList"/>
    <dgm:cxn modelId="{DB9294D0-4E39-419F-984D-266A188646DC}" type="presParOf" srcId="{CD507C61-5D42-43E0-89A5-D88A565BDA81}" destId="{4DDEEE68-8F6E-4DBE-8FCD-879C007F4296}" srcOrd="2" destOrd="0" presId="urn:microsoft.com/office/officeart/2018/2/layout/IconVerticalSolidList"/>
    <dgm:cxn modelId="{E01C8146-3E89-4385-B5DC-8E9D5BB51488}" type="presParOf" srcId="{4DDEEE68-8F6E-4DBE-8FCD-879C007F4296}" destId="{A5197225-9CC0-4B00-899D-9B6C40A39E97}" srcOrd="0" destOrd="0" presId="urn:microsoft.com/office/officeart/2018/2/layout/IconVerticalSolidList"/>
    <dgm:cxn modelId="{26FC8A58-9529-4C53-99FE-F49FE8221A18}" type="presParOf" srcId="{4DDEEE68-8F6E-4DBE-8FCD-879C007F4296}" destId="{8C313E70-D02D-47B2-8061-DD5AA827C26F}" srcOrd="1" destOrd="0" presId="urn:microsoft.com/office/officeart/2018/2/layout/IconVerticalSolidList"/>
    <dgm:cxn modelId="{CB106785-AF4E-47FF-9851-3463B7980C28}" type="presParOf" srcId="{4DDEEE68-8F6E-4DBE-8FCD-879C007F4296}" destId="{062C3C0C-B9BE-4534-8294-DB104B038C07}" srcOrd="2" destOrd="0" presId="urn:microsoft.com/office/officeart/2018/2/layout/IconVerticalSolidList"/>
    <dgm:cxn modelId="{5A86EEB3-E28B-4459-ADAB-160227FEC3DD}" type="presParOf" srcId="{4DDEEE68-8F6E-4DBE-8FCD-879C007F4296}" destId="{DFA72A38-125B-4030-9296-8C78A4BBEB51}" srcOrd="3" destOrd="0" presId="urn:microsoft.com/office/officeart/2018/2/layout/IconVerticalSolidList"/>
    <dgm:cxn modelId="{29AF8D09-70FF-4E96-B4EC-3D666E2A7EB6}" type="presParOf" srcId="{CD507C61-5D42-43E0-89A5-D88A565BDA81}" destId="{7AE0268A-9BD8-41D8-9C33-9F795DA18842}" srcOrd="3" destOrd="0" presId="urn:microsoft.com/office/officeart/2018/2/layout/IconVerticalSolidList"/>
    <dgm:cxn modelId="{EB1D8D4C-A0B1-4F34-B097-5F42CC068EA1}" type="presParOf" srcId="{CD507C61-5D42-43E0-89A5-D88A565BDA81}" destId="{20D3DCFD-48C7-4C10-9059-23CA7A37DDE3}" srcOrd="4" destOrd="0" presId="urn:microsoft.com/office/officeart/2018/2/layout/IconVerticalSolidList"/>
    <dgm:cxn modelId="{BFB5D01E-6056-4A9B-A693-B5BD20E5A4D8}" type="presParOf" srcId="{20D3DCFD-48C7-4C10-9059-23CA7A37DDE3}" destId="{E3DFE926-21A9-4811-AC9D-A2EF3D38F466}" srcOrd="0" destOrd="0" presId="urn:microsoft.com/office/officeart/2018/2/layout/IconVerticalSolidList"/>
    <dgm:cxn modelId="{5001362C-448D-4544-A1D3-3BA8863A5482}" type="presParOf" srcId="{20D3DCFD-48C7-4C10-9059-23CA7A37DDE3}" destId="{9EF1F5D4-74C9-49F5-B983-FCEFBD3CBDF1}" srcOrd="1" destOrd="0" presId="urn:microsoft.com/office/officeart/2018/2/layout/IconVerticalSolidList"/>
    <dgm:cxn modelId="{1E22ED6B-032F-4A59-B4FF-BB494BC69D73}" type="presParOf" srcId="{20D3DCFD-48C7-4C10-9059-23CA7A37DDE3}" destId="{6595E735-8B3E-4328-A084-EFE763836A58}" srcOrd="2" destOrd="0" presId="urn:microsoft.com/office/officeart/2018/2/layout/IconVerticalSolidList"/>
    <dgm:cxn modelId="{EAEF95CF-5FF3-4564-9F73-EBDDD8DDAB62}" type="presParOf" srcId="{20D3DCFD-48C7-4C10-9059-23CA7A37DDE3}" destId="{AF234716-E9D2-4F6D-8860-B518FA7C12A6}" srcOrd="3" destOrd="0" presId="urn:microsoft.com/office/officeart/2018/2/layout/IconVerticalSolidList"/>
    <dgm:cxn modelId="{9C6B5BD0-6CB0-4F10-9F9D-D23205B6DE39}" type="presParOf" srcId="{CD507C61-5D42-43E0-89A5-D88A565BDA81}" destId="{2AB04D4D-7590-4391-9424-A98E870FA4BC}" srcOrd="5" destOrd="0" presId="urn:microsoft.com/office/officeart/2018/2/layout/IconVerticalSolidList"/>
    <dgm:cxn modelId="{3F9EB82A-42FA-4C24-851B-F29E46EA631E}" type="presParOf" srcId="{CD507C61-5D42-43E0-89A5-D88A565BDA81}" destId="{7EBFE2F0-42E2-4598-8D75-22B65A27B6FE}" srcOrd="6" destOrd="0" presId="urn:microsoft.com/office/officeart/2018/2/layout/IconVerticalSolidList"/>
    <dgm:cxn modelId="{839E6B86-4B4C-4600-BC17-BEF748F81E23}" type="presParOf" srcId="{7EBFE2F0-42E2-4598-8D75-22B65A27B6FE}" destId="{F50A41A2-CA93-495F-B0E7-7B29421F7E8D}" srcOrd="0" destOrd="0" presId="urn:microsoft.com/office/officeart/2018/2/layout/IconVerticalSolidList"/>
    <dgm:cxn modelId="{36F1447C-9331-43A7-A891-9E22F5F0994C}" type="presParOf" srcId="{7EBFE2F0-42E2-4598-8D75-22B65A27B6FE}" destId="{B342E446-4FF8-4CC7-B23C-2DB094ED389F}" srcOrd="1" destOrd="0" presId="urn:microsoft.com/office/officeart/2018/2/layout/IconVerticalSolidList"/>
    <dgm:cxn modelId="{3F3194FD-749F-41B4-8D45-9CDF373E30E4}" type="presParOf" srcId="{7EBFE2F0-42E2-4598-8D75-22B65A27B6FE}" destId="{CD58E08D-905E-4387-8A63-3EED09AE95ED}" srcOrd="2" destOrd="0" presId="urn:microsoft.com/office/officeart/2018/2/layout/IconVerticalSolidList"/>
    <dgm:cxn modelId="{2B2E26A8-CBE1-43D9-B562-AEDA9EC51807}" type="presParOf" srcId="{7EBFE2F0-42E2-4598-8D75-22B65A27B6FE}" destId="{B4AF8EC1-DCD0-438A-A976-AF7B68EA047D}" srcOrd="3" destOrd="0" presId="urn:microsoft.com/office/officeart/2018/2/layout/IconVerticalSolidList"/>
    <dgm:cxn modelId="{404CFBAC-B80D-4D10-9280-5D08255B2520}" type="presParOf" srcId="{7EBFE2F0-42E2-4598-8D75-22B65A27B6FE}" destId="{695E8142-8893-4B3A-B83F-F3CB0548A9DB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66E99B-2D16-4793-A3F9-F9FE57123D30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80A5305-962B-46F3-A686-EFACF467F764}">
      <dgm:prSet/>
      <dgm:spPr/>
      <dgm:t>
        <a:bodyPr/>
        <a:lstStyle/>
        <a:p>
          <a:r>
            <a:rPr lang="en-US"/>
            <a:t>Analyze</a:t>
          </a:r>
        </a:p>
      </dgm:t>
    </dgm:pt>
    <dgm:pt modelId="{EC2B0888-9BF1-4207-AEF0-DC86D46E6C8C}" type="parTrans" cxnId="{EDC3619B-89A1-4FD3-97BB-6D1CD2B72554}">
      <dgm:prSet/>
      <dgm:spPr/>
      <dgm:t>
        <a:bodyPr/>
        <a:lstStyle/>
        <a:p>
          <a:endParaRPr lang="en-US"/>
        </a:p>
      </dgm:t>
    </dgm:pt>
    <dgm:pt modelId="{9FC12759-EBCB-4FCE-89EB-46D4D1883289}" type="sibTrans" cxnId="{EDC3619B-89A1-4FD3-97BB-6D1CD2B72554}">
      <dgm:prSet/>
      <dgm:spPr/>
      <dgm:t>
        <a:bodyPr/>
        <a:lstStyle/>
        <a:p>
          <a:endParaRPr lang="en-US"/>
        </a:p>
      </dgm:t>
    </dgm:pt>
    <dgm:pt modelId="{0F8E1EC7-8777-4E45-A263-3FC49642EBBF}">
      <dgm:prSet/>
      <dgm:spPr/>
      <dgm:t>
        <a:bodyPr/>
        <a:lstStyle/>
        <a:p>
          <a:r>
            <a:rPr lang="en-US"/>
            <a:t>Analyze the components</a:t>
          </a:r>
        </a:p>
      </dgm:t>
    </dgm:pt>
    <dgm:pt modelId="{1877ACA0-E88E-49BF-B495-4CCED72A9091}" type="parTrans" cxnId="{12DE7A64-9C51-4C48-B814-53736DC193C0}">
      <dgm:prSet/>
      <dgm:spPr/>
      <dgm:t>
        <a:bodyPr/>
        <a:lstStyle/>
        <a:p>
          <a:endParaRPr lang="en-US"/>
        </a:p>
      </dgm:t>
    </dgm:pt>
    <dgm:pt modelId="{E03580E0-8AEA-433F-8C03-E62F0AE779B3}" type="sibTrans" cxnId="{12DE7A64-9C51-4C48-B814-53736DC193C0}">
      <dgm:prSet/>
      <dgm:spPr/>
      <dgm:t>
        <a:bodyPr/>
        <a:lstStyle/>
        <a:p>
          <a:endParaRPr lang="en-US"/>
        </a:p>
      </dgm:t>
    </dgm:pt>
    <dgm:pt modelId="{B40E45B0-0DFF-43C0-BEDD-7F703D898AA7}">
      <dgm:prSet/>
      <dgm:spPr/>
      <dgm:t>
        <a:bodyPr/>
        <a:lstStyle/>
        <a:p>
          <a:r>
            <a:rPr lang="en-US"/>
            <a:t>Find</a:t>
          </a:r>
        </a:p>
      </dgm:t>
    </dgm:pt>
    <dgm:pt modelId="{FFBBCFC5-07F9-4E5C-A244-DA8773021268}" type="parTrans" cxnId="{2AF86C58-30CA-4D7E-B3F4-3023F2BFF068}">
      <dgm:prSet/>
      <dgm:spPr/>
      <dgm:t>
        <a:bodyPr/>
        <a:lstStyle/>
        <a:p>
          <a:endParaRPr lang="en-US"/>
        </a:p>
      </dgm:t>
    </dgm:pt>
    <dgm:pt modelId="{B58EF3B9-5920-43E7-B064-7DF74A1B9469}" type="sibTrans" cxnId="{2AF86C58-30CA-4D7E-B3F4-3023F2BFF068}">
      <dgm:prSet/>
      <dgm:spPr/>
      <dgm:t>
        <a:bodyPr/>
        <a:lstStyle/>
        <a:p>
          <a:endParaRPr lang="en-US"/>
        </a:p>
      </dgm:t>
    </dgm:pt>
    <dgm:pt modelId="{E6F1B58A-5D30-4AC5-9428-FD1674F7E86C}">
      <dgm:prSet/>
      <dgm:spPr/>
      <dgm:t>
        <a:bodyPr/>
        <a:lstStyle/>
        <a:p>
          <a:r>
            <a:rPr lang="en-US"/>
            <a:t>Find best filtration method</a:t>
          </a:r>
        </a:p>
      </dgm:t>
    </dgm:pt>
    <dgm:pt modelId="{C9C28EE6-7A7C-440E-9F31-D2E2AF92BDA4}" type="parTrans" cxnId="{633E9ED8-BCCC-455E-A263-07FACA0DF3AD}">
      <dgm:prSet/>
      <dgm:spPr/>
      <dgm:t>
        <a:bodyPr/>
        <a:lstStyle/>
        <a:p>
          <a:endParaRPr lang="en-US"/>
        </a:p>
      </dgm:t>
    </dgm:pt>
    <dgm:pt modelId="{2FA9FE06-EB47-4301-8E49-B2D98389D0A3}" type="sibTrans" cxnId="{633E9ED8-BCCC-455E-A263-07FACA0DF3AD}">
      <dgm:prSet/>
      <dgm:spPr/>
      <dgm:t>
        <a:bodyPr/>
        <a:lstStyle/>
        <a:p>
          <a:endParaRPr lang="en-US"/>
        </a:p>
      </dgm:t>
    </dgm:pt>
    <dgm:pt modelId="{36A5B0EC-14D5-4C43-994F-CBC29C203B75}">
      <dgm:prSet/>
      <dgm:spPr/>
      <dgm:t>
        <a:bodyPr/>
        <a:lstStyle/>
        <a:p>
          <a:r>
            <a:rPr lang="en-US"/>
            <a:t>Create</a:t>
          </a:r>
        </a:p>
      </dgm:t>
    </dgm:pt>
    <dgm:pt modelId="{9A2EECCF-138E-423C-8744-32EDC90A320D}" type="parTrans" cxnId="{E948A3AA-02CE-4374-8724-12FCF8CEABC9}">
      <dgm:prSet/>
      <dgm:spPr/>
      <dgm:t>
        <a:bodyPr/>
        <a:lstStyle/>
        <a:p>
          <a:endParaRPr lang="en-US"/>
        </a:p>
      </dgm:t>
    </dgm:pt>
    <dgm:pt modelId="{760B3DB0-C713-45C3-810A-EF600888D166}" type="sibTrans" cxnId="{E948A3AA-02CE-4374-8724-12FCF8CEABC9}">
      <dgm:prSet/>
      <dgm:spPr/>
      <dgm:t>
        <a:bodyPr/>
        <a:lstStyle/>
        <a:p>
          <a:endParaRPr lang="en-US"/>
        </a:p>
      </dgm:t>
    </dgm:pt>
    <dgm:pt modelId="{C8C27F53-7D53-448D-9DC8-ADFEC0F771BF}">
      <dgm:prSet/>
      <dgm:spPr/>
      <dgm:t>
        <a:bodyPr/>
        <a:lstStyle/>
        <a:p>
          <a:r>
            <a:rPr lang="en-US"/>
            <a:t>Create a flow diagram</a:t>
          </a:r>
        </a:p>
      </dgm:t>
    </dgm:pt>
    <dgm:pt modelId="{2470AD98-A8D5-47F0-B0AF-1F454E1D7CFC}" type="parTrans" cxnId="{8358E84A-6A4B-4F33-B838-777746F8F5AA}">
      <dgm:prSet/>
      <dgm:spPr/>
      <dgm:t>
        <a:bodyPr/>
        <a:lstStyle/>
        <a:p>
          <a:endParaRPr lang="en-US"/>
        </a:p>
      </dgm:t>
    </dgm:pt>
    <dgm:pt modelId="{C0D34C36-4164-4527-AE05-42D249327BD6}" type="sibTrans" cxnId="{8358E84A-6A4B-4F33-B838-777746F8F5AA}">
      <dgm:prSet/>
      <dgm:spPr/>
      <dgm:t>
        <a:bodyPr/>
        <a:lstStyle/>
        <a:p>
          <a:endParaRPr lang="en-US"/>
        </a:p>
      </dgm:t>
    </dgm:pt>
    <dgm:pt modelId="{103E99FE-3CD6-4E7C-8C24-C05F1BDD2113}">
      <dgm:prSet/>
      <dgm:spPr/>
      <dgm:t>
        <a:bodyPr/>
        <a:lstStyle/>
        <a:p>
          <a:r>
            <a:rPr lang="en-US"/>
            <a:t>Provide</a:t>
          </a:r>
        </a:p>
      </dgm:t>
    </dgm:pt>
    <dgm:pt modelId="{DF9F9BC9-C3D7-4A31-9BDA-FC3DA85FC1B9}" type="parTrans" cxnId="{856C7CB2-009D-43B2-BE1A-289EBAAFB335}">
      <dgm:prSet/>
      <dgm:spPr/>
      <dgm:t>
        <a:bodyPr/>
        <a:lstStyle/>
        <a:p>
          <a:endParaRPr lang="en-US"/>
        </a:p>
      </dgm:t>
    </dgm:pt>
    <dgm:pt modelId="{EFFAFE42-653D-4E24-B139-8CE5FFCD8544}" type="sibTrans" cxnId="{856C7CB2-009D-43B2-BE1A-289EBAAFB335}">
      <dgm:prSet/>
      <dgm:spPr/>
      <dgm:t>
        <a:bodyPr/>
        <a:lstStyle/>
        <a:p>
          <a:endParaRPr lang="en-US"/>
        </a:p>
      </dgm:t>
    </dgm:pt>
    <dgm:pt modelId="{8871011D-0437-47D7-BA31-D263EDD89654}">
      <dgm:prSet/>
      <dgm:spPr/>
      <dgm:t>
        <a:bodyPr/>
        <a:lstStyle/>
        <a:p>
          <a:r>
            <a:rPr lang="en-US"/>
            <a:t>Provide optimized tank volume calculations.</a:t>
          </a:r>
        </a:p>
      </dgm:t>
    </dgm:pt>
    <dgm:pt modelId="{EB042082-3215-4583-8A5A-DD0E23CFA45B}" type="parTrans" cxnId="{62F176BF-9197-46B6-99EA-29170C9CDE04}">
      <dgm:prSet/>
      <dgm:spPr/>
      <dgm:t>
        <a:bodyPr/>
        <a:lstStyle/>
        <a:p>
          <a:endParaRPr lang="en-US"/>
        </a:p>
      </dgm:t>
    </dgm:pt>
    <dgm:pt modelId="{3C7A0FA7-C7BF-4D0C-A10C-E17D48DA92C5}" type="sibTrans" cxnId="{62F176BF-9197-46B6-99EA-29170C9CDE04}">
      <dgm:prSet/>
      <dgm:spPr/>
      <dgm:t>
        <a:bodyPr/>
        <a:lstStyle/>
        <a:p>
          <a:endParaRPr lang="en-US"/>
        </a:p>
      </dgm:t>
    </dgm:pt>
    <dgm:pt modelId="{49ACB29A-E899-4B74-A1CA-F7C57A0843B5}" type="pres">
      <dgm:prSet presAssocID="{9866E99B-2D16-4793-A3F9-F9FE57123D30}" presName="Name0" presStyleCnt="0">
        <dgm:presLayoutVars>
          <dgm:dir/>
          <dgm:animLvl val="lvl"/>
          <dgm:resizeHandles val="exact"/>
        </dgm:presLayoutVars>
      </dgm:prSet>
      <dgm:spPr/>
    </dgm:pt>
    <dgm:pt modelId="{85104E01-ACAE-46B1-B440-979967354E16}" type="pres">
      <dgm:prSet presAssocID="{103E99FE-3CD6-4E7C-8C24-C05F1BDD2113}" presName="boxAndChildren" presStyleCnt="0"/>
      <dgm:spPr/>
    </dgm:pt>
    <dgm:pt modelId="{4906D0BE-0755-48CB-BB85-D52C6B538960}" type="pres">
      <dgm:prSet presAssocID="{103E99FE-3CD6-4E7C-8C24-C05F1BDD2113}" presName="parentTextBox" presStyleLbl="alignNode1" presStyleIdx="0" presStyleCnt="4"/>
      <dgm:spPr/>
    </dgm:pt>
    <dgm:pt modelId="{D96A8B15-95C6-4817-93F4-873FA42EFC83}" type="pres">
      <dgm:prSet presAssocID="{103E99FE-3CD6-4E7C-8C24-C05F1BDD2113}" presName="descendantBox" presStyleLbl="bgAccFollowNode1" presStyleIdx="0" presStyleCnt="4"/>
      <dgm:spPr/>
    </dgm:pt>
    <dgm:pt modelId="{FE2B147D-C855-423E-A97C-0B1FCB683986}" type="pres">
      <dgm:prSet presAssocID="{760B3DB0-C713-45C3-810A-EF600888D166}" presName="sp" presStyleCnt="0"/>
      <dgm:spPr/>
    </dgm:pt>
    <dgm:pt modelId="{E0E0D49C-3143-4EB9-B35D-4D66D48DBB76}" type="pres">
      <dgm:prSet presAssocID="{36A5B0EC-14D5-4C43-994F-CBC29C203B75}" presName="arrowAndChildren" presStyleCnt="0"/>
      <dgm:spPr/>
    </dgm:pt>
    <dgm:pt modelId="{D67C906E-0703-48BE-9596-68457470C2E4}" type="pres">
      <dgm:prSet presAssocID="{36A5B0EC-14D5-4C43-994F-CBC29C203B75}" presName="parentTextArrow" presStyleLbl="node1" presStyleIdx="0" presStyleCnt="0"/>
      <dgm:spPr/>
    </dgm:pt>
    <dgm:pt modelId="{C70871C9-8E1C-4A0A-8C38-FA0C263714EF}" type="pres">
      <dgm:prSet presAssocID="{36A5B0EC-14D5-4C43-994F-CBC29C203B75}" presName="arrow" presStyleLbl="alignNode1" presStyleIdx="1" presStyleCnt="4"/>
      <dgm:spPr/>
    </dgm:pt>
    <dgm:pt modelId="{2F0F5292-C9A1-42D4-ACBD-8F7F3095116C}" type="pres">
      <dgm:prSet presAssocID="{36A5B0EC-14D5-4C43-994F-CBC29C203B75}" presName="descendantArrow" presStyleLbl="bgAccFollowNode1" presStyleIdx="1" presStyleCnt="4"/>
      <dgm:spPr/>
    </dgm:pt>
    <dgm:pt modelId="{4BE3E7F1-3A85-4319-A98D-2179A39A49A5}" type="pres">
      <dgm:prSet presAssocID="{B58EF3B9-5920-43E7-B064-7DF74A1B9469}" presName="sp" presStyleCnt="0"/>
      <dgm:spPr/>
    </dgm:pt>
    <dgm:pt modelId="{26E2C355-E09F-443A-9057-01E893BB6F46}" type="pres">
      <dgm:prSet presAssocID="{B40E45B0-0DFF-43C0-BEDD-7F703D898AA7}" presName="arrowAndChildren" presStyleCnt="0"/>
      <dgm:spPr/>
    </dgm:pt>
    <dgm:pt modelId="{F7ADB5D7-F198-4E2D-BAB2-E3A119968F60}" type="pres">
      <dgm:prSet presAssocID="{B40E45B0-0DFF-43C0-BEDD-7F703D898AA7}" presName="parentTextArrow" presStyleLbl="node1" presStyleIdx="0" presStyleCnt="0"/>
      <dgm:spPr/>
    </dgm:pt>
    <dgm:pt modelId="{9CF87A3F-8FA8-4F85-B41D-D7815EF57217}" type="pres">
      <dgm:prSet presAssocID="{B40E45B0-0DFF-43C0-BEDD-7F703D898AA7}" presName="arrow" presStyleLbl="alignNode1" presStyleIdx="2" presStyleCnt="4"/>
      <dgm:spPr/>
    </dgm:pt>
    <dgm:pt modelId="{C222E6E2-2E0D-4579-872E-B36835977A5A}" type="pres">
      <dgm:prSet presAssocID="{B40E45B0-0DFF-43C0-BEDD-7F703D898AA7}" presName="descendantArrow" presStyleLbl="bgAccFollowNode1" presStyleIdx="2" presStyleCnt="4"/>
      <dgm:spPr/>
    </dgm:pt>
    <dgm:pt modelId="{CF3F6E14-09B0-4F79-8290-6B4C78F1AA18}" type="pres">
      <dgm:prSet presAssocID="{9FC12759-EBCB-4FCE-89EB-46D4D1883289}" presName="sp" presStyleCnt="0"/>
      <dgm:spPr/>
    </dgm:pt>
    <dgm:pt modelId="{A47F0EF2-9278-4663-80A3-9F627B43E574}" type="pres">
      <dgm:prSet presAssocID="{480A5305-962B-46F3-A686-EFACF467F764}" presName="arrowAndChildren" presStyleCnt="0"/>
      <dgm:spPr/>
    </dgm:pt>
    <dgm:pt modelId="{C188A755-D653-438D-9C01-7F24EA43D892}" type="pres">
      <dgm:prSet presAssocID="{480A5305-962B-46F3-A686-EFACF467F764}" presName="parentTextArrow" presStyleLbl="node1" presStyleIdx="0" presStyleCnt="0"/>
      <dgm:spPr/>
    </dgm:pt>
    <dgm:pt modelId="{68E31700-BFF9-41CE-88F5-3289E7979A81}" type="pres">
      <dgm:prSet presAssocID="{480A5305-962B-46F3-A686-EFACF467F764}" presName="arrow" presStyleLbl="alignNode1" presStyleIdx="3" presStyleCnt="4"/>
      <dgm:spPr/>
    </dgm:pt>
    <dgm:pt modelId="{3D03A440-B5FA-441F-A941-22764FFBB966}" type="pres">
      <dgm:prSet presAssocID="{480A5305-962B-46F3-A686-EFACF467F764}" presName="descendantArrow" presStyleLbl="bgAccFollowNode1" presStyleIdx="3" presStyleCnt="4"/>
      <dgm:spPr/>
    </dgm:pt>
  </dgm:ptLst>
  <dgm:cxnLst>
    <dgm:cxn modelId="{61B39823-A21C-43B1-8F88-56D752095768}" type="presOf" srcId="{480A5305-962B-46F3-A686-EFACF467F764}" destId="{68E31700-BFF9-41CE-88F5-3289E7979A81}" srcOrd="1" destOrd="0" presId="urn:microsoft.com/office/officeart/2016/7/layout/VerticalDownArrowProcess"/>
    <dgm:cxn modelId="{1EFF2326-ACCA-4C09-8915-D60A16CB5F2A}" type="presOf" srcId="{B40E45B0-0DFF-43C0-BEDD-7F703D898AA7}" destId="{9CF87A3F-8FA8-4F85-B41D-D7815EF57217}" srcOrd="1" destOrd="0" presId="urn:microsoft.com/office/officeart/2016/7/layout/VerticalDownArrowProcess"/>
    <dgm:cxn modelId="{2DD58226-98AA-4D42-BC55-606C6E5CFCDE}" type="presOf" srcId="{B40E45B0-0DFF-43C0-BEDD-7F703D898AA7}" destId="{F7ADB5D7-F198-4E2D-BAB2-E3A119968F60}" srcOrd="0" destOrd="0" presId="urn:microsoft.com/office/officeart/2016/7/layout/VerticalDownArrowProcess"/>
    <dgm:cxn modelId="{B3ED2536-30E0-4588-B77B-35B1896BE04F}" type="presOf" srcId="{36A5B0EC-14D5-4C43-994F-CBC29C203B75}" destId="{C70871C9-8E1C-4A0A-8C38-FA0C263714EF}" srcOrd="1" destOrd="0" presId="urn:microsoft.com/office/officeart/2016/7/layout/VerticalDownArrowProcess"/>
    <dgm:cxn modelId="{573F2D37-BB82-43D6-828F-8E4437002377}" type="presOf" srcId="{480A5305-962B-46F3-A686-EFACF467F764}" destId="{C188A755-D653-438D-9C01-7F24EA43D892}" srcOrd="0" destOrd="0" presId="urn:microsoft.com/office/officeart/2016/7/layout/VerticalDownArrowProcess"/>
    <dgm:cxn modelId="{12DE7A64-9C51-4C48-B814-53736DC193C0}" srcId="{480A5305-962B-46F3-A686-EFACF467F764}" destId="{0F8E1EC7-8777-4E45-A263-3FC49642EBBF}" srcOrd="0" destOrd="0" parTransId="{1877ACA0-E88E-49BF-B495-4CCED72A9091}" sibTransId="{E03580E0-8AEA-433F-8C03-E62F0AE779B3}"/>
    <dgm:cxn modelId="{8358E84A-6A4B-4F33-B838-777746F8F5AA}" srcId="{36A5B0EC-14D5-4C43-994F-CBC29C203B75}" destId="{C8C27F53-7D53-448D-9DC8-ADFEC0F771BF}" srcOrd="0" destOrd="0" parTransId="{2470AD98-A8D5-47F0-B0AF-1F454E1D7CFC}" sibTransId="{C0D34C36-4164-4527-AE05-42D249327BD6}"/>
    <dgm:cxn modelId="{1C0A5654-F506-4E33-B4BD-30A94C9F2497}" type="presOf" srcId="{0F8E1EC7-8777-4E45-A263-3FC49642EBBF}" destId="{3D03A440-B5FA-441F-A941-22764FFBB966}" srcOrd="0" destOrd="0" presId="urn:microsoft.com/office/officeart/2016/7/layout/VerticalDownArrowProcess"/>
    <dgm:cxn modelId="{2AF86C58-30CA-4D7E-B3F4-3023F2BFF068}" srcId="{9866E99B-2D16-4793-A3F9-F9FE57123D30}" destId="{B40E45B0-0DFF-43C0-BEDD-7F703D898AA7}" srcOrd="1" destOrd="0" parTransId="{FFBBCFC5-07F9-4E5C-A244-DA8773021268}" sibTransId="{B58EF3B9-5920-43E7-B064-7DF74A1B9469}"/>
    <dgm:cxn modelId="{EDC3619B-89A1-4FD3-97BB-6D1CD2B72554}" srcId="{9866E99B-2D16-4793-A3F9-F9FE57123D30}" destId="{480A5305-962B-46F3-A686-EFACF467F764}" srcOrd="0" destOrd="0" parTransId="{EC2B0888-9BF1-4207-AEF0-DC86D46E6C8C}" sibTransId="{9FC12759-EBCB-4FCE-89EB-46D4D1883289}"/>
    <dgm:cxn modelId="{E948A3AA-02CE-4374-8724-12FCF8CEABC9}" srcId="{9866E99B-2D16-4793-A3F9-F9FE57123D30}" destId="{36A5B0EC-14D5-4C43-994F-CBC29C203B75}" srcOrd="2" destOrd="0" parTransId="{9A2EECCF-138E-423C-8744-32EDC90A320D}" sibTransId="{760B3DB0-C713-45C3-810A-EF600888D166}"/>
    <dgm:cxn modelId="{DF09A0AE-AB63-47B7-A8E1-3732D1F31A6F}" type="presOf" srcId="{E6F1B58A-5D30-4AC5-9428-FD1674F7E86C}" destId="{C222E6E2-2E0D-4579-872E-B36835977A5A}" srcOrd="0" destOrd="0" presId="urn:microsoft.com/office/officeart/2016/7/layout/VerticalDownArrowProcess"/>
    <dgm:cxn modelId="{856C7CB2-009D-43B2-BE1A-289EBAAFB335}" srcId="{9866E99B-2D16-4793-A3F9-F9FE57123D30}" destId="{103E99FE-3CD6-4E7C-8C24-C05F1BDD2113}" srcOrd="3" destOrd="0" parTransId="{DF9F9BC9-C3D7-4A31-9BDA-FC3DA85FC1B9}" sibTransId="{EFFAFE42-653D-4E24-B139-8CE5FFCD8544}"/>
    <dgm:cxn modelId="{62F176BF-9197-46B6-99EA-29170C9CDE04}" srcId="{103E99FE-3CD6-4E7C-8C24-C05F1BDD2113}" destId="{8871011D-0437-47D7-BA31-D263EDD89654}" srcOrd="0" destOrd="0" parTransId="{EB042082-3215-4583-8A5A-DD0E23CFA45B}" sibTransId="{3C7A0FA7-C7BF-4D0C-A10C-E17D48DA92C5}"/>
    <dgm:cxn modelId="{F24E46C0-C8DB-4551-ACFF-DB2A2BCACF60}" type="presOf" srcId="{C8C27F53-7D53-448D-9DC8-ADFEC0F771BF}" destId="{2F0F5292-C9A1-42D4-ACBD-8F7F3095116C}" srcOrd="0" destOrd="0" presId="urn:microsoft.com/office/officeart/2016/7/layout/VerticalDownArrowProcess"/>
    <dgm:cxn modelId="{EB7D32C2-04F7-4A93-9DD1-6F97EBD02E57}" type="presOf" srcId="{9866E99B-2D16-4793-A3F9-F9FE57123D30}" destId="{49ACB29A-E899-4B74-A1CA-F7C57A0843B5}" srcOrd="0" destOrd="0" presId="urn:microsoft.com/office/officeart/2016/7/layout/VerticalDownArrowProcess"/>
    <dgm:cxn modelId="{4540AED3-2823-4E7B-862F-B70A1379F8E5}" type="presOf" srcId="{103E99FE-3CD6-4E7C-8C24-C05F1BDD2113}" destId="{4906D0BE-0755-48CB-BB85-D52C6B538960}" srcOrd="0" destOrd="0" presId="urn:microsoft.com/office/officeart/2016/7/layout/VerticalDownArrowProcess"/>
    <dgm:cxn modelId="{633E9ED8-BCCC-455E-A263-07FACA0DF3AD}" srcId="{B40E45B0-0DFF-43C0-BEDD-7F703D898AA7}" destId="{E6F1B58A-5D30-4AC5-9428-FD1674F7E86C}" srcOrd="0" destOrd="0" parTransId="{C9C28EE6-7A7C-440E-9F31-D2E2AF92BDA4}" sibTransId="{2FA9FE06-EB47-4301-8E49-B2D98389D0A3}"/>
    <dgm:cxn modelId="{46A841E0-3990-43EF-A909-6159578074AC}" type="presOf" srcId="{8871011D-0437-47D7-BA31-D263EDD89654}" destId="{D96A8B15-95C6-4817-93F4-873FA42EFC83}" srcOrd="0" destOrd="0" presId="urn:microsoft.com/office/officeart/2016/7/layout/VerticalDownArrowProcess"/>
    <dgm:cxn modelId="{214419F5-4D21-4996-8E5E-3A9B7C79C842}" type="presOf" srcId="{36A5B0EC-14D5-4C43-994F-CBC29C203B75}" destId="{D67C906E-0703-48BE-9596-68457470C2E4}" srcOrd="0" destOrd="0" presId="urn:microsoft.com/office/officeart/2016/7/layout/VerticalDownArrowProcess"/>
    <dgm:cxn modelId="{00AD8936-2CC7-4A09-A16C-C17EF7673769}" type="presParOf" srcId="{49ACB29A-E899-4B74-A1CA-F7C57A0843B5}" destId="{85104E01-ACAE-46B1-B440-979967354E16}" srcOrd="0" destOrd="0" presId="urn:microsoft.com/office/officeart/2016/7/layout/VerticalDownArrowProcess"/>
    <dgm:cxn modelId="{4320ED7A-236B-4895-BAC5-66F5D925D603}" type="presParOf" srcId="{85104E01-ACAE-46B1-B440-979967354E16}" destId="{4906D0BE-0755-48CB-BB85-D52C6B538960}" srcOrd="0" destOrd="0" presId="urn:microsoft.com/office/officeart/2016/7/layout/VerticalDownArrowProcess"/>
    <dgm:cxn modelId="{1C01D3D9-5E39-44FD-88AA-5CD019009410}" type="presParOf" srcId="{85104E01-ACAE-46B1-B440-979967354E16}" destId="{D96A8B15-95C6-4817-93F4-873FA42EFC83}" srcOrd="1" destOrd="0" presId="urn:microsoft.com/office/officeart/2016/7/layout/VerticalDownArrowProcess"/>
    <dgm:cxn modelId="{F91C239B-AEAC-48A7-B1D3-CB8B9816EBAA}" type="presParOf" srcId="{49ACB29A-E899-4B74-A1CA-F7C57A0843B5}" destId="{FE2B147D-C855-423E-A97C-0B1FCB683986}" srcOrd="1" destOrd="0" presId="urn:microsoft.com/office/officeart/2016/7/layout/VerticalDownArrowProcess"/>
    <dgm:cxn modelId="{8123933C-5406-4A02-855A-501AC71E3EBD}" type="presParOf" srcId="{49ACB29A-E899-4B74-A1CA-F7C57A0843B5}" destId="{E0E0D49C-3143-4EB9-B35D-4D66D48DBB76}" srcOrd="2" destOrd="0" presId="urn:microsoft.com/office/officeart/2016/7/layout/VerticalDownArrowProcess"/>
    <dgm:cxn modelId="{7FA1A697-6469-4C12-87F6-54258FF06E33}" type="presParOf" srcId="{E0E0D49C-3143-4EB9-B35D-4D66D48DBB76}" destId="{D67C906E-0703-48BE-9596-68457470C2E4}" srcOrd="0" destOrd="0" presId="urn:microsoft.com/office/officeart/2016/7/layout/VerticalDownArrowProcess"/>
    <dgm:cxn modelId="{C6FF1D02-222A-4C01-99AF-CC7D56E55215}" type="presParOf" srcId="{E0E0D49C-3143-4EB9-B35D-4D66D48DBB76}" destId="{C70871C9-8E1C-4A0A-8C38-FA0C263714EF}" srcOrd="1" destOrd="0" presId="urn:microsoft.com/office/officeart/2016/7/layout/VerticalDownArrowProcess"/>
    <dgm:cxn modelId="{B7675228-98FF-4553-9D90-CF64CF8C326F}" type="presParOf" srcId="{E0E0D49C-3143-4EB9-B35D-4D66D48DBB76}" destId="{2F0F5292-C9A1-42D4-ACBD-8F7F3095116C}" srcOrd="2" destOrd="0" presId="urn:microsoft.com/office/officeart/2016/7/layout/VerticalDownArrowProcess"/>
    <dgm:cxn modelId="{57A1D00E-3E67-4B0D-8B44-133669CD7DAC}" type="presParOf" srcId="{49ACB29A-E899-4B74-A1CA-F7C57A0843B5}" destId="{4BE3E7F1-3A85-4319-A98D-2179A39A49A5}" srcOrd="3" destOrd="0" presId="urn:microsoft.com/office/officeart/2016/7/layout/VerticalDownArrowProcess"/>
    <dgm:cxn modelId="{4F77C900-22AE-43D9-B7E3-5DDBCFD52993}" type="presParOf" srcId="{49ACB29A-E899-4B74-A1CA-F7C57A0843B5}" destId="{26E2C355-E09F-443A-9057-01E893BB6F46}" srcOrd="4" destOrd="0" presId="urn:microsoft.com/office/officeart/2016/7/layout/VerticalDownArrowProcess"/>
    <dgm:cxn modelId="{710D9515-90EF-499D-8BEC-640A7E552F75}" type="presParOf" srcId="{26E2C355-E09F-443A-9057-01E893BB6F46}" destId="{F7ADB5D7-F198-4E2D-BAB2-E3A119968F60}" srcOrd="0" destOrd="0" presId="urn:microsoft.com/office/officeart/2016/7/layout/VerticalDownArrowProcess"/>
    <dgm:cxn modelId="{BB71763A-03BA-4540-A996-0E0758B44101}" type="presParOf" srcId="{26E2C355-E09F-443A-9057-01E893BB6F46}" destId="{9CF87A3F-8FA8-4F85-B41D-D7815EF57217}" srcOrd="1" destOrd="0" presId="urn:microsoft.com/office/officeart/2016/7/layout/VerticalDownArrowProcess"/>
    <dgm:cxn modelId="{DD636763-E7A2-4774-AF10-4AF8565F89CE}" type="presParOf" srcId="{26E2C355-E09F-443A-9057-01E893BB6F46}" destId="{C222E6E2-2E0D-4579-872E-B36835977A5A}" srcOrd="2" destOrd="0" presId="urn:microsoft.com/office/officeart/2016/7/layout/VerticalDownArrowProcess"/>
    <dgm:cxn modelId="{C90E5A78-A729-49AD-9804-48CA9F1A01B8}" type="presParOf" srcId="{49ACB29A-E899-4B74-A1CA-F7C57A0843B5}" destId="{CF3F6E14-09B0-4F79-8290-6B4C78F1AA18}" srcOrd="5" destOrd="0" presId="urn:microsoft.com/office/officeart/2016/7/layout/VerticalDownArrowProcess"/>
    <dgm:cxn modelId="{4DD58845-9DCE-4A18-A43D-45BBF0468664}" type="presParOf" srcId="{49ACB29A-E899-4B74-A1CA-F7C57A0843B5}" destId="{A47F0EF2-9278-4663-80A3-9F627B43E574}" srcOrd="6" destOrd="0" presId="urn:microsoft.com/office/officeart/2016/7/layout/VerticalDownArrowProcess"/>
    <dgm:cxn modelId="{7FC367C2-C763-4B72-AB7A-7BD833D2175C}" type="presParOf" srcId="{A47F0EF2-9278-4663-80A3-9F627B43E574}" destId="{C188A755-D653-438D-9C01-7F24EA43D892}" srcOrd="0" destOrd="0" presId="urn:microsoft.com/office/officeart/2016/7/layout/VerticalDownArrowProcess"/>
    <dgm:cxn modelId="{64BC0D7A-DDB5-4691-82E8-72E865A37DBF}" type="presParOf" srcId="{A47F0EF2-9278-4663-80A3-9F627B43E574}" destId="{68E31700-BFF9-41CE-88F5-3289E7979A81}" srcOrd="1" destOrd="0" presId="urn:microsoft.com/office/officeart/2016/7/layout/VerticalDownArrowProcess"/>
    <dgm:cxn modelId="{8BD2067C-451B-4781-96D6-D42AB314136D}" type="presParOf" srcId="{A47F0EF2-9278-4663-80A3-9F627B43E574}" destId="{3D03A440-B5FA-441F-A941-22764FFBB966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AF1355-D21A-49E0-A341-A599870A9D5A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251ED0F-54E1-4943-A15F-6C687B9BD34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Water</a:t>
          </a:r>
        </a:p>
      </dgm:t>
    </dgm:pt>
    <dgm:pt modelId="{B2A681FD-098D-4433-95EE-C9A453D75A81}" type="parTrans" cxnId="{E133CB81-0FD0-4967-B76A-56D2091C2B8C}">
      <dgm:prSet/>
      <dgm:spPr/>
      <dgm:t>
        <a:bodyPr/>
        <a:lstStyle/>
        <a:p>
          <a:endParaRPr lang="en-US"/>
        </a:p>
      </dgm:t>
    </dgm:pt>
    <dgm:pt modelId="{120431B5-6071-43A4-B67D-49CBF031ABC1}" type="sibTrans" cxnId="{E133CB81-0FD0-4967-B76A-56D2091C2B8C}">
      <dgm:prSet/>
      <dgm:spPr/>
      <dgm:t>
        <a:bodyPr/>
        <a:lstStyle/>
        <a:p>
          <a:endParaRPr lang="en-US"/>
        </a:p>
      </dgm:t>
    </dgm:pt>
    <dgm:pt modelId="{EBDE94A2-1CC8-4E3A-A74F-B45A2804C41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Proteins</a:t>
          </a:r>
        </a:p>
      </dgm:t>
    </dgm:pt>
    <dgm:pt modelId="{A8718F14-64C6-443F-BDB3-4E79B76CEE35}" type="parTrans" cxnId="{4A7B4BA7-F13D-40D9-9569-564ABD25723E}">
      <dgm:prSet/>
      <dgm:spPr/>
      <dgm:t>
        <a:bodyPr/>
        <a:lstStyle/>
        <a:p>
          <a:endParaRPr lang="en-US"/>
        </a:p>
      </dgm:t>
    </dgm:pt>
    <dgm:pt modelId="{F352EEED-1988-4F49-9A4D-9FB5B783DA63}" type="sibTrans" cxnId="{4A7B4BA7-F13D-40D9-9569-564ABD25723E}">
      <dgm:prSet/>
      <dgm:spPr/>
      <dgm:t>
        <a:bodyPr/>
        <a:lstStyle/>
        <a:p>
          <a:endParaRPr lang="en-US"/>
        </a:p>
      </dgm:t>
    </dgm:pt>
    <dgm:pt modelId="{02575925-740E-443F-B5CE-1375035C653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Buffers (NaCl + Sodium Phosphate + NaOH)</a:t>
          </a:r>
        </a:p>
      </dgm:t>
    </dgm:pt>
    <dgm:pt modelId="{10272E02-3136-4C5A-8497-301587C5D2AF}" type="parTrans" cxnId="{D9D2ADB3-435B-40F8-A371-492A39BF1B33}">
      <dgm:prSet/>
      <dgm:spPr/>
      <dgm:t>
        <a:bodyPr/>
        <a:lstStyle/>
        <a:p>
          <a:endParaRPr lang="en-US"/>
        </a:p>
      </dgm:t>
    </dgm:pt>
    <dgm:pt modelId="{95DDD3A1-2142-4E0E-8651-57A7B8EA2B39}" type="sibTrans" cxnId="{D9D2ADB3-435B-40F8-A371-492A39BF1B33}">
      <dgm:prSet/>
      <dgm:spPr/>
      <dgm:t>
        <a:bodyPr/>
        <a:lstStyle/>
        <a:p>
          <a:endParaRPr lang="en-US"/>
        </a:p>
      </dgm:t>
    </dgm:pt>
    <dgm:pt modelId="{3765D2EC-A3F6-493E-B0FE-308BA068DA1E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Trace Ions (Silica, iron, calcium, magnesium, and sulfates)</a:t>
          </a:r>
          <a:endParaRPr lang="en-US">
            <a:latin typeface="Corbel" panose="020B0503020204020204"/>
          </a:endParaRPr>
        </a:p>
      </dgm:t>
    </dgm:pt>
    <dgm:pt modelId="{AC669D98-E568-46F1-8B62-866A60658AF7}" type="parTrans" cxnId="{C48BC2EA-41E4-457A-AD87-C73A49722B84}">
      <dgm:prSet/>
      <dgm:spPr/>
    </dgm:pt>
    <dgm:pt modelId="{097C0689-09FA-466A-8691-1EB4B78DF7CB}" type="sibTrans" cxnId="{C48BC2EA-41E4-457A-AD87-C73A49722B84}">
      <dgm:prSet/>
      <dgm:spPr/>
      <dgm:t>
        <a:bodyPr/>
        <a:lstStyle/>
        <a:p>
          <a:endParaRPr lang="en-US"/>
        </a:p>
      </dgm:t>
    </dgm:pt>
    <dgm:pt modelId="{EDA88914-C55C-4157-86B1-D3612EE2B5C8}" type="pres">
      <dgm:prSet presAssocID="{BCAF1355-D21A-49E0-A341-A599870A9D5A}" presName="root" presStyleCnt="0">
        <dgm:presLayoutVars>
          <dgm:dir/>
          <dgm:resizeHandles val="exact"/>
        </dgm:presLayoutVars>
      </dgm:prSet>
      <dgm:spPr/>
    </dgm:pt>
    <dgm:pt modelId="{10790673-4FD7-424A-BE8E-0139868727EE}" type="pres">
      <dgm:prSet presAssocID="{7251ED0F-54E1-4943-A15F-6C687B9BD34D}" presName="compNode" presStyleCnt="0"/>
      <dgm:spPr/>
    </dgm:pt>
    <dgm:pt modelId="{5CBCDFFE-5F7D-41A4-B2E3-827F09AE4752}" type="pres">
      <dgm:prSet presAssocID="{7251ED0F-54E1-4943-A15F-6C687B9BD34D}" presName="iconBgRect" presStyleLbl="bgShp" presStyleIdx="0" presStyleCnt="4"/>
      <dgm:spPr/>
    </dgm:pt>
    <dgm:pt modelId="{F6A969F0-F486-4B3D-90C4-063A48B4E108}" type="pres">
      <dgm:prSet presAssocID="{7251ED0F-54E1-4943-A15F-6C687B9BD34D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30985E2A-E052-49EE-AA1A-3CDCF2B7F69C}" type="pres">
      <dgm:prSet presAssocID="{7251ED0F-54E1-4943-A15F-6C687B9BD34D}" presName="spaceRect" presStyleCnt="0"/>
      <dgm:spPr/>
    </dgm:pt>
    <dgm:pt modelId="{7568223C-B86A-4492-8567-1643262EB687}" type="pres">
      <dgm:prSet presAssocID="{7251ED0F-54E1-4943-A15F-6C687B9BD34D}" presName="textRect" presStyleLbl="revTx" presStyleIdx="0" presStyleCnt="4">
        <dgm:presLayoutVars>
          <dgm:chMax val="1"/>
          <dgm:chPref val="1"/>
        </dgm:presLayoutVars>
      </dgm:prSet>
      <dgm:spPr/>
    </dgm:pt>
    <dgm:pt modelId="{9DF73A11-F323-4AC4-ABD2-8D063177AAC4}" type="pres">
      <dgm:prSet presAssocID="{120431B5-6071-43A4-B67D-49CBF031ABC1}" presName="sibTrans" presStyleCnt="0"/>
      <dgm:spPr/>
    </dgm:pt>
    <dgm:pt modelId="{4E4BB934-2DDF-4C69-8136-F27BF910E282}" type="pres">
      <dgm:prSet presAssocID="{EBDE94A2-1CC8-4E3A-A74F-B45A2804C415}" presName="compNode" presStyleCnt="0"/>
      <dgm:spPr/>
    </dgm:pt>
    <dgm:pt modelId="{6485FE3C-0618-4ABD-A74F-25397C226C15}" type="pres">
      <dgm:prSet presAssocID="{EBDE94A2-1CC8-4E3A-A74F-B45A2804C415}" presName="iconBgRect" presStyleLbl="bgShp" presStyleIdx="1" presStyleCnt="4"/>
      <dgm:spPr/>
    </dgm:pt>
    <dgm:pt modelId="{C0747101-1A34-4200-B457-A88D06B8D9AA}" type="pres">
      <dgm:prSet presAssocID="{EBDE94A2-1CC8-4E3A-A74F-B45A2804C415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755516F1-F37A-4B5F-9D66-170BD414EC13}" type="pres">
      <dgm:prSet presAssocID="{EBDE94A2-1CC8-4E3A-A74F-B45A2804C415}" presName="spaceRect" presStyleCnt="0"/>
      <dgm:spPr/>
    </dgm:pt>
    <dgm:pt modelId="{6DEB59BF-9DAC-4A0E-8612-0C5BDA4B7E16}" type="pres">
      <dgm:prSet presAssocID="{EBDE94A2-1CC8-4E3A-A74F-B45A2804C415}" presName="textRect" presStyleLbl="revTx" presStyleIdx="1" presStyleCnt="4">
        <dgm:presLayoutVars>
          <dgm:chMax val="1"/>
          <dgm:chPref val="1"/>
        </dgm:presLayoutVars>
      </dgm:prSet>
      <dgm:spPr/>
    </dgm:pt>
    <dgm:pt modelId="{EEC03256-1FF7-4A95-83FC-E297C25CD2CD}" type="pres">
      <dgm:prSet presAssocID="{F352EEED-1988-4F49-9A4D-9FB5B783DA63}" presName="sibTrans" presStyleCnt="0"/>
      <dgm:spPr/>
    </dgm:pt>
    <dgm:pt modelId="{9B2D9AD8-CB83-4AE8-A10D-6A2756C2CA29}" type="pres">
      <dgm:prSet presAssocID="{02575925-740E-443F-B5CE-1375035C653C}" presName="compNode" presStyleCnt="0"/>
      <dgm:spPr/>
    </dgm:pt>
    <dgm:pt modelId="{9591F6E6-66A4-45E8-A162-D68EBE914DF8}" type="pres">
      <dgm:prSet presAssocID="{02575925-740E-443F-B5CE-1375035C653C}" presName="iconBgRect" presStyleLbl="bgShp" presStyleIdx="2" presStyleCnt="4"/>
      <dgm:spPr/>
    </dgm:pt>
    <dgm:pt modelId="{55EDF24A-675B-4459-ABC5-06667AEC7FD8}" type="pres">
      <dgm:prSet presAssocID="{02575925-740E-443F-B5CE-1375035C653C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B47E1B96-945A-4A98-98FA-630F7DA95CA5}" type="pres">
      <dgm:prSet presAssocID="{02575925-740E-443F-B5CE-1375035C653C}" presName="spaceRect" presStyleCnt="0"/>
      <dgm:spPr/>
    </dgm:pt>
    <dgm:pt modelId="{9E6B3579-7876-4D2C-8FC5-1E15A3D28AAB}" type="pres">
      <dgm:prSet presAssocID="{02575925-740E-443F-B5CE-1375035C653C}" presName="textRect" presStyleLbl="revTx" presStyleIdx="2" presStyleCnt="4">
        <dgm:presLayoutVars>
          <dgm:chMax val="1"/>
          <dgm:chPref val="1"/>
        </dgm:presLayoutVars>
      </dgm:prSet>
      <dgm:spPr/>
    </dgm:pt>
    <dgm:pt modelId="{FFAC5A03-DCA4-4272-A6F2-F614DF87D7D5}" type="pres">
      <dgm:prSet presAssocID="{95DDD3A1-2142-4E0E-8651-57A7B8EA2B39}" presName="sibTrans" presStyleCnt="0"/>
      <dgm:spPr/>
    </dgm:pt>
    <dgm:pt modelId="{FFBE4C72-806C-47DB-BBF4-D58144D1ED56}" type="pres">
      <dgm:prSet presAssocID="{3765D2EC-A3F6-493E-B0FE-308BA068DA1E}" presName="compNode" presStyleCnt="0"/>
      <dgm:spPr/>
    </dgm:pt>
    <dgm:pt modelId="{179BC6B0-99B1-4BC2-8BA8-1BC33ADC8C8D}" type="pres">
      <dgm:prSet presAssocID="{3765D2EC-A3F6-493E-B0FE-308BA068DA1E}" presName="iconBgRect" presStyleLbl="bgShp" presStyleIdx="3" presStyleCnt="4"/>
      <dgm:spPr/>
    </dgm:pt>
    <dgm:pt modelId="{7E088191-8C22-4286-89D4-1B502B7C3720}" type="pres">
      <dgm:prSet presAssocID="{3765D2EC-A3F6-493E-B0FE-308BA068DA1E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5308C874-3D93-44AC-A4FA-0B9B3EDEF4BA}" type="pres">
      <dgm:prSet presAssocID="{3765D2EC-A3F6-493E-B0FE-308BA068DA1E}" presName="spaceRect" presStyleCnt="0"/>
      <dgm:spPr/>
    </dgm:pt>
    <dgm:pt modelId="{B6916302-0595-47CB-B9D6-E189009D2A5D}" type="pres">
      <dgm:prSet presAssocID="{3765D2EC-A3F6-493E-B0FE-308BA068DA1E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9823AB3C-6926-4719-A174-356EA884D661}" type="presOf" srcId="{3765D2EC-A3F6-493E-B0FE-308BA068DA1E}" destId="{B6916302-0595-47CB-B9D6-E189009D2A5D}" srcOrd="0" destOrd="0" presId="urn:microsoft.com/office/officeart/2018/5/layout/IconCircleLabelList"/>
    <dgm:cxn modelId="{AF180A5F-C7E7-4BEB-AB4F-2832FE531D97}" type="presOf" srcId="{02575925-740E-443F-B5CE-1375035C653C}" destId="{9E6B3579-7876-4D2C-8FC5-1E15A3D28AAB}" srcOrd="0" destOrd="0" presId="urn:microsoft.com/office/officeart/2018/5/layout/IconCircleLabelList"/>
    <dgm:cxn modelId="{93F85A5A-ABB6-4EB8-A359-B0D1CBD0A3A3}" type="presOf" srcId="{EBDE94A2-1CC8-4E3A-A74F-B45A2804C415}" destId="{6DEB59BF-9DAC-4A0E-8612-0C5BDA4B7E16}" srcOrd="0" destOrd="0" presId="urn:microsoft.com/office/officeart/2018/5/layout/IconCircleLabelList"/>
    <dgm:cxn modelId="{E133CB81-0FD0-4967-B76A-56D2091C2B8C}" srcId="{BCAF1355-D21A-49E0-A341-A599870A9D5A}" destId="{7251ED0F-54E1-4943-A15F-6C687B9BD34D}" srcOrd="0" destOrd="0" parTransId="{B2A681FD-098D-4433-95EE-C9A453D75A81}" sibTransId="{120431B5-6071-43A4-B67D-49CBF031ABC1}"/>
    <dgm:cxn modelId="{4A7B4BA7-F13D-40D9-9569-564ABD25723E}" srcId="{BCAF1355-D21A-49E0-A341-A599870A9D5A}" destId="{EBDE94A2-1CC8-4E3A-A74F-B45A2804C415}" srcOrd="1" destOrd="0" parTransId="{A8718F14-64C6-443F-BDB3-4E79B76CEE35}" sibTransId="{F352EEED-1988-4F49-9A4D-9FB5B783DA63}"/>
    <dgm:cxn modelId="{7C5629B3-43EB-4799-92A5-0172FD1ABA11}" type="presOf" srcId="{BCAF1355-D21A-49E0-A341-A599870A9D5A}" destId="{EDA88914-C55C-4157-86B1-D3612EE2B5C8}" srcOrd="0" destOrd="0" presId="urn:microsoft.com/office/officeart/2018/5/layout/IconCircleLabelList"/>
    <dgm:cxn modelId="{D9D2ADB3-435B-40F8-A371-492A39BF1B33}" srcId="{BCAF1355-D21A-49E0-A341-A599870A9D5A}" destId="{02575925-740E-443F-B5CE-1375035C653C}" srcOrd="2" destOrd="0" parTransId="{10272E02-3136-4C5A-8497-301587C5D2AF}" sibTransId="{95DDD3A1-2142-4E0E-8651-57A7B8EA2B39}"/>
    <dgm:cxn modelId="{47860EC8-0904-4259-84E8-1124605BB76A}" type="presOf" srcId="{7251ED0F-54E1-4943-A15F-6C687B9BD34D}" destId="{7568223C-B86A-4492-8567-1643262EB687}" srcOrd="0" destOrd="0" presId="urn:microsoft.com/office/officeart/2018/5/layout/IconCircleLabelList"/>
    <dgm:cxn modelId="{C48BC2EA-41E4-457A-AD87-C73A49722B84}" srcId="{BCAF1355-D21A-49E0-A341-A599870A9D5A}" destId="{3765D2EC-A3F6-493E-B0FE-308BA068DA1E}" srcOrd="3" destOrd="0" parTransId="{AC669D98-E568-46F1-8B62-866A60658AF7}" sibTransId="{097C0689-09FA-466A-8691-1EB4B78DF7CB}"/>
    <dgm:cxn modelId="{B5328B91-6B7F-451B-B8F8-BCA76D169F2B}" type="presParOf" srcId="{EDA88914-C55C-4157-86B1-D3612EE2B5C8}" destId="{10790673-4FD7-424A-BE8E-0139868727EE}" srcOrd="0" destOrd="0" presId="urn:microsoft.com/office/officeart/2018/5/layout/IconCircleLabelList"/>
    <dgm:cxn modelId="{1AE20127-C263-4296-94DC-8F83B3B3622D}" type="presParOf" srcId="{10790673-4FD7-424A-BE8E-0139868727EE}" destId="{5CBCDFFE-5F7D-41A4-B2E3-827F09AE4752}" srcOrd="0" destOrd="0" presId="urn:microsoft.com/office/officeart/2018/5/layout/IconCircleLabelList"/>
    <dgm:cxn modelId="{4619290E-64E2-4C7B-93E2-DD293CA3D890}" type="presParOf" srcId="{10790673-4FD7-424A-BE8E-0139868727EE}" destId="{F6A969F0-F486-4B3D-90C4-063A48B4E108}" srcOrd="1" destOrd="0" presId="urn:microsoft.com/office/officeart/2018/5/layout/IconCircleLabelList"/>
    <dgm:cxn modelId="{FE4C1664-BC50-4717-A1EA-14D3E5F33C47}" type="presParOf" srcId="{10790673-4FD7-424A-BE8E-0139868727EE}" destId="{30985E2A-E052-49EE-AA1A-3CDCF2B7F69C}" srcOrd="2" destOrd="0" presId="urn:microsoft.com/office/officeart/2018/5/layout/IconCircleLabelList"/>
    <dgm:cxn modelId="{9C96CAD3-A841-4F6C-A1D5-965F08250C63}" type="presParOf" srcId="{10790673-4FD7-424A-BE8E-0139868727EE}" destId="{7568223C-B86A-4492-8567-1643262EB687}" srcOrd="3" destOrd="0" presId="urn:microsoft.com/office/officeart/2018/5/layout/IconCircleLabelList"/>
    <dgm:cxn modelId="{C49BC2B2-9CBD-49A8-BDBE-A5B01F4FEEF9}" type="presParOf" srcId="{EDA88914-C55C-4157-86B1-D3612EE2B5C8}" destId="{9DF73A11-F323-4AC4-ABD2-8D063177AAC4}" srcOrd="1" destOrd="0" presId="urn:microsoft.com/office/officeart/2018/5/layout/IconCircleLabelList"/>
    <dgm:cxn modelId="{5D9249C4-6F96-46B8-A215-73DC3D8360E1}" type="presParOf" srcId="{EDA88914-C55C-4157-86B1-D3612EE2B5C8}" destId="{4E4BB934-2DDF-4C69-8136-F27BF910E282}" srcOrd="2" destOrd="0" presId="urn:microsoft.com/office/officeart/2018/5/layout/IconCircleLabelList"/>
    <dgm:cxn modelId="{0F56F2DD-D280-4C77-BE5D-CE43390D042C}" type="presParOf" srcId="{4E4BB934-2DDF-4C69-8136-F27BF910E282}" destId="{6485FE3C-0618-4ABD-A74F-25397C226C15}" srcOrd="0" destOrd="0" presId="urn:microsoft.com/office/officeart/2018/5/layout/IconCircleLabelList"/>
    <dgm:cxn modelId="{194D4C0C-D385-4038-AAD8-726059BDABAC}" type="presParOf" srcId="{4E4BB934-2DDF-4C69-8136-F27BF910E282}" destId="{C0747101-1A34-4200-B457-A88D06B8D9AA}" srcOrd="1" destOrd="0" presId="urn:microsoft.com/office/officeart/2018/5/layout/IconCircleLabelList"/>
    <dgm:cxn modelId="{464DB262-0DEF-43A4-A0F9-E7F3AFF9E47E}" type="presParOf" srcId="{4E4BB934-2DDF-4C69-8136-F27BF910E282}" destId="{755516F1-F37A-4B5F-9D66-170BD414EC13}" srcOrd="2" destOrd="0" presId="urn:microsoft.com/office/officeart/2018/5/layout/IconCircleLabelList"/>
    <dgm:cxn modelId="{8C9B8268-BE2E-44A1-B1CD-8CB2CC424196}" type="presParOf" srcId="{4E4BB934-2DDF-4C69-8136-F27BF910E282}" destId="{6DEB59BF-9DAC-4A0E-8612-0C5BDA4B7E16}" srcOrd="3" destOrd="0" presId="urn:microsoft.com/office/officeart/2018/5/layout/IconCircleLabelList"/>
    <dgm:cxn modelId="{D14B9DBD-4BAF-4405-8DF3-6CF25093CBAF}" type="presParOf" srcId="{EDA88914-C55C-4157-86B1-D3612EE2B5C8}" destId="{EEC03256-1FF7-4A95-83FC-E297C25CD2CD}" srcOrd="3" destOrd="0" presId="urn:microsoft.com/office/officeart/2018/5/layout/IconCircleLabelList"/>
    <dgm:cxn modelId="{0943D170-FE27-445D-AF18-263FB7875E16}" type="presParOf" srcId="{EDA88914-C55C-4157-86B1-D3612EE2B5C8}" destId="{9B2D9AD8-CB83-4AE8-A10D-6A2756C2CA29}" srcOrd="4" destOrd="0" presId="urn:microsoft.com/office/officeart/2018/5/layout/IconCircleLabelList"/>
    <dgm:cxn modelId="{D567F2AB-B881-49ED-84FF-A482A07CF1F9}" type="presParOf" srcId="{9B2D9AD8-CB83-4AE8-A10D-6A2756C2CA29}" destId="{9591F6E6-66A4-45E8-A162-D68EBE914DF8}" srcOrd="0" destOrd="0" presId="urn:microsoft.com/office/officeart/2018/5/layout/IconCircleLabelList"/>
    <dgm:cxn modelId="{C64F8867-236B-439F-8128-016831EDD9CA}" type="presParOf" srcId="{9B2D9AD8-CB83-4AE8-A10D-6A2756C2CA29}" destId="{55EDF24A-675B-4459-ABC5-06667AEC7FD8}" srcOrd="1" destOrd="0" presId="urn:microsoft.com/office/officeart/2018/5/layout/IconCircleLabelList"/>
    <dgm:cxn modelId="{605CB40A-F091-4386-AB37-DD7535AD83E7}" type="presParOf" srcId="{9B2D9AD8-CB83-4AE8-A10D-6A2756C2CA29}" destId="{B47E1B96-945A-4A98-98FA-630F7DA95CA5}" srcOrd="2" destOrd="0" presId="urn:microsoft.com/office/officeart/2018/5/layout/IconCircleLabelList"/>
    <dgm:cxn modelId="{1B295E47-DE6D-487E-B399-4489997570F4}" type="presParOf" srcId="{9B2D9AD8-CB83-4AE8-A10D-6A2756C2CA29}" destId="{9E6B3579-7876-4D2C-8FC5-1E15A3D28AAB}" srcOrd="3" destOrd="0" presId="urn:microsoft.com/office/officeart/2018/5/layout/IconCircleLabelList"/>
    <dgm:cxn modelId="{59BAD76F-953E-4CE5-9E0B-18FF1DFBA798}" type="presParOf" srcId="{EDA88914-C55C-4157-86B1-D3612EE2B5C8}" destId="{FFAC5A03-DCA4-4272-A6F2-F614DF87D7D5}" srcOrd="5" destOrd="0" presId="urn:microsoft.com/office/officeart/2018/5/layout/IconCircleLabelList"/>
    <dgm:cxn modelId="{450EA58C-AF48-4AEE-BB04-623C72BD3421}" type="presParOf" srcId="{EDA88914-C55C-4157-86B1-D3612EE2B5C8}" destId="{FFBE4C72-806C-47DB-BBF4-D58144D1ED56}" srcOrd="6" destOrd="0" presId="urn:microsoft.com/office/officeart/2018/5/layout/IconCircleLabelList"/>
    <dgm:cxn modelId="{4D9CBD66-1BA7-4B57-B8E9-D11221B5DB91}" type="presParOf" srcId="{FFBE4C72-806C-47DB-BBF4-D58144D1ED56}" destId="{179BC6B0-99B1-4BC2-8BA8-1BC33ADC8C8D}" srcOrd="0" destOrd="0" presId="urn:microsoft.com/office/officeart/2018/5/layout/IconCircleLabelList"/>
    <dgm:cxn modelId="{C8450E0F-8436-4462-914E-BD3791F44201}" type="presParOf" srcId="{FFBE4C72-806C-47DB-BBF4-D58144D1ED56}" destId="{7E088191-8C22-4286-89D4-1B502B7C3720}" srcOrd="1" destOrd="0" presId="urn:microsoft.com/office/officeart/2018/5/layout/IconCircleLabelList"/>
    <dgm:cxn modelId="{20569A78-C056-4CE3-A23D-DBE6DE733A93}" type="presParOf" srcId="{FFBE4C72-806C-47DB-BBF4-D58144D1ED56}" destId="{5308C874-3D93-44AC-A4FA-0B9B3EDEF4BA}" srcOrd="2" destOrd="0" presId="urn:microsoft.com/office/officeart/2018/5/layout/IconCircleLabelList"/>
    <dgm:cxn modelId="{BD13B7E8-C9F4-48D3-BF57-1A63C3A27355}" type="presParOf" srcId="{FFBE4C72-806C-47DB-BBF4-D58144D1ED56}" destId="{B6916302-0595-47CB-B9D6-E189009D2A5D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5FD33C0-63BC-41FF-9560-82C6A241DEDB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24742A78-F53F-46FD-B482-2F4F9453D40B}">
      <dgm:prSet/>
      <dgm:spPr/>
      <dgm:t>
        <a:bodyPr/>
        <a:lstStyle/>
        <a:p>
          <a:r>
            <a:rPr lang="en-US"/>
            <a:t>Separates silica, proteins, salts and ions from water</a:t>
          </a:r>
        </a:p>
      </dgm:t>
    </dgm:pt>
    <dgm:pt modelId="{AC04F9DE-B2C4-486D-AED3-8A5AD238A08A}" type="parTrans" cxnId="{E1FB8B68-B2A9-4EBE-8C33-296E3DC048ED}">
      <dgm:prSet/>
      <dgm:spPr/>
      <dgm:t>
        <a:bodyPr/>
        <a:lstStyle/>
        <a:p>
          <a:endParaRPr lang="en-US"/>
        </a:p>
      </dgm:t>
    </dgm:pt>
    <dgm:pt modelId="{643138F0-D63A-44F2-B9D0-74EDE967AF3F}" type="sibTrans" cxnId="{E1FB8B68-B2A9-4EBE-8C33-296E3DC048ED}">
      <dgm:prSet/>
      <dgm:spPr/>
      <dgm:t>
        <a:bodyPr/>
        <a:lstStyle/>
        <a:p>
          <a:endParaRPr lang="en-US"/>
        </a:p>
      </dgm:t>
    </dgm:pt>
    <dgm:pt modelId="{3289F9DC-0DFE-4E85-B8D2-C9EA09058B7E}">
      <dgm:prSet phldr="0"/>
      <dgm:spPr/>
      <dgm:t>
        <a:bodyPr/>
        <a:lstStyle/>
        <a:p>
          <a:r>
            <a:rPr lang="en-US">
              <a:latin typeface="Corbel" panose="020B0503020204020204"/>
            </a:rPr>
            <a:t>Excess protein is removed from the process</a:t>
          </a:r>
          <a:endParaRPr lang="en-US"/>
        </a:p>
      </dgm:t>
    </dgm:pt>
    <dgm:pt modelId="{B42BE615-D67A-41A4-B0AD-36DB38980472}" type="parTrans" cxnId="{43532C1A-EC1B-4C95-8594-C058E19C8ED3}">
      <dgm:prSet/>
      <dgm:spPr/>
      <dgm:t>
        <a:bodyPr/>
        <a:lstStyle/>
        <a:p>
          <a:endParaRPr lang="en-US"/>
        </a:p>
      </dgm:t>
    </dgm:pt>
    <dgm:pt modelId="{17131074-9FFD-4478-AEEC-DE2F11093251}" type="sibTrans" cxnId="{43532C1A-EC1B-4C95-8594-C058E19C8ED3}">
      <dgm:prSet/>
      <dgm:spPr/>
      <dgm:t>
        <a:bodyPr/>
        <a:lstStyle/>
        <a:p>
          <a:endParaRPr lang="en-US"/>
        </a:p>
      </dgm:t>
    </dgm:pt>
    <dgm:pt modelId="{187A3ED8-8EFB-4BED-81EF-30B0553EEC36}">
      <dgm:prSet/>
      <dgm:spPr/>
      <dgm:t>
        <a:bodyPr/>
        <a:lstStyle/>
        <a:p>
          <a:r>
            <a:rPr lang="en-US"/>
            <a:t>Recycles water</a:t>
          </a:r>
          <a:r>
            <a:rPr lang="en-US">
              <a:latin typeface="Corbel" panose="020B0503020204020204"/>
            </a:rPr>
            <a:t> </a:t>
          </a:r>
          <a:endParaRPr lang="en-US"/>
        </a:p>
      </dgm:t>
    </dgm:pt>
    <dgm:pt modelId="{4F427F25-EFAC-4CDA-83BF-1759484DF98E}" type="parTrans" cxnId="{D97F7DA7-812F-42FA-AB0D-24CFC8711BBE}">
      <dgm:prSet/>
      <dgm:spPr/>
      <dgm:t>
        <a:bodyPr/>
        <a:lstStyle/>
        <a:p>
          <a:endParaRPr lang="en-US"/>
        </a:p>
      </dgm:t>
    </dgm:pt>
    <dgm:pt modelId="{BCA883F7-DEB9-4ABD-BEE6-A5B68DEDD672}" type="sibTrans" cxnId="{D97F7DA7-812F-42FA-AB0D-24CFC8711BBE}">
      <dgm:prSet/>
      <dgm:spPr/>
      <dgm:t>
        <a:bodyPr/>
        <a:lstStyle/>
        <a:p>
          <a:endParaRPr lang="en-US"/>
        </a:p>
      </dgm:t>
    </dgm:pt>
    <dgm:pt modelId="{7E86122F-3878-423F-AB63-15C96F3649A2}">
      <dgm:prSet phldr="0"/>
      <dgm:spPr/>
      <dgm:t>
        <a:bodyPr/>
        <a:lstStyle/>
        <a:p>
          <a:r>
            <a:rPr lang="en-US">
              <a:latin typeface="Corbel" panose="020B0503020204020204"/>
            </a:rPr>
            <a:t>Separation</a:t>
          </a:r>
          <a:r>
            <a:rPr lang="en-US" b="0" i="0" u="none" strike="noStrike" cap="none" baseline="0" noProof="0">
              <a:latin typeface="Corbel"/>
            </a:rPr>
            <a:t> Method &amp; Process Flow Diagram</a:t>
          </a:r>
          <a:endParaRPr lang="en-US">
            <a:latin typeface="Corbel" panose="020B0503020204020204"/>
          </a:endParaRPr>
        </a:p>
      </dgm:t>
    </dgm:pt>
    <dgm:pt modelId="{2C72C298-C6F1-449A-AC30-52666EBB6163}" type="parTrans" cxnId="{D9C7F202-06BA-4ABE-AF29-C8D5F9F2A739}">
      <dgm:prSet/>
      <dgm:spPr/>
    </dgm:pt>
    <dgm:pt modelId="{9A4A0207-4F93-4A93-997A-B985C11EBD3A}" type="sibTrans" cxnId="{D9C7F202-06BA-4ABE-AF29-C8D5F9F2A739}">
      <dgm:prSet/>
      <dgm:spPr/>
    </dgm:pt>
    <dgm:pt modelId="{581DCF34-5860-45EC-AFF7-942D7DB139B3}">
      <dgm:prSet phldr="0"/>
      <dgm:spPr/>
      <dgm:t>
        <a:bodyPr/>
        <a:lstStyle/>
        <a:p>
          <a:r>
            <a:rPr lang="en-US">
              <a:latin typeface="Corbel" panose="020B0503020204020204"/>
            </a:rPr>
            <a:t>Stores water before and after separation unit</a:t>
          </a:r>
        </a:p>
      </dgm:t>
    </dgm:pt>
    <dgm:pt modelId="{ACA753D4-2D60-4A22-A53C-84B7917903C2}" type="parTrans" cxnId="{0FBDC2F5-A3BB-4FAB-95FB-9C205CE90982}">
      <dgm:prSet/>
      <dgm:spPr/>
    </dgm:pt>
    <dgm:pt modelId="{689E34B9-3CC8-4B4D-8C36-994AC9661DA4}" type="sibTrans" cxnId="{0FBDC2F5-A3BB-4FAB-95FB-9C205CE90982}">
      <dgm:prSet/>
      <dgm:spPr/>
    </dgm:pt>
    <dgm:pt modelId="{7303CAE2-B4EC-4E71-AABE-440789BF73F5}" type="pres">
      <dgm:prSet presAssocID="{45FD33C0-63BC-41FF-9560-82C6A241DEDB}" presName="linear" presStyleCnt="0">
        <dgm:presLayoutVars>
          <dgm:animLvl val="lvl"/>
          <dgm:resizeHandles val="exact"/>
        </dgm:presLayoutVars>
      </dgm:prSet>
      <dgm:spPr/>
    </dgm:pt>
    <dgm:pt modelId="{B6EB3B1D-0025-4843-A5A9-81FB0761DA57}" type="pres">
      <dgm:prSet presAssocID="{7E86122F-3878-423F-AB63-15C96F3649A2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590DBCD6-A13C-4A07-8DC3-DFA5018EEA1F}" type="pres">
      <dgm:prSet presAssocID="{7E86122F-3878-423F-AB63-15C96F3649A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9C7F202-06BA-4ABE-AF29-C8D5F9F2A739}" srcId="{45FD33C0-63BC-41FF-9560-82C6A241DEDB}" destId="{7E86122F-3878-423F-AB63-15C96F3649A2}" srcOrd="0" destOrd="0" parTransId="{2C72C298-C6F1-449A-AC30-52666EBB6163}" sibTransId="{9A4A0207-4F93-4A93-997A-B985C11EBD3A}"/>
    <dgm:cxn modelId="{4E631903-DDAC-414E-B66B-ACF6FE0505F8}" type="presOf" srcId="{7E86122F-3878-423F-AB63-15C96F3649A2}" destId="{B6EB3B1D-0025-4843-A5A9-81FB0761DA57}" srcOrd="0" destOrd="0" presId="urn:microsoft.com/office/officeart/2005/8/layout/vList2"/>
    <dgm:cxn modelId="{E1A2D40A-254C-4DF8-9163-388F19DA46E0}" type="presOf" srcId="{24742A78-F53F-46FD-B482-2F4F9453D40B}" destId="{590DBCD6-A13C-4A07-8DC3-DFA5018EEA1F}" srcOrd="0" destOrd="0" presId="urn:microsoft.com/office/officeart/2005/8/layout/vList2"/>
    <dgm:cxn modelId="{43532C1A-EC1B-4C95-8594-C058E19C8ED3}" srcId="{7E86122F-3878-423F-AB63-15C96F3649A2}" destId="{3289F9DC-0DFE-4E85-B8D2-C9EA09058B7E}" srcOrd="1" destOrd="0" parTransId="{B42BE615-D67A-41A4-B0AD-36DB38980472}" sibTransId="{17131074-9FFD-4478-AEEC-DE2F11093251}"/>
    <dgm:cxn modelId="{E1FB8B68-B2A9-4EBE-8C33-296E3DC048ED}" srcId="{7E86122F-3878-423F-AB63-15C96F3649A2}" destId="{24742A78-F53F-46FD-B482-2F4F9453D40B}" srcOrd="0" destOrd="0" parTransId="{AC04F9DE-B2C4-486D-AED3-8A5AD238A08A}" sibTransId="{643138F0-D63A-44F2-B9D0-74EDE967AF3F}"/>
    <dgm:cxn modelId="{B333DA8C-9F58-49B7-AFFE-4AFC0F82254B}" type="presOf" srcId="{3289F9DC-0DFE-4E85-B8D2-C9EA09058B7E}" destId="{590DBCD6-A13C-4A07-8DC3-DFA5018EEA1F}" srcOrd="0" destOrd="1" presId="urn:microsoft.com/office/officeart/2005/8/layout/vList2"/>
    <dgm:cxn modelId="{EB9E098D-D479-46D9-BEFE-A3EEA288B747}" type="presOf" srcId="{45FD33C0-63BC-41FF-9560-82C6A241DEDB}" destId="{7303CAE2-B4EC-4E71-AABE-440789BF73F5}" srcOrd="0" destOrd="0" presId="urn:microsoft.com/office/officeart/2005/8/layout/vList2"/>
    <dgm:cxn modelId="{D97F7DA7-812F-42FA-AB0D-24CFC8711BBE}" srcId="{7E86122F-3878-423F-AB63-15C96F3649A2}" destId="{187A3ED8-8EFB-4BED-81EF-30B0553EEC36}" srcOrd="3" destOrd="0" parTransId="{4F427F25-EFAC-4CDA-83BF-1759484DF98E}" sibTransId="{BCA883F7-DEB9-4ABD-BEE6-A5B68DEDD672}"/>
    <dgm:cxn modelId="{A9A2CFBF-6F22-4138-AC20-22BEB0A4C4DA}" type="presOf" srcId="{581DCF34-5860-45EC-AFF7-942D7DB139B3}" destId="{590DBCD6-A13C-4A07-8DC3-DFA5018EEA1F}" srcOrd="0" destOrd="2" presId="urn:microsoft.com/office/officeart/2005/8/layout/vList2"/>
    <dgm:cxn modelId="{D8FB82DB-A0AA-4B41-A55A-953680895BE0}" type="presOf" srcId="{187A3ED8-8EFB-4BED-81EF-30B0553EEC36}" destId="{590DBCD6-A13C-4A07-8DC3-DFA5018EEA1F}" srcOrd="0" destOrd="3" presId="urn:microsoft.com/office/officeart/2005/8/layout/vList2"/>
    <dgm:cxn modelId="{0FBDC2F5-A3BB-4FAB-95FB-9C205CE90982}" srcId="{7E86122F-3878-423F-AB63-15C96F3649A2}" destId="{581DCF34-5860-45EC-AFF7-942D7DB139B3}" srcOrd="2" destOrd="0" parTransId="{ACA753D4-2D60-4A22-A53C-84B7917903C2}" sibTransId="{689E34B9-3CC8-4B4D-8C36-994AC9661DA4}"/>
    <dgm:cxn modelId="{BF607639-DCA6-46D3-8C62-2EC229695E7C}" type="presParOf" srcId="{7303CAE2-B4EC-4E71-AABE-440789BF73F5}" destId="{B6EB3B1D-0025-4843-A5A9-81FB0761DA57}" srcOrd="0" destOrd="0" presId="urn:microsoft.com/office/officeart/2005/8/layout/vList2"/>
    <dgm:cxn modelId="{18612FC0-46EE-499D-B897-22A107F19054}" type="presParOf" srcId="{7303CAE2-B4EC-4E71-AABE-440789BF73F5}" destId="{590DBCD6-A13C-4A07-8DC3-DFA5018EEA1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FD33C0-63BC-41FF-9560-82C6A241DEDB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187A3ED8-8EFB-4BED-81EF-30B0553EEC36}">
      <dgm:prSet phldr="0"/>
      <dgm:spPr/>
      <dgm:t>
        <a:bodyPr/>
        <a:lstStyle/>
        <a:p>
          <a:pPr algn="l"/>
          <a:r>
            <a:rPr lang="en-US"/>
            <a:t>Distinct from tank volume calculations</a:t>
          </a:r>
        </a:p>
      </dgm:t>
    </dgm:pt>
    <dgm:pt modelId="{4F427F25-EFAC-4CDA-83BF-1759484DF98E}" type="parTrans" cxnId="{D97F7DA7-812F-42FA-AB0D-24CFC8711BBE}">
      <dgm:prSet/>
      <dgm:spPr/>
      <dgm:t>
        <a:bodyPr/>
        <a:lstStyle/>
        <a:p>
          <a:endParaRPr lang="en-US"/>
        </a:p>
      </dgm:t>
    </dgm:pt>
    <dgm:pt modelId="{BCA883F7-DEB9-4ABD-BEE6-A5B68DEDD672}" type="sibTrans" cxnId="{D97F7DA7-812F-42FA-AB0D-24CFC8711BBE}">
      <dgm:prSet/>
      <dgm:spPr/>
      <dgm:t>
        <a:bodyPr/>
        <a:lstStyle/>
        <a:p>
          <a:endParaRPr lang="en-US"/>
        </a:p>
      </dgm:t>
    </dgm:pt>
    <dgm:pt modelId="{F377349A-1693-45D2-B213-4DDDA393D434}">
      <dgm:prSet phldr="0"/>
      <dgm:spPr/>
      <dgm:t>
        <a:bodyPr/>
        <a:lstStyle/>
        <a:p>
          <a:pPr algn="l" rtl="0"/>
          <a:r>
            <a:rPr lang="en-US"/>
            <a:t>Tank Volume Calculations</a:t>
          </a:r>
        </a:p>
      </dgm:t>
    </dgm:pt>
    <dgm:pt modelId="{73F22ECB-B645-4A2B-9100-A4DDE5122C49}" type="parTrans" cxnId="{89F85DA2-BA6E-4185-BE7E-41FDB72C364E}">
      <dgm:prSet/>
      <dgm:spPr/>
    </dgm:pt>
    <dgm:pt modelId="{7F6F5472-6923-46E2-8251-1D8FC09ADACD}" type="sibTrans" cxnId="{89F85DA2-BA6E-4185-BE7E-41FDB72C364E}">
      <dgm:prSet/>
      <dgm:spPr/>
    </dgm:pt>
    <dgm:pt modelId="{7CE5410C-97DF-4A66-BA3E-3803608FC141}">
      <dgm:prSet phldr="0"/>
      <dgm:spPr/>
      <dgm:t>
        <a:bodyPr/>
        <a:lstStyle/>
        <a:p>
          <a:pPr algn="l"/>
          <a:r>
            <a:rPr lang="en-US"/>
            <a:t>Stores optimal volume</a:t>
          </a:r>
        </a:p>
      </dgm:t>
    </dgm:pt>
    <dgm:pt modelId="{69355A70-F535-4656-AFEE-AFFC14211DB6}" type="parTrans" cxnId="{BD3B7C5C-10C4-4706-BD2F-8690DA7306B3}">
      <dgm:prSet/>
      <dgm:spPr/>
    </dgm:pt>
    <dgm:pt modelId="{385388BC-C50B-4987-A803-5944AD1248EF}" type="sibTrans" cxnId="{BD3B7C5C-10C4-4706-BD2F-8690DA7306B3}">
      <dgm:prSet/>
      <dgm:spPr/>
    </dgm:pt>
    <dgm:pt modelId="{37CB0AD9-4829-4A31-B324-979A19F81109}">
      <dgm:prSet phldr="0"/>
      <dgm:spPr/>
      <dgm:t>
        <a:bodyPr/>
        <a:lstStyle/>
        <a:p>
          <a:pPr algn="l"/>
          <a:r>
            <a:rPr lang="en-US"/>
            <a:t>Purge Calculations</a:t>
          </a:r>
        </a:p>
      </dgm:t>
    </dgm:pt>
    <dgm:pt modelId="{AE18429E-85EB-41EC-9443-0884E23AF08D}" type="parTrans" cxnId="{796834E6-1E4A-46FF-9301-7AEE5EFB3645}">
      <dgm:prSet/>
      <dgm:spPr/>
    </dgm:pt>
    <dgm:pt modelId="{E1C6B2BF-7F0A-493F-9ABD-37ABBBAC7491}" type="sibTrans" cxnId="{796834E6-1E4A-46FF-9301-7AEE5EFB3645}">
      <dgm:prSet/>
      <dgm:spPr/>
    </dgm:pt>
    <dgm:pt modelId="{81C148CC-823A-4503-B4A0-2A1F564E7A72}">
      <dgm:prSet phldr="0"/>
      <dgm:spPr/>
      <dgm:t>
        <a:bodyPr/>
        <a:lstStyle/>
        <a:p>
          <a:pPr algn="l"/>
          <a:r>
            <a:rPr lang="en-US">
              <a:latin typeface="Corbel" panose="020B0503020204020204"/>
            </a:rPr>
            <a:t>Compiles</a:t>
          </a:r>
          <a:r>
            <a:rPr lang="en-US"/>
            <a:t> concentration and volume data for easy analysis</a:t>
          </a:r>
        </a:p>
      </dgm:t>
    </dgm:pt>
    <dgm:pt modelId="{4FAF72B3-FAD6-46EB-8B2D-32F4C0C7F2F6}" type="parTrans" cxnId="{0D3A0526-EA04-49F3-898B-7A0D8A5895F3}">
      <dgm:prSet/>
      <dgm:spPr/>
    </dgm:pt>
    <dgm:pt modelId="{7FA7E31F-EE48-48D7-BD71-45B51EDC5F27}" type="sibTrans" cxnId="{0D3A0526-EA04-49F3-898B-7A0D8A5895F3}">
      <dgm:prSet/>
      <dgm:spPr/>
    </dgm:pt>
    <dgm:pt modelId="{7303CAE2-B4EC-4E71-AABE-440789BF73F5}" type="pres">
      <dgm:prSet presAssocID="{45FD33C0-63BC-41FF-9560-82C6A241DEDB}" presName="linear" presStyleCnt="0">
        <dgm:presLayoutVars>
          <dgm:animLvl val="lvl"/>
          <dgm:resizeHandles val="exact"/>
        </dgm:presLayoutVars>
      </dgm:prSet>
      <dgm:spPr/>
    </dgm:pt>
    <dgm:pt modelId="{7234D316-E6BA-47B9-BF8B-22DDFDA0661A}" type="pres">
      <dgm:prSet presAssocID="{F377349A-1693-45D2-B213-4DDDA393D43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8367266-1D44-4B6B-B622-BD81FC935E46}" type="pres">
      <dgm:prSet presAssocID="{F377349A-1693-45D2-B213-4DDDA393D434}" presName="childText" presStyleLbl="revTx" presStyleIdx="0" presStyleCnt="2">
        <dgm:presLayoutVars>
          <dgm:bulletEnabled val="1"/>
        </dgm:presLayoutVars>
      </dgm:prSet>
      <dgm:spPr/>
    </dgm:pt>
    <dgm:pt modelId="{D894A499-355B-4504-AB3D-3F9971DC46BA}" type="pres">
      <dgm:prSet presAssocID="{37CB0AD9-4829-4A31-B324-979A19F8110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AA9E1D31-77C3-4F5E-B096-75B03B513CBC}" type="pres">
      <dgm:prSet presAssocID="{37CB0AD9-4829-4A31-B324-979A19F8110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5B46350B-EA5B-41CE-97B4-DFE4E6E746F3}" type="presOf" srcId="{37CB0AD9-4829-4A31-B324-979A19F81109}" destId="{D894A499-355B-4504-AB3D-3F9971DC46BA}" srcOrd="0" destOrd="0" presId="urn:microsoft.com/office/officeart/2005/8/layout/vList2"/>
    <dgm:cxn modelId="{08D50524-81B5-493D-AEDB-920B174D8773}" type="presOf" srcId="{187A3ED8-8EFB-4BED-81EF-30B0553EEC36}" destId="{AA9E1D31-77C3-4F5E-B096-75B03B513CBC}" srcOrd="0" destOrd="1" presId="urn:microsoft.com/office/officeart/2005/8/layout/vList2"/>
    <dgm:cxn modelId="{0D3A0526-EA04-49F3-898B-7A0D8A5895F3}" srcId="{37CB0AD9-4829-4A31-B324-979A19F81109}" destId="{81C148CC-823A-4503-B4A0-2A1F564E7A72}" srcOrd="0" destOrd="0" parTransId="{4FAF72B3-FAD6-46EB-8B2D-32F4C0C7F2F6}" sibTransId="{7FA7E31F-EE48-48D7-BD71-45B51EDC5F27}"/>
    <dgm:cxn modelId="{BD3B7C5C-10C4-4706-BD2F-8690DA7306B3}" srcId="{F377349A-1693-45D2-B213-4DDDA393D434}" destId="{7CE5410C-97DF-4A66-BA3E-3803608FC141}" srcOrd="0" destOrd="0" parTransId="{69355A70-F535-4656-AFEE-AFFC14211DB6}" sibTransId="{385388BC-C50B-4987-A803-5944AD1248EF}"/>
    <dgm:cxn modelId="{EF6B774B-8CA6-47FE-ACDE-9C6CB4AAE156}" type="presOf" srcId="{7CE5410C-97DF-4A66-BA3E-3803608FC141}" destId="{38367266-1D44-4B6B-B622-BD81FC935E46}" srcOrd="0" destOrd="0" presId="urn:microsoft.com/office/officeart/2005/8/layout/vList2"/>
    <dgm:cxn modelId="{9676756D-983E-4049-8681-D8F98E0277A3}" type="presOf" srcId="{81C148CC-823A-4503-B4A0-2A1F564E7A72}" destId="{AA9E1D31-77C3-4F5E-B096-75B03B513CBC}" srcOrd="0" destOrd="0" presId="urn:microsoft.com/office/officeart/2005/8/layout/vList2"/>
    <dgm:cxn modelId="{2274CF84-1C2B-4944-A778-6C708053CB89}" type="presOf" srcId="{F377349A-1693-45D2-B213-4DDDA393D434}" destId="{7234D316-E6BA-47B9-BF8B-22DDFDA0661A}" srcOrd="0" destOrd="0" presId="urn:microsoft.com/office/officeart/2005/8/layout/vList2"/>
    <dgm:cxn modelId="{EB9E098D-D479-46D9-BEFE-A3EEA288B747}" type="presOf" srcId="{45FD33C0-63BC-41FF-9560-82C6A241DEDB}" destId="{7303CAE2-B4EC-4E71-AABE-440789BF73F5}" srcOrd="0" destOrd="0" presId="urn:microsoft.com/office/officeart/2005/8/layout/vList2"/>
    <dgm:cxn modelId="{89F85DA2-BA6E-4185-BE7E-41FDB72C364E}" srcId="{45FD33C0-63BC-41FF-9560-82C6A241DEDB}" destId="{F377349A-1693-45D2-B213-4DDDA393D434}" srcOrd="0" destOrd="0" parTransId="{73F22ECB-B645-4A2B-9100-A4DDE5122C49}" sibTransId="{7F6F5472-6923-46E2-8251-1D8FC09ADACD}"/>
    <dgm:cxn modelId="{D97F7DA7-812F-42FA-AB0D-24CFC8711BBE}" srcId="{37CB0AD9-4829-4A31-B324-979A19F81109}" destId="{187A3ED8-8EFB-4BED-81EF-30B0553EEC36}" srcOrd="1" destOrd="0" parTransId="{4F427F25-EFAC-4CDA-83BF-1759484DF98E}" sibTransId="{BCA883F7-DEB9-4ABD-BEE6-A5B68DEDD672}"/>
    <dgm:cxn modelId="{796834E6-1E4A-46FF-9301-7AEE5EFB3645}" srcId="{45FD33C0-63BC-41FF-9560-82C6A241DEDB}" destId="{37CB0AD9-4829-4A31-B324-979A19F81109}" srcOrd="1" destOrd="0" parTransId="{AE18429E-85EB-41EC-9443-0884E23AF08D}" sibTransId="{E1C6B2BF-7F0A-493F-9ABD-37ABBBAC7491}"/>
    <dgm:cxn modelId="{6B795503-062D-4FF3-B027-D4A2E277DBA7}" type="presParOf" srcId="{7303CAE2-B4EC-4E71-AABE-440789BF73F5}" destId="{7234D316-E6BA-47B9-BF8B-22DDFDA0661A}" srcOrd="0" destOrd="0" presId="urn:microsoft.com/office/officeart/2005/8/layout/vList2"/>
    <dgm:cxn modelId="{FA7FA124-4AF2-4A8F-A2D7-27AEDA1E9071}" type="presParOf" srcId="{7303CAE2-B4EC-4E71-AABE-440789BF73F5}" destId="{38367266-1D44-4B6B-B622-BD81FC935E46}" srcOrd="1" destOrd="0" presId="urn:microsoft.com/office/officeart/2005/8/layout/vList2"/>
    <dgm:cxn modelId="{A4B9295A-A35D-4C37-8E7C-043B16909C2F}" type="presParOf" srcId="{7303CAE2-B4EC-4E71-AABE-440789BF73F5}" destId="{D894A499-355B-4504-AB3D-3F9971DC46BA}" srcOrd="2" destOrd="0" presId="urn:microsoft.com/office/officeart/2005/8/layout/vList2"/>
    <dgm:cxn modelId="{526EF6A6-9A1D-48D6-A2EE-530B791DBA08}" type="presParOf" srcId="{7303CAE2-B4EC-4E71-AABE-440789BF73F5}" destId="{AA9E1D31-77C3-4F5E-B096-75B03B513CB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116E405-B35E-4630-8113-C4602622F446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8CF828D3-EEEC-4728-9D87-EB718AF02B6E}">
      <dgm:prSet/>
      <dgm:spPr/>
      <dgm:t>
        <a:bodyPr/>
        <a:lstStyle/>
        <a:p>
          <a:r>
            <a:rPr lang="en-US"/>
            <a:t>Separation Method &amp; Process Flow Diagram</a:t>
          </a:r>
        </a:p>
      </dgm:t>
    </dgm:pt>
    <dgm:pt modelId="{C880D6F4-3A09-4127-A636-DFEC58B5D037}" type="parTrans" cxnId="{2B2EAD80-D527-4A61-B36D-68195E04E73D}">
      <dgm:prSet/>
      <dgm:spPr/>
      <dgm:t>
        <a:bodyPr/>
        <a:lstStyle/>
        <a:p>
          <a:endParaRPr lang="en-US"/>
        </a:p>
      </dgm:t>
    </dgm:pt>
    <dgm:pt modelId="{8D3D9FF0-E90C-4429-B1E9-EBBA82300D6E}" type="sibTrans" cxnId="{2B2EAD80-D527-4A61-B36D-68195E04E73D}">
      <dgm:prSet/>
      <dgm:spPr/>
      <dgm:t>
        <a:bodyPr/>
        <a:lstStyle/>
        <a:p>
          <a:endParaRPr lang="en-US"/>
        </a:p>
      </dgm:t>
    </dgm:pt>
    <dgm:pt modelId="{2578EF8E-8EFD-40FB-BBF1-A9E2F60858CC}">
      <dgm:prSet/>
      <dgm:spPr/>
      <dgm:t>
        <a:bodyPr/>
        <a:lstStyle/>
        <a:p>
          <a:r>
            <a:rPr lang="en-US"/>
            <a:t>Must not bottleneck current process</a:t>
          </a:r>
        </a:p>
      </dgm:t>
    </dgm:pt>
    <dgm:pt modelId="{AC43541F-BB57-470B-AFF5-05DB445F8B4F}" type="parTrans" cxnId="{0FEC5AAB-2A59-4C8E-B8F7-AF20288D5951}">
      <dgm:prSet/>
      <dgm:spPr/>
      <dgm:t>
        <a:bodyPr/>
        <a:lstStyle/>
        <a:p>
          <a:endParaRPr lang="en-US"/>
        </a:p>
      </dgm:t>
    </dgm:pt>
    <dgm:pt modelId="{FE56F995-6396-4F62-BDFD-90FBA9D1CE3F}" type="sibTrans" cxnId="{0FEC5AAB-2A59-4C8E-B8F7-AF20288D5951}">
      <dgm:prSet/>
      <dgm:spPr/>
      <dgm:t>
        <a:bodyPr/>
        <a:lstStyle/>
        <a:p>
          <a:endParaRPr lang="en-US"/>
        </a:p>
      </dgm:t>
    </dgm:pt>
    <dgm:pt modelId="{338D4506-2842-492D-8D69-A2DA39D08C4B}">
      <dgm:prSet/>
      <dgm:spPr/>
      <dgm:t>
        <a:bodyPr/>
        <a:lstStyle/>
        <a:p>
          <a:r>
            <a:rPr lang="en-US"/>
            <a:t>Must not create large volumes of other waste</a:t>
          </a:r>
        </a:p>
      </dgm:t>
    </dgm:pt>
    <dgm:pt modelId="{273FDC20-AB96-43F9-A493-6C4E87FB9ABD}" type="parTrans" cxnId="{20BEB2F0-0B6E-46D1-BC93-0A576C176E0E}">
      <dgm:prSet/>
      <dgm:spPr/>
      <dgm:t>
        <a:bodyPr/>
        <a:lstStyle/>
        <a:p>
          <a:endParaRPr lang="en-US"/>
        </a:p>
      </dgm:t>
    </dgm:pt>
    <dgm:pt modelId="{76D351FF-3F0B-4197-9A3E-B1AD1D57BA7D}" type="sibTrans" cxnId="{20BEB2F0-0B6E-46D1-BC93-0A576C176E0E}">
      <dgm:prSet/>
      <dgm:spPr/>
      <dgm:t>
        <a:bodyPr/>
        <a:lstStyle/>
        <a:p>
          <a:endParaRPr lang="en-US"/>
        </a:p>
      </dgm:t>
    </dgm:pt>
    <dgm:pt modelId="{16A82F7D-EC98-4E63-91A1-429F792AD8A2}">
      <dgm:prSet phldr="0"/>
      <dgm:spPr/>
      <dgm:t>
        <a:bodyPr/>
        <a:lstStyle/>
        <a:p>
          <a:r>
            <a:rPr lang="en-US"/>
            <a:t>Assumptions must be displayed on the document</a:t>
          </a:r>
        </a:p>
      </dgm:t>
    </dgm:pt>
    <dgm:pt modelId="{C6E93451-64B6-409B-94B2-78E7AD9F0740}" type="parTrans" cxnId="{1E21A248-2897-40D4-8B96-12140BEFEABE}">
      <dgm:prSet/>
      <dgm:spPr/>
    </dgm:pt>
    <dgm:pt modelId="{09A6CC2D-EE4D-4974-AE87-C23E7F165BB1}" type="sibTrans" cxnId="{1E21A248-2897-40D4-8B96-12140BEFEABE}">
      <dgm:prSet/>
      <dgm:spPr/>
    </dgm:pt>
    <dgm:pt modelId="{47521CFE-4FBB-4508-AC8C-9B1A294BA89A}">
      <dgm:prSet phldr="0"/>
      <dgm:spPr/>
      <dgm:t>
        <a:bodyPr/>
        <a:lstStyle/>
        <a:p>
          <a:pPr rtl="0"/>
          <a:r>
            <a:rPr lang="en-US"/>
            <a:t>Tank Volume Calculations</a:t>
          </a:r>
        </a:p>
      </dgm:t>
    </dgm:pt>
    <dgm:pt modelId="{F984854D-E816-4F51-8219-96E858FB84D3}" type="parTrans" cxnId="{CBBE3ED0-E745-430E-9DB8-8CB9D9495308}">
      <dgm:prSet/>
      <dgm:spPr/>
    </dgm:pt>
    <dgm:pt modelId="{CF392215-2975-45E3-94F8-D4414DA2FD16}" type="sibTrans" cxnId="{CBBE3ED0-E745-430E-9DB8-8CB9D9495308}">
      <dgm:prSet/>
      <dgm:spPr/>
    </dgm:pt>
    <dgm:pt modelId="{E6AFDFEA-7294-476F-8453-139EBD4CA03B}">
      <dgm:prSet phldr="0"/>
      <dgm:spPr/>
      <dgm:t>
        <a:bodyPr/>
        <a:lstStyle/>
        <a:p>
          <a:r>
            <a:rPr lang="en-US"/>
            <a:t>36,000 L will enter the system over an 8-hour period in charges of 2000 L</a:t>
          </a:r>
        </a:p>
      </dgm:t>
    </dgm:pt>
    <dgm:pt modelId="{658F5E41-283E-44DA-8C7A-65244EF7D074}" type="parTrans" cxnId="{FD034F21-32CE-41A9-80D5-FF1F40478D37}">
      <dgm:prSet/>
      <dgm:spPr/>
    </dgm:pt>
    <dgm:pt modelId="{731EE872-1A4B-4174-8DC3-1FB93085722D}" type="sibTrans" cxnId="{FD034F21-32CE-41A9-80D5-FF1F40478D37}">
      <dgm:prSet/>
      <dgm:spPr/>
    </dgm:pt>
    <dgm:pt modelId="{2142F34C-C0A4-46AB-BFB0-683A37AB92B2}" type="pres">
      <dgm:prSet presAssocID="{C116E405-B35E-4630-8113-C4602622F446}" presName="linear" presStyleCnt="0">
        <dgm:presLayoutVars>
          <dgm:animLvl val="lvl"/>
          <dgm:resizeHandles val="exact"/>
        </dgm:presLayoutVars>
      </dgm:prSet>
      <dgm:spPr/>
    </dgm:pt>
    <dgm:pt modelId="{C10194A2-8D40-42CA-8555-0CDDE73F072A}" type="pres">
      <dgm:prSet presAssocID="{8CF828D3-EEEC-4728-9D87-EB718AF02B6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2CFAD1F-D819-458D-B53E-E82A01F90ECF}" type="pres">
      <dgm:prSet presAssocID="{8CF828D3-EEEC-4728-9D87-EB718AF02B6E}" presName="childText" presStyleLbl="revTx" presStyleIdx="0" presStyleCnt="2">
        <dgm:presLayoutVars>
          <dgm:bulletEnabled val="1"/>
        </dgm:presLayoutVars>
      </dgm:prSet>
      <dgm:spPr/>
    </dgm:pt>
    <dgm:pt modelId="{57082A17-564E-4FB4-B777-3E4200E43C85}" type="pres">
      <dgm:prSet presAssocID="{47521CFE-4FBB-4508-AC8C-9B1A294BA89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CBF0B3C-14A6-404A-A116-005F159FB98C}" type="pres">
      <dgm:prSet presAssocID="{47521CFE-4FBB-4508-AC8C-9B1A294BA89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427730A-495E-4CBF-91C7-215247F2C362}" type="presOf" srcId="{338D4506-2842-492D-8D69-A2DA39D08C4B}" destId="{92CFAD1F-D819-458D-B53E-E82A01F90ECF}" srcOrd="0" destOrd="1" presId="urn:microsoft.com/office/officeart/2005/8/layout/vList2"/>
    <dgm:cxn modelId="{FD034F21-32CE-41A9-80D5-FF1F40478D37}" srcId="{47521CFE-4FBB-4508-AC8C-9B1A294BA89A}" destId="{E6AFDFEA-7294-476F-8453-139EBD4CA03B}" srcOrd="0" destOrd="0" parTransId="{658F5E41-283E-44DA-8C7A-65244EF7D074}" sibTransId="{731EE872-1A4B-4174-8DC3-1FB93085722D}"/>
    <dgm:cxn modelId="{ABFF5C5B-FB06-4D68-AA52-42CA011262C7}" type="presOf" srcId="{47521CFE-4FBB-4508-AC8C-9B1A294BA89A}" destId="{57082A17-564E-4FB4-B777-3E4200E43C85}" srcOrd="0" destOrd="0" presId="urn:microsoft.com/office/officeart/2005/8/layout/vList2"/>
    <dgm:cxn modelId="{1E21A248-2897-40D4-8B96-12140BEFEABE}" srcId="{47521CFE-4FBB-4508-AC8C-9B1A294BA89A}" destId="{16A82F7D-EC98-4E63-91A1-429F792AD8A2}" srcOrd="1" destOrd="0" parTransId="{C6E93451-64B6-409B-94B2-78E7AD9F0740}" sibTransId="{09A6CC2D-EE4D-4974-AE87-C23E7F165BB1}"/>
    <dgm:cxn modelId="{1368B879-DAAE-4E11-894F-6FCA39DF7BDA}" type="presOf" srcId="{E6AFDFEA-7294-476F-8453-139EBD4CA03B}" destId="{FCBF0B3C-14A6-404A-A116-005F159FB98C}" srcOrd="0" destOrd="0" presId="urn:microsoft.com/office/officeart/2005/8/layout/vList2"/>
    <dgm:cxn modelId="{BBC08480-8F7C-44AE-A4A6-720969325C25}" type="presOf" srcId="{2578EF8E-8EFD-40FB-BBF1-A9E2F60858CC}" destId="{92CFAD1F-D819-458D-B53E-E82A01F90ECF}" srcOrd="0" destOrd="0" presId="urn:microsoft.com/office/officeart/2005/8/layout/vList2"/>
    <dgm:cxn modelId="{2B2EAD80-D527-4A61-B36D-68195E04E73D}" srcId="{C116E405-B35E-4630-8113-C4602622F446}" destId="{8CF828D3-EEEC-4728-9D87-EB718AF02B6E}" srcOrd="0" destOrd="0" parTransId="{C880D6F4-3A09-4127-A636-DFEC58B5D037}" sibTransId="{8D3D9FF0-E90C-4429-B1E9-EBBA82300D6E}"/>
    <dgm:cxn modelId="{DA0B9585-28DD-4510-8009-22A3B0C84104}" type="presOf" srcId="{C116E405-B35E-4630-8113-C4602622F446}" destId="{2142F34C-C0A4-46AB-BFB0-683A37AB92B2}" srcOrd="0" destOrd="0" presId="urn:microsoft.com/office/officeart/2005/8/layout/vList2"/>
    <dgm:cxn modelId="{0FEC5AAB-2A59-4C8E-B8F7-AF20288D5951}" srcId="{8CF828D3-EEEC-4728-9D87-EB718AF02B6E}" destId="{2578EF8E-8EFD-40FB-BBF1-A9E2F60858CC}" srcOrd="0" destOrd="0" parTransId="{AC43541F-BB57-470B-AFF5-05DB445F8B4F}" sibTransId="{FE56F995-6396-4F62-BDFD-90FBA9D1CE3F}"/>
    <dgm:cxn modelId="{673C85B9-9BA0-4871-997D-39511CAB0DCE}" type="presOf" srcId="{16A82F7D-EC98-4E63-91A1-429F792AD8A2}" destId="{FCBF0B3C-14A6-404A-A116-005F159FB98C}" srcOrd="0" destOrd="1" presId="urn:microsoft.com/office/officeart/2005/8/layout/vList2"/>
    <dgm:cxn modelId="{CBBE3ED0-E745-430E-9DB8-8CB9D9495308}" srcId="{C116E405-B35E-4630-8113-C4602622F446}" destId="{47521CFE-4FBB-4508-AC8C-9B1A294BA89A}" srcOrd="1" destOrd="0" parTransId="{F984854D-E816-4F51-8219-96E858FB84D3}" sibTransId="{CF392215-2975-45E3-94F8-D4414DA2FD16}"/>
    <dgm:cxn modelId="{35DECBDF-86B0-49A1-9415-7D10AE5A7454}" type="presOf" srcId="{8CF828D3-EEEC-4728-9D87-EB718AF02B6E}" destId="{C10194A2-8D40-42CA-8555-0CDDE73F072A}" srcOrd="0" destOrd="0" presId="urn:microsoft.com/office/officeart/2005/8/layout/vList2"/>
    <dgm:cxn modelId="{20BEB2F0-0B6E-46D1-BC93-0A576C176E0E}" srcId="{8CF828D3-EEEC-4728-9D87-EB718AF02B6E}" destId="{338D4506-2842-492D-8D69-A2DA39D08C4B}" srcOrd="1" destOrd="0" parTransId="{273FDC20-AB96-43F9-A493-6C4E87FB9ABD}" sibTransId="{76D351FF-3F0B-4197-9A3E-B1AD1D57BA7D}"/>
    <dgm:cxn modelId="{36EB6FFE-FEC4-469D-B7D1-B41C4D22EE36}" type="presParOf" srcId="{2142F34C-C0A4-46AB-BFB0-683A37AB92B2}" destId="{C10194A2-8D40-42CA-8555-0CDDE73F072A}" srcOrd="0" destOrd="0" presId="urn:microsoft.com/office/officeart/2005/8/layout/vList2"/>
    <dgm:cxn modelId="{8C8D256B-EE51-430F-AA31-293541D30846}" type="presParOf" srcId="{2142F34C-C0A4-46AB-BFB0-683A37AB92B2}" destId="{92CFAD1F-D819-458D-B53E-E82A01F90ECF}" srcOrd="1" destOrd="0" presId="urn:microsoft.com/office/officeart/2005/8/layout/vList2"/>
    <dgm:cxn modelId="{8CF7713B-2CBD-4BEF-92D3-32ED70029867}" type="presParOf" srcId="{2142F34C-C0A4-46AB-BFB0-683A37AB92B2}" destId="{57082A17-564E-4FB4-B777-3E4200E43C85}" srcOrd="2" destOrd="0" presId="urn:microsoft.com/office/officeart/2005/8/layout/vList2"/>
    <dgm:cxn modelId="{AD1805E8-240B-4BD7-8C6B-196266A771A5}" type="presParOf" srcId="{2142F34C-C0A4-46AB-BFB0-683A37AB92B2}" destId="{FCBF0B3C-14A6-404A-A116-005F159FB98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894FEFB-2760-4D82-B29D-CE9A43F2DFF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9B17CFF-1197-4D0E-B652-4879C2F2C59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Corbel" panose="020B0503020204020204"/>
            </a:rPr>
            <a:t>OSHA</a:t>
          </a:r>
          <a:r>
            <a:rPr lang="en-US"/>
            <a:t> </a:t>
          </a:r>
          <a:r>
            <a:rPr lang="en-US">
              <a:latin typeface="Corbel" panose="020B0503020204020204"/>
            </a:rPr>
            <a:t>Safety</a:t>
          </a:r>
          <a:r>
            <a:rPr lang="en-US"/>
            <a:t> </a:t>
          </a:r>
          <a:r>
            <a:rPr lang="en-US">
              <a:latin typeface="Corbel" panose="020B0503020204020204"/>
            </a:rPr>
            <a:t>Standards</a:t>
          </a:r>
          <a:endParaRPr lang="en-US"/>
        </a:p>
      </dgm:t>
    </dgm:pt>
    <dgm:pt modelId="{534915B3-6194-4157-8F88-7043FAD70B9F}" type="parTrans" cxnId="{45108A4D-AD48-4FB3-A77C-A347B0A64D46}">
      <dgm:prSet/>
      <dgm:spPr/>
      <dgm:t>
        <a:bodyPr/>
        <a:lstStyle/>
        <a:p>
          <a:endParaRPr lang="en-US"/>
        </a:p>
      </dgm:t>
    </dgm:pt>
    <dgm:pt modelId="{74CF27DE-1B00-4A33-A1EA-C082A2816F0F}" type="sibTrans" cxnId="{45108A4D-AD48-4FB3-A77C-A347B0A64D46}">
      <dgm:prSet/>
      <dgm:spPr/>
      <dgm:t>
        <a:bodyPr/>
        <a:lstStyle/>
        <a:p>
          <a:endParaRPr lang="en-US"/>
        </a:p>
      </dgm:t>
    </dgm:pt>
    <dgm:pt modelId="{64199241-BAD8-4DF3-B09A-22E981499F1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Water Purity</a:t>
          </a:r>
        </a:p>
      </dgm:t>
    </dgm:pt>
    <dgm:pt modelId="{65B32443-E74A-48BB-864F-2EEBA44829FA}" type="parTrans" cxnId="{88CF96EB-94EC-4D51-8380-DD829EDE27AE}">
      <dgm:prSet/>
      <dgm:spPr/>
      <dgm:t>
        <a:bodyPr/>
        <a:lstStyle/>
        <a:p>
          <a:endParaRPr lang="en-US"/>
        </a:p>
      </dgm:t>
    </dgm:pt>
    <dgm:pt modelId="{B28E468D-F86E-47C9-8677-C15967CC2818}" type="sibTrans" cxnId="{88CF96EB-94EC-4D51-8380-DD829EDE27AE}">
      <dgm:prSet/>
      <dgm:spPr/>
      <dgm:t>
        <a:bodyPr/>
        <a:lstStyle/>
        <a:p>
          <a:endParaRPr lang="en-US"/>
        </a:p>
      </dgm:t>
    </dgm:pt>
    <dgm:pt modelId="{4981212E-A72E-4F26-ACFE-A12C986C04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Waste Disposal</a:t>
          </a:r>
          <a:r>
            <a:rPr lang="en-US">
              <a:latin typeface="Corbel" panose="020B0503020204020204"/>
            </a:rPr>
            <a:t> </a:t>
          </a:r>
          <a:endParaRPr lang="en-US"/>
        </a:p>
      </dgm:t>
    </dgm:pt>
    <dgm:pt modelId="{1F3B3775-7E6F-435B-90C9-80AE3FE46154}" type="parTrans" cxnId="{34E00E1A-70CF-46C2-8CBB-55C2B30CFDB1}">
      <dgm:prSet/>
      <dgm:spPr/>
    </dgm:pt>
    <dgm:pt modelId="{7ADD35BB-4206-442E-8C57-76AFAFA2AEE6}" type="sibTrans" cxnId="{34E00E1A-70CF-46C2-8CBB-55C2B30CFDB1}">
      <dgm:prSet/>
      <dgm:spPr/>
    </dgm:pt>
    <dgm:pt modelId="{DDA8DAD2-168C-4520-BCBF-43A226384AFC}" type="pres">
      <dgm:prSet presAssocID="{3894FEFB-2760-4D82-B29D-CE9A43F2DFF0}" presName="root" presStyleCnt="0">
        <dgm:presLayoutVars>
          <dgm:dir/>
          <dgm:resizeHandles val="exact"/>
        </dgm:presLayoutVars>
      </dgm:prSet>
      <dgm:spPr/>
    </dgm:pt>
    <dgm:pt modelId="{B35485A0-36D5-465E-BF46-52BF8597A377}" type="pres">
      <dgm:prSet presAssocID="{29B17CFF-1197-4D0E-B652-4879C2F2C593}" presName="compNode" presStyleCnt="0"/>
      <dgm:spPr/>
    </dgm:pt>
    <dgm:pt modelId="{64C12B8B-F386-4445-A4A1-46D9CAC88B0B}" type="pres">
      <dgm:prSet presAssocID="{29B17CFF-1197-4D0E-B652-4879C2F2C593}" presName="bgRect" presStyleLbl="bgShp" presStyleIdx="0" presStyleCnt="3"/>
      <dgm:spPr/>
    </dgm:pt>
    <dgm:pt modelId="{CD5C8F99-3FD1-46D7-832A-1043C03C95F6}" type="pres">
      <dgm:prSet presAssocID="{29B17CFF-1197-4D0E-B652-4879C2F2C593}" presName="iconRect" presStyleLbl="node1" presStyleIdx="0" presStyleCnt="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fe jacket"/>
        </a:ext>
      </dgm:extLst>
    </dgm:pt>
    <dgm:pt modelId="{8BAC18D0-2F0E-44BF-9695-D0C4CD58FACF}" type="pres">
      <dgm:prSet presAssocID="{29B17CFF-1197-4D0E-B652-4879C2F2C593}" presName="spaceRect" presStyleCnt="0"/>
      <dgm:spPr/>
    </dgm:pt>
    <dgm:pt modelId="{B67E3F39-6A19-4A22-8082-38B9E2A984D1}" type="pres">
      <dgm:prSet presAssocID="{29B17CFF-1197-4D0E-B652-4879C2F2C593}" presName="parTx" presStyleLbl="revTx" presStyleIdx="0" presStyleCnt="3">
        <dgm:presLayoutVars>
          <dgm:chMax val="0"/>
          <dgm:chPref val="0"/>
        </dgm:presLayoutVars>
      </dgm:prSet>
      <dgm:spPr/>
    </dgm:pt>
    <dgm:pt modelId="{0826191D-FBFB-4BC4-8CAB-68C57AA8CDFD}" type="pres">
      <dgm:prSet presAssocID="{74CF27DE-1B00-4A33-A1EA-C082A2816F0F}" presName="sibTrans" presStyleCnt="0"/>
      <dgm:spPr/>
    </dgm:pt>
    <dgm:pt modelId="{69C60BF4-0EA1-438E-9423-F890643218BA}" type="pres">
      <dgm:prSet presAssocID="{64199241-BAD8-4DF3-B09A-22E981499F1F}" presName="compNode" presStyleCnt="0"/>
      <dgm:spPr/>
    </dgm:pt>
    <dgm:pt modelId="{9EAA1B9D-07CC-4391-BDA3-E2BCCB5CC8FE}" type="pres">
      <dgm:prSet presAssocID="{64199241-BAD8-4DF3-B09A-22E981499F1F}" presName="bgRect" presStyleLbl="bgShp" presStyleIdx="1" presStyleCnt="3"/>
      <dgm:spPr/>
    </dgm:pt>
    <dgm:pt modelId="{6C1887B0-4251-4F14-8EE3-745F86E21DEE}" type="pres">
      <dgm:prSet presAssocID="{64199241-BAD8-4DF3-B09A-22E981499F1F}" presName="iconRect" presStyleLbl="node1" presStyleIdx="1" presStyleCnt="3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34073A75-D851-4C63-96E9-290E02D32354}" type="pres">
      <dgm:prSet presAssocID="{64199241-BAD8-4DF3-B09A-22E981499F1F}" presName="spaceRect" presStyleCnt="0"/>
      <dgm:spPr/>
    </dgm:pt>
    <dgm:pt modelId="{BA10467D-B7F8-4DCD-A354-9AD2596A66A6}" type="pres">
      <dgm:prSet presAssocID="{64199241-BAD8-4DF3-B09A-22E981499F1F}" presName="parTx" presStyleLbl="revTx" presStyleIdx="1" presStyleCnt="3">
        <dgm:presLayoutVars>
          <dgm:chMax val="0"/>
          <dgm:chPref val="0"/>
        </dgm:presLayoutVars>
      </dgm:prSet>
      <dgm:spPr/>
    </dgm:pt>
    <dgm:pt modelId="{C86BE053-3027-4E3D-A6D8-3472B91CDFED}" type="pres">
      <dgm:prSet presAssocID="{B28E468D-F86E-47C9-8677-C15967CC2818}" presName="sibTrans" presStyleCnt="0"/>
      <dgm:spPr/>
    </dgm:pt>
    <dgm:pt modelId="{95109F83-360F-43EF-A781-B785D639F8B7}" type="pres">
      <dgm:prSet presAssocID="{4981212E-A72E-4F26-ACFE-A12C986C0499}" presName="compNode" presStyleCnt="0"/>
      <dgm:spPr/>
    </dgm:pt>
    <dgm:pt modelId="{8DDFFFE2-71C1-48BB-B270-F31F0CF9AC83}" type="pres">
      <dgm:prSet presAssocID="{4981212E-A72E-4F26-ACFE-A12C986C0499}" presName="bgRect" presStyleLbl="bgShp" presStyleIdx="2" presStyleCnt="3"/>
      <dgm:spPr/>
    </dgm:pt>
    <dgm:pt modelId="{9D67FE52-31E7-45D6-B656-9EC446F4B487}" type="pres">
      <dgm:prSet presAssocID="{4981212E-A72E-4F26-ACFE-A12C986C0499}" presName="iconRect" presStyleLbl="node1" presStyleIdx="2" presStyleCnt="3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rbage"/>
        </a:ext>
      </dgm:extLst>
    </dgm:pt>
    <dgm:pt modelId="{0C296D8B-B7AD-4870-92AB-197B15356AC1}" type="pres">
      <dgm:prSet presAssocID="{4981212E-A72E-4F26-ACFE-A12C986C0499}" presName="spaceRect" presStyleCnt="0"/>
      <dgm:spPr/>
    </dgm:pt>
    <dgm:pt modelId="{CC8EE614-4C04-4EFF-A162-2E1E9BB97F37}" type="pres">
      <dgm:prSet presAssocID="{4981212E-A72E-4F26-ACFE-A12C986C049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4E00E1A-70CF-46C2-8CBB-55C2B30CFDB1}" srcId="{3894FEFB-2760-4D82-B29D-CE9A43F2DFF0}" destId="{4981212E-A72E-4F26-ACFE-A12C986C0499}" srcOrd="2" destOrd="0" parTransId="{1F3B3775-7E6F-435B-90C9-80AE3FE46154}" sibTransId="{7ADD35BB-4206-442E-8C57-76AFAFA2AEE6}"/>
    <dgm:cxn modelId="{91507034-2693-4007-A202-535BB2DC05E5}" type="presOf" srcId="{29B17CFF-1197-4D0E-B652-4879C2F2C593}" destId="{B67E3F39-6A19-4A22-8082-38B9E2A984D1}" srcOrd="0" destOrd="0" presId="urn:microsoft.com/office/officeart/2018/2/layout/IconVerticalSolidList"/>
    <dgm:cxn modelId="{32D45F6B-02CD-4E51-BA48-F518FF033E17}" type="presOf" srcId="{64199241-BAD8-4DF3-B09A-22E981499F1F}" destId="{BA10467D-B7F8-4DCD-A354-9AD2596A66A6}" srcOrd="0" destOrd="0" presId="urn:microsoft.com/office/officeart/2018/2/layout/IconVerticalSolidList"/>
    <dgm:cxn modelId="{45108A4D-AD48-4FB3-A77C-A347B0A64D46}" srcId="{3894FEFB-2760-4D82-B29D-CE9A43F2DFF0}" destId="{29B17CFF-1197-4D0E-B652-4879C2F2C593}" srcOrd="0" destOrd="0" parTransId="{534915B3-6194-4157-8F88-7043FAD70B9F}" sibTransId="{74CF27DE-1B00-4A33-A1EA-C082A2816F0F}"/>
    <dgm:cxn modelId="{93C9A3A8-8FDF-4617-91EA-465966539A61}" type="presOf" srcId="{3894FEFB-2760-4D82-B29D-CE9A43F2DFF0}" destId="{DDA8DAD2-168C-4520-BCBF-43A226384AFC}" srcOrd="0" destOrd="0" presId="urn:microsoft.com/office/officeart/2018/2/layout/IconVerticalSolidList"/>
    <dgm:cxn modelId="{BD8426B5-1ABC-413E-B2F8-E19572D47599}" type="presOf" srcId="{4981212E-A72E-4F26-ACFE-A12C986C0499}" destId="{CC8EE614-4C04-4EFF-A162-2E1E9BB97F37}" srcOrd="0" destOrd="0" presId="urn:microsoft.com/office/officeart/2018/2/layout/IconVerticalSolidList"/>
    <dgm:cxn modelId="{88CF96EB-94EC-4D51-8380-DD829EDE27AE}" srcId="{3894FEFB-2760-4D82-B29D-CE9A43F2DFF0}" destId="{64199241-BAD8-4DF3-B09A-22E981499F1F}" srcOrd="1" destOrd="0" parTransId="{65B32443-E74A-48BB-864F-2EEBA44829FA}" sibTransId="{B28E468D-F86E-47C9-8677-C15967CC2818}"/>
    <dgm:cxn modelId="{86C55683-F384-4D3F-8B6C-1EFF699AFAA7}" type="presParOf" srcId="{DDA8DAD2-168C-4520-BCBF-43A226384AFC}" destId="{B35485A0-36D5-465E-BF46-52BF8597A377}" srcOrd="0" destOrd="0" presId="urn:microsoft.com/office/officeart/2018/2/layout/IconVerticalSolidList"/>
    <dgm:cxn modelId="{1FB05EE4-FD0C-4A23-A49E-DFA723A874DB}" type="presParOf" srcId="{B35485A0-36D5-465E-BF46-52BF8597A377}" destId="{64C12B8B-F386-4445-A4A1-46D9CAC88B0B}" srcOrd="0" destOrd="0" presId="urn:microsoft.com/office/officeart/2018/2/layout/IconVerticalSolidList"/>
    <dgm:cxn modelId="{9E3C65AA-394D-4C61-AD4B-9829A77B9ED2}" type="presParOf" srcId="{B35485A0-36D5-465E-BF46-52BF8597A377}" destId="{CD5C8F99-3FD1-46D7-832A-1043C03C95F6}" srcOrd="1" destOrd="0" presId="urn:microsoft.com/office/officeart/2018/2/layout/IconVerticalSolidList"/>
    <dgm:cxn modelId="{3AF67F5D-2360-4466-BD4E-F761ADB9A1D4}" type="presParOf" srcId="{B35485A0-36D5-465E-BF46-52BF8597A377}" destId="{8BAC18D0-2F0E-44BF-9695-D0C4CD58FACF}" srcOrd="2" destOrd="0" presId="urn:microsoft.com/office/officeart/2018/2/layout/IconVerticalSolidList"/>
    <dgm:cxn modelId="{B2C8106A-348E-4C56-8EFB-6E3491987C04}" type="presParOf" srcId="{B35485A0-36D5-465E-BF46-52BF8597A377}" destId="{B67E3F39-6A19-4A22-8082-38B9E2A984D1}" srcOrd="3" destOrd="0" presId="urn:microsoft.com/office/officeart/2018/2/layout/IconVerticalSolidList"/>
    <dgm:cxn modelId="{0ACE6C07-A63D-49CD-9347-3D92ECFD1850}" type="presParOf" srcId="{DDA8DAD2-168C-4520-BCBF-43A226384AFC}" destId="{0826191D-FBFB-4BC4-8CAB-68C57AA8CDFD}" srcOrd="1" destOrd="0" presId="urn:microsoft.com/office/officeart/2018/2/layout/IconVerticalSolidList"/>
    <dgm:cxn modelId="{B07A9A22-CF4F-47AF-A6E1-884BA05D1B93}" type="presParOf" srcId="{DDA8DAD2-168C-4520-BCBF-43A226384AFC}" destId="{69C60BF4-0EA1-438E-9423-F890643218BA}" srcOrd="2" destOrd="0" presId="urn:microsoft.com/office/officeart/2018/2/layout/IconVerticalSolidList"/>
    <dgm:cxn modelId="{7026D5AD-4A15-453F-8BD5-D45A7DE40446}" type="presParOf" srcId="{69C60BF4-0EA1-438E-9423-F890643218BA}" destId="{9EAA1B9D-07CC-4391-BDA3-E2BCCB5CC8FE}" srcOrd="0" destOrd="0" presId="urn:microsoft.com/office/officeart/2018/2/layout/IconVerticalSolidList"/>
    <dgm:cxn modelId="{1F8C7FBF-0F78-4A90-8B48-5B648556D5F0}" type="presParOf" srcId="{69C60BF4-0EA1-438E-9423-F890643218BA}" destId="{6C1887B0-4251-4F14-8EE3-745F86E21DEE}" srcOrd="1" destOrd="0" presId="urn:microsoft.com/office/officeart/2018/2/layout/IconVerticalSolidList"/>
    <dgm:cxn modelId="{E8F66FBA-FCD7-45D3-9464-50AF5E0B9718}" type="presParOf" srcId="{69C60BF4-0EA1-438E-9423-F890643218BA}" destId="{34073A75-D851-4C63-96E9-290E02D32354}" srcOrd="2" destOrd="0" presId="urn:microsoft.com/office/officeart/2018/2/layout/IconVerticalSolidList"/>
    <dgm:cxn modelId="{11BEF663-1AB2-4BAA-A90D-CD7F6D693D81}" type="presParOf" srcId="{69C60BF4-0EA1-438E-9423-F890643218BA}" destId="{BA10467D-B7F8-4DCD-A354-9AD2596A66A6}" srcOrd="3" destOrd="0" presId="urn:microsoft.com/office/officeart/2018/2/layout/IconVerticalSolidList"/>
    <dgm:cxn modelId="{31AA92F7-106E-4ED4-A671-839D29B3FD11}" type="presParOf" srcId="{DDA8DAD2-168C-4520-BCBF-43A226384AFC}" destId="{C86BE053-3027-4E3D-A6D8-3472B91CDFED}" srcOrd="3" destOrd="0" presId="urn:microsoft.com/office/officeart/2018/2/layout/IconVerticalSolidList"/>
    <dgm:cxn modelId="{BE97E822-B555-4E2B-8024-378CE39F3406}" type="presParOf" srcId="{DDA8DAD2-168C-4520-BCBF-43A226384AFC}" destId="{95109F83-360F-43EF-A781-B785D639F8B7}" srcOrd="4" destOrd="0" presId="urn:microsoft.com/office/officeart/2018/2/layout/IconVerticalSolidList"/>
    <dgm:cxn modelId="{9886B840-0481-4D34-8252-8DE6B6C5F397}" type="presParOf" srcId="{95109F83-360F-43EF-A781-B785D639F8B7}" destId="{8DDFFFE2-71C1-48BB-B270-F31F0CF9AC83}" srcOrd="0" destOrd="0" presId="urn:microsoft.com/office/officeart/2018/2/layout/IconVerticalSolidList"/>
    <dgm:cxn modelId="{012ADA8D-F2CB-4975-869E-DF29E384AF7D}" type="presParOf" srcId="{95109F83-360F-43EF-A781-B785D639F8B7}" destId="{9D67FE52-31E7-45D6-B656-9EC446F4B487}" srcOrd="1" destOrd="0" presId="urn:microsoft.com/office/officeart/2018/2/layout/IconVerticalSolidList"/>
    <dgm:cxn modelId="{BD915646-7F7B-4941-BA58-796F8C631341}" type="presParOf" srcId="{95109F83-360F-43EF-A781-B785D639F8B7}" destId="{0C296D8B-B7AD-4870-92AB-197B15356AC1}" srcOrd="2" destOrd="0" presId="urn:microsoft.com/office/officeart/2018/2/layout/IconVerticalSolidList"/>
    <dgm:cxn modelId="{DF18895F-9922-466D-ABAD-B7CA312E0D45}" type="presParOf" srcId="{95109F83-360F-43EF-A781-B785D639F8B7}" destId="{CC8EE614-4C04-4EFF-A162-2E1E9BB97F3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42932-2051-4F3F-91E6-F0E3D093E449}">
      <dsp:nvSpPr>
        <dsp:cNvPr id="0" name=""/>
        <dsp:cNvSpPr/>
      </dsp:nvSpPr>
      <dsp:spPr>
        <a:xfrm>
          <a:off x="0" y="447"/>
          <a:ext cx="6747763" cy="6163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D846F5-C520-4CBA-94E3-C23AB98C7002}">
      <dsp:nvSpPr>
        <dsp:cNvPr id="0" name=""/>
        <dsp:cNvSpPr/>
      </dsp:nvSpPr>
      <dsp:spPr>
        <a:xfrm>
          <a:off x="186443" y="139124"/>
          <a:ext cx="338988" cy="338988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6F915-7AAB-4EF4-BFF7-DA818EE14C4C}">
      <dsp:nvSpPr>
        <dsp:cNvPr id="0" name=""/>
        <dsp:cNvSpPr/>
      </dsp:nvSpPr>
      <dsp:spPr>
        <a:xfrm>
          <a:off x="711875" y="447"/>
          <a:ext cx="6035887" cy="616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230" tIns="65230" rIns="65230" bIns="6523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Millipore Sigma</a:t>
          </a:r>
        </a:p>
      </dsp:txBody>
      <dsp:txXfrm>
        <a:off x="711875" y="447"/>
        <a:ext cx="6035887" cy="616342"/>
      </dsp:txXfrm>
    </dsp:sp>
    <dsp:sp modelId="{40834E91-912F-4307-B576-21655C5668F3}">
      <dsp:nvSpPr>
        <dsp:cNvPr id="0" name=""/>
        <dsp:cNvSpPr/>
      </dsp:nvSpPr>
      <dsp:spPr>
        <a:xfrm>
          <a:off x="0" y="770876"/>
          <a:ext cx="6747763" cy="6163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4667E3-558A-4BB6-8C95-E65ECB38348E}">
      <dsp:nvSpPr>
        <dsp:cNvPr id="0" name=""/>
        <dsp:cNvSpPr/>
      </dsp:nvSpPr>
      <dsp:spPr>
        <a:xfrm>
          <a:off x="186443" y="909553"/>
          <a:ext cx="338988" cy="338988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AC0257-A9C8-4429-9B72-8464771BF7F3}">
      <dsp:nvSpPr>
        <dsp:cNvPr id="0" name=""/>
        <dsp:cNvSpPr/>
      </dsp:nvSpPr>
      <dsp:spPr>
        <a:xfrm>
          <a:off x="711875" y="770876"/>
          <a:ext cx="6035887" cy="616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230" tIns="65230" rIns="65230" bIns="6523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Project Background</a:t>
          </a:r>
        </a:p>
      </dsp:txBody>
      <dsp:txXfrm>
        <a:off x="711875" y="770876"/>
        <a:ext cx="6035887" cy="616342"/>
      </dsp:txXfrm>
    </dsp:sp>
    <dsp:sp modelId="{7B171323-A972-4BE8-AF65-5EC0D2FE4A65}">
      <dsp:nvSpPr>
        <dsp:cNvPr id="0" name=""/>
        <dsp:cNvSpPr/>
      </dsp:nvSpPr>
      <dsp:spPr>
        <a:xfrm>
          <a:off x="0" y="1541304"/>
          <a:ext cx="6747763" cy="6163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00A3C7-8B60-4C2A-85B8-BD5AF445E703}">
      <dsp:nvSpPr>
        <dsp:cNvPr id="0" name=""/>
        <dsp:cNvSpPr/>
      </dsp:nvSpPr>
      <dsp:spPr>
        <a:xfrm>
          <a:off x="186443" y="1679981"/>
          <a:ext cx="338988" cy="338988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200A6-BD7D-479D-B2A0-BE67C5FCF399}">
      <dsp:nvSpPr>
        <dsp:cNvPr id="0" name=""/>
        <dsp:cNvSpPr/>
      </dsp:nvSpPr>
      <dsp:spPr>
        <a:xfrm>
          <a:off x="711875" y="1541304"/>
          <a:ext cx="6035887" cy="616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230" tIns="65230" rIns="65230" bIns="6523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Testing Results</a:t>
          </a:r>
        </a:p>
      </dsp:txBody>
      <dsp:txXfrm>
        <a:off x="711875" y="1541304"/>
        <a:ext cx="6035887" cy="616342"/>
      </dsp:txXfrm>
    </dsp:sp>
    <dsp:sp modelId="{1D98B6D9-6CA6-4BCD-B73A-30A5FB659E1D}">
      <dsp:nvSpPr>
        <dsp:cNvPr id="0" name=""/>
        <dsp:cNvSpPr/>
      </dsp:nvSpPr>
      <dsp:spPr>
        <a:xfrm>
          <a:off x="0" y="2311732"/>
          <a:ext cx="6747763" cy="6163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24F8F-FC41-4143-A755-72C31661CE89}">
      <dsp:nvSpPr>
        <dsp:cNvPr id="0" name=""/>
        <dsp:cNvSpPr/>
      </dsp:nvSpPr>
      <dsp:spPr>
        <a:xfrm>
          <a:off x="186443" y="2450409"/>
          <a:ext cx="338988" cy="338988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DC1C2-EE61-42AE-9612-0069546B09EF}">
      <dsp:nvSpPr>
        <dsp:cNvPr id="0" name=""/>
        <dsp:cNvSpPr/>
      </dsp:nvSpPr>
      <dsp:spPr>
        <a:xfrm>
          <a:off x="711875" y="2311732"/>
          <a:ext cx="6035887" cy="616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230" tIns="65230" rIns="65230" bIns="6523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Objectives and Requirements</a:t>
          </a:r>
        </a:p>
      </dsp:txBody>
      <dsp:txXfrm>
        <a:off x="711875" y="2311732"/>
        <a:ext cx="6035887" cy="616342"/>
      </dsp:txXfrm>
    </dsp:sp>
    <dsp:sp modelId="{2E4E7D9C-6D16-4549-853F-D9CCC3A17F33}">
      <dsp:nvSpPr>
        <dsp:cNvPr id="0" name=""/>
        <dsp:cNvSpPr/>
      </dsp:nvSpPr>
      <dsp:spPr>
        <a:xfrm>
          <a:off x="0" y="3082160"/>
          <a:ext cx="6747763" cy="6163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D2A228-C62F-4769-901E-D30ABE01EF21}">
      <dsp:nvSpPr>
        <dsp:cNvPr id="0" name=""/>
        <dsp:cNvSpPr/>
      </dsp:nvSpPr>
      <dsp:spPr>
        <a:xfrm>
          <a:off x="186443" y="3220838"/>
          <a:ext cx="338988" cy="338988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A8ADAD-D7C1-461D-8220-52C684809AF5}">
      <dsp:nvSpPr>
        <dsp:cNvPr id="0" name=""/>
        <dsp:cNvSpPr/>
      </dsp:nvSpPr>
      <dsp:spPr>
        <a:xfrm>
          <a:off x="711875" y="3082160"/>
          <a:ext cx="6035887" cy="616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230" tIns="65230" rIns="65230" bIns="6523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Final Design</a:t>
          </a:r>
        </a:p>
      </dsp:txBody>
      <dsp:txXfrm>
        <a:off x="711875" y="3082160"/>
        <a:ext cx="6035887" cy="616342"/>
      </dsp:txXfrm>
    </dsp:sp>
    <dsp:sp modelId="{235CA551-833F-4ACF-9096-2CAD7EAEDEFD}">
      <dsp:nvSpPr>
        <dsp:cNvPr id="0" name=""/>
        <dsp:cNvSpPr/>
      </dsp:nvSpPr>
      <dsp:spPr>
        <a:xfrm>
          <a:off x="0" y="3852589"/>
          <a:ext cx="6747763" cy="6163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D3CDC-9056-4A10-BA30-F5B212D73563}">
      <dsp:nvSpPr>
        <dsp:cNvPr id="0" name=""/>
        <dsp:cNvSpPr/>
      </dsp:nvSpPr>
      <dsp:spPr>
        <a:xfrm>
          <a:off x="186443" y="3991266"/>
          <a:ext cx="338988" cy="338988"/>
        </a:xfrm>
        <a:prstGeom prst="rect">
          <a:avLst/>
        </a:prstGeom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F416FD-5D72-4EE6-B7C4-00739F1F2E10}">
      <dsp:nvSpPr>
        <dsp:cNvPr id="0" name=""/>
        <dsp:cNvSpPr/>
      </dsp:nvSpPr>
      <dsp:spPr>
        <a:xfrm>
          <a:off x="711875" y="3852589"/>
          <a:ext cx="6035887" cy="616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230" tIns="65230" rIns="65230" bIns="6523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Validation</a:t>
          </a:r>
        </a:p>
      </dsp:txBody>
      <dsp:txXfrm>
        <a:off x="711875" y="3852589"/>
        <a:ext cx="6035887" cy="616342"/>
      </dsp:txXfrm>
    </dsp:sp>
    <dsp:sp modelId="{2B1C271F-AAC8-4F27-85BA-4198E9337974}">
      <dsp:nvSpPr>
        <dsp:cNvPr id="0" name=""/>
        <dsp:cNvSpPr/>
      </dsp:nvSpPr>
      <dsp:spPr>
        <a:xfrm>
          <a:off x="0" y="4623017"/>
          <a:ext cx="6747763" cy="6163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AFBA14-F913-4DF0-9696-748473F6BA1F}">
      <dsp:nvSpPr>
        <dsp:cNvPr id="0" name=""/>
        <dsp:cNvSpPr/>
      </dsp:nvSpPr>
      <dsp:spPr>
        <a:xfrm>
          <a:off x="186443" y="4761694"/>
          <a:ext cx="338988" cy="338988"/>
        </a:xfrm>
        <a:prstGeom prst="rect">
          <a:avLst/>
        </a:prstGeom>
        <a:blipFill>
          <a:blip xmlns:r="http://schemas.openxmlformats.org/officeDocument/2006/relationships" r:embed="rId1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A4C92-1359-495A-8249-FCD4FD4B9844}">
      <dsp:nvSpPr>
        <dsp:cNvPr id="0" name=""/>
        <dsp:cNvSpPr/>
      </dsp:nvSpPr>
      <dsp:spPr>
        <a:xfrm>
          <a:off x="711875" y="4623017"/>
          <a:ext cx="6035887" cy="616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230" tIns="65230" rIns="65230" bIns="6523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Corbel" panose="020B0503020204020204"/>
            </a:rPr>
            <a:t>Acknowledgements</a:t>
          </a:r>
          <a:r>
            <a:rPr lang="en-US" sz="1600" kern="1200"/>
            <a:t> </a:t>
          </a:r>
        </a:p>
      </dsp:txBody>
      <dsp:txXfrm>
        <a:off x="711875" y="4623017"/>
        <a:ext cx="6035887" cy="6163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C9C00-5338-4C7C-8233-E0BDAA3FE573}">
      <dsp:nvSpPr>
        <dsp:cNvPr id="0" name=""/>
        <dsp:cNvSpPr/>
      </dsp:nvSpPr>
      <dsp:spPr>
        <a:xfrm>
          <a:off x="0" y="2118"/>
          <a:ext cx="6491184" cy="10739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EFF21F-EA2B-4CFB-8D94-7A2A0CDA26E8}">
      <dsp:nvSpPr>
        <dsp:cNvPr id="0" name=""/>
        <dsp:cNvSpPr/>
      </dsp:nvSpPr>
      <dsp:spPr>
        <a:xfrm>
          <a:off x="324863" y="243752"/>
          <a:ext cx="590660" cy="590660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38409-1B6F-4D25-A800-D8BCC50CB8E9}">
      <dsp:nvSpPr>
        <dsp:cNvPr id="0" name=""/>
        <dsp:cNvSpPr/>
      </dsp:nvSpPr>
      <dsp:spPr>
        <a:xfrm>
          <a:off x="1240387" y="2118"/>
          <a:ext cx="5250796" cy="1073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657" tIns="113657" rIns="113657" bIns="11365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Reduce water consumption</a:t>
          </a:r>
        </a:p>
      </dsp:txBody>
      <dsp:txXfrm>
        <a:off x="1240387" y="2118"/>
        <a:ext cx="5250796" cy="1073928"/>
      </dsp:txXfrm>
    </dsp:sp>
    <dsp:sp modelId="{88B7872D-526E-407D-81D1-F3ADE1CD5E88}">
      <dsp:nvSpPr>
        <dsp:cNvPr id="0" name=""/>
        <dsp:cNvSpPr/>
      </dsp:nvSpPr>
      <dsp:spPr>
        <a:xfrm>
          <a:off x="0" y="1344530"/>
          <a:ext cx="6491184" cy="10739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7D8582-BFB7-49AB-8017-511D6C8B06F7}">
      <dsp:nvSpPr>
        <dsp:cNvPr id="0" name=""/>
        <dsp:cNvSpPr/>
      </dsp:nvSpPr>
      <dsp:spPr>
        <a:xfrm>
          <a:off x="324863" y="1586164"/>
          <a:ext cx="590660" cy="590660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501DC-111C-4B6F-8FA5-BB2B28B6246D}">
      <dsp:nvSpPr>
        <dsp:cNvPr id="0" name=""/>
        <dsp:cNvSpPr/>
      </dsp:nvSpPr>
      <dsp:spPr>
        <a:xfrm>
          <a:off x="1240387" y="1344530"/>
          <a:ext cx="5250796" cy="1073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657" tIns="113657" rIns="113657" bIns="11365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Reduce water waste</a:t>
          </a:r>
        </a:p>
      </dsp:txBody>
      <dsp:txXfrm>
        <a:off x="1240387" y="1344530"/>
        <a:ext cx="5250796" cy="1073928"/>
      </dsp:txXfrm>
    </dsp:sp>
    <dsp:sp modelId="{50DBC657-4352-4F2D-B232-0A4B7464FD8B}">
      <dsp:nvSpPr>
        <dsp:cNvPr id="0" name=""/>
        <dsp:cNvSpPr/>
      </dsp:nvSpPr>
      <dsp:spPr>
        <a:xfrm>
          <a:off x="0" y="2686941"/>
          <a:ext cx="6491184" cy="10739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D7AE64-10FD-4637-91BF-78DD6C222C36}">
      <dsp:nvSpPr>
        <dsp:cNvPr id="0" name=""/>
        <dsp:cNvSpPr/>
      </dsp:nvSpPr>
      <dsp:spPr>
        <a:xfrm>
          <a:off x="324863" y="2928575"/>
          <a:ext cx="590660" cy="590660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1AFC56-E16C-4EE7-8688-74E9A9BFDFEA}">
      <dsp:nvSpPr>
        <dsp:cNvPr id="0" name=""/>
        <dsp:cNvSpPr/>
      </dsp:nvSpPr>
      <dsp:spPr>
        <a:xfrm>
          <a:off x="1240387" y="2686941"/>
          <a:ext cx="5250796" cy="1073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657" tIns="113657" rIns="113657" bIns="11365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orbel" panose="020B0503020204020204"/>
            </a:rPr>
            <a:t>Environmentally Concious</a:t>
          </a:r>
        </a:p>
      </dsp:txBody>
      <dsp:txXfrm>
        <a:off x="1240387" y="2686941"/>
        <a:ext cx="5250796" cy="1073928"/>
      </dsp:txXfrm>
    </dsp:sp>
    <dsp:sp modelId="{BF2A1571-9D1D-4B07-A47E-3A63BAFF01B6}">
      <dsp:nvSpPr>
        <dsp:cNvPr id="0" name=""/>
        <dsp:cNvSpPr/>
      </dsp:nvSpPr>
      <dsp:spPr>
        <a:xfrm>
          <a:off x="0" y="4029352"/>
          <a:ext cx="6491184" cy="10739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486BFD-6F87-4BFE-A236-D201A0882035}">
      <dsp:nvSpPr>
        <dsp:cNvPr id="0" name=""/>
        <dsp:cNvSpPr/>
      </dsp:nvSpPr>
      <dsp:spPr>
        <a:xfrm>
          <a:off x="324863" y="4270986"/>
          <a:ext cx="590660" cy="590660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7710DF-64A8-4B01-BFF8-55AF9FFBD381}">
      <dsp:nvSpPr>
        <dsp:cNvPr id="0" name=""/>
        <dsp:cNvSpPr/>
      </dsp:nvSpPr>
      <dsp:spPr>
        <a:xfrm>
          <a:off x="1240387" y="4029352"/>
          <a:ext cx="5250796" cy="1073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657" tIns="113657" rIns="113657" bIns="11365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orbel" panose="020B0503020204020204"/>
            </a:rPr>
            <a:t>Positive publicity </a:t>
          </a:r>
          <a:endParaRPr lang="en-US" sz="2200" kern="1200"/>
        </a:p>
      </dsp:txBody>
      <dsp:txXfrm>
        <a:off x="1240387" y="4029352"/>
        <a:ext cx="5250796" cy="107392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90C253-DC2C-49AA-ABA2-652DEC9FB47A}">
      <dsp:nvSpPr>
        <dsp:cNvPr id="0" name=""/>
        <dsp:cNvSpPr/>
      </dsp:nvSpPr>
      <dsp:spPr>
        <a:xfrm>
          <a:off x="0" y="40029"/>
          <a:ext cx="9739782" cy="719549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Corbel" panose="020B0503020204020204"/>
            </a:rPr>
            <a:t>Specification</a:t>
          </a:r>
          <a:r>
            <a:rPr lang="en-US" sz="3000" kern="1200"/>
            <a:t> of TFF </a:t>
          </a:r>
          <a:r>
            <a:rPr lang="en-US" sz="3000" kern="1200">
              <a:latin typeface="Corbel" panose="020B0503020204020204"/>
            </a:rPr>
            <a:t>System</a:t>
          </a:r>
          <a:endParaRPr lang="en-US" sz="3000" kern="1200"/>
        </a:p>
      </dsp:txBody>
      <dsp:txXfrm>
        <a:off x="35125" y="75154"/>
        <a:ext cx="9669532" cy="649299"/>
      </dsp:txXfrm>
    </dsp:sp>
    <dsp:sp modelId="{6017C4C8-DCC6-4591-9006-4F5DB4ACE475}">
      <dsp:nvSpPr>
        <dsp:cNvPr id="0" name=""/>
        <dsp:cNvSpPr/>
      </dsp:nvSpPr>
      <dsp:spPr>
        <a:xfrm>
          <a:off x="0" y="845979"/>
          <a:ext cx="9739782" cy="719549"/>
        </a:xfrm>
        <a:prstGeom prst="roundRect">
          <a:avLst/>
        </a:prstGeom>
        <a:solidFill>
          <a:schemeClr val="accent3">
            <a:shade val="80000"/>
            <a:hueOff val="-389915"/>
            <a:satOff val="6828"/>
            <a:lumOff val="2579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Corbel" panose="020B0503020204020204"/>
            </a:rPr>
            <a:t>Implementation</a:t>
          </a:r>
          <a:r>
            <a:rPr lang="en-US" sz="3000" kern="1200"/>
            <a:t> </a:t>
          </a:r>
          <a:r>
            <a:rPr lang="en-US" sz="3000" kern="1200">
              <a:latin typeface="Corbel" panose="020B0503020204020204"/>
            </a:rPr>
            <a:t>of System</a:t>
          </a:r>
          <a:endParaRPr lang="en-US" sz="3000" kern="1200"/>
        </a:p>
      </dsp:txBody>
      <dsp:txXfrm>
        <a:off x="35125" y="881104"/>
        <a:ext cx="9669532" cy="649299"/>
      </dsp:txXfrm>
    </dsp:sp>
    <dsp:sp modelId="{0642EF2C-8E89-4BD9-BAC4-171CA2FFA64A}">
      <dsp:nvSpPr>
        <dsp:cNvPr id="0" name=""/>
        <dsp:cNvSpPr/>
      </dsp:nvSpPr>
      <dsp:spPr>
        <a:xfrm>
          <a:off x="0" y="1565529"/>
          <a:ext cx="9739782" cy="1210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9238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>
              <a:latin typeface="Corbel" panose="020B0503020204020204"/>
            </a:rPr>
            <a:t>Installation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>
              <a:latin typeface="Corbel" panose="020B0503020204020204"/>
            </a:rPr>
            <a:t>Validation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>
              <a:latin typeface="Corbel" panose="020B0503020204020204"/>
            </a:rPr>
            <a:t>Optimization</a:t>
          </a:r>
        </a:p>
      </dsp:txBody>
      <dsp:txXfrm>
        <a:off x="0" y="1565529"/>
        <a:ext cx="9739782" cy="1210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F1E3C-0B42-4C45-9DE3-A5CBE1FD572D}">
      <dsp:nvSpPr>
        <dsp:cNvPr id="0" name=""/>
        <dsp:cNvSpPr/>
      </dsp:nvSpPr>
      <dsp:spPr>
        <a:xfrm>
          <a:off x="581591" y="16769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FE8D07-C0DA-4A51-8BB6-19A1D8F71CA8}">
      <dsp:nvSpPr>
        <dsp:cNvPr id="0" name=""/>
        <dsp:cNvSpPr/>
      </dsp:nvSpPr>
      <dsp:spPr>
        <a:xfrm>
          <a:off x="815591" y="401700"/>
          <a:ext cx="630000" cy="630000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19A99E-FEC1-4E64-B7B7-11DAC378010E}">
      <dsp:nvSpPr>
        <dsp:cNvPr id="0" name=""/>
        <dsp:cNvSpPr/>
      </dsp:nvSpPr>
      <dsp:spPr>
        <a:xfrm>
          <a:off x="230591" y="160770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>
              <a:latin typeface="Corbel" panose="020B0503020204020204"/>
            </a:rPr>
            <a:t>Pharmaceutical</a:t>
          </a:r>
          <a:r>
            <a:rPr lang="en-US" sz="1600" kern="1200"/>
            <a:t> </a:t>
          </a:r>
        </a:p>
      </dsp:txBody>
      <dsp:txXfrm>
        <a:off x="230591" y="1607700"/>
        <a:ext cx="1800000" cy="720000"/>
      </dsp:txXfrm>
    </dsp:sp>
    <dsp:sp modelId="{17102B1F-5F91-425B-AEB6-8A86E06FB0CC}">
      <dsp:nvSpPr>
        <dsp:cNvPr id="0" name=""/>
        <dsp:cNvSpPr/>
      </dsp:nvSpPr>
      <dsp:spPr>
        <a:xfrm>
          <a:off x="2696592" y="16769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298C5F-CF54-48D3-B7C3-498158928E9B}">
      <dsp:nvSpPr>
        <dsp:cNvPr id="0" name=""/>
        <dsp:cNvSpPr/>
      </dsp:nvSpPr>
      <dsp:spPr>
        <a:xfrm>
          <a:off x="2930592" y="401700"/>
          <a:ext cx="630000" cy="630000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C505F-2B95-4DBD-9916-17DA11FC65A6}">
      <dsp:nvSpPr>
        <dsp:cNvPr id="0" name=""/>
        <dsp:cNvSpPr/>
      </dsp:nvSpPr>
      <dsp:spPr>
        <a:xfrm>
          <a:off x="2345592" y="160770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Industrial Microbiology</a:t>
          </a:r>
        </a:p>
      </dsp:txBody>
      <dsp:txXfrm>
        <a:off x="2345592" y="1607700"/>
        <a:ext cx="1800000" cy="720000"/>
      </dsp:txXfrm>
    </dsp:sp>
    <dsp:sp modelId="{5AAE7F6D-D83F-4CC8-B005-385C5B8FECB6}">
      <dsp:nvSpPr>
        <dsp:cNvPr id="0" name=""/>
        <dsp:cNvSpPr/>
      </dsp:nvSpPr>
      <dsp:spPr>
        <a:xfrm>
          <a:off x="4811591" y="16769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952DD0-BB99-448C-B7AC-36F655BA4165}">
      <dsp:nvSpPr>
        <dsp:cNvPr id="0" name=""/>
        <dsp:cNvSpPr/>
      </dsp:nvSpPr>
      <dsp:spPr>
        <a:xfrm>
          <a:off x="5045591" y="401700"/>
          <a:ext cx="630000" cy="630000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A0A89C-FA48-4B97-BDAB-F51BE54EACC4}">
      <dsp:nvSpPr>
        <dsp:cNvPr id="0" name=""/>
        <dsp:cNvSpPr/>
      </dsp:nvSpPr>
      <dsp:spPr>
        <a:xfrm>
          <a:off x="4460592" y="160770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Life Science</a:t>
          </a:r>
        </a:p>
      </dsp:txBody>
      <dsp:txXfrm>
        <a:off x="4460592" y="1607700"/>
        <a:ext cx="1800000" cy="720000"/>
      </dsp:txXfrm>
    </dsp:sp>
    <dsp:sp modelId="{58DBAD15-4559-4905-982A-49F284F6362F}">
      <dsp:nvSpPr>
        <dsp:cNvPr id="0" name=""/>
        <dsp:cNvSpPr/>
      </dsp:nvSpPr>
      <dsp:spPr>
        <a:xfrm>
          <a:off x="581591" y="2777700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F8950C-A40C-40C4-A5DA-2A3CCDFF9F7F}">
      <dsp:nvSpPr>
        <dsp:cNvPr id="0" name=""/>
        <dsp:cNvSpPr/>
      </dsp:nvSpPr>
      <dsp:spPr>
        <a:xfrm>
          <a:off x="815591" y="3011700"/>
          <a:ext cx="630000" cy="630000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4B77E0-154F-414B-A71A-EB2497BD4882}">
      <dsp:nvSpPr>
        <dsp:cNvPr id="0" name=""/>
        <dsp:cNvSpPr/>
      </dsp:nvSpPr>
      <dsp:spPr>
        <a:xfrm>
          <a:off x="230591" y="421770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Water Purification</a:t>
          </a:r>
        </a:p>
      </dsp:txBody>
      <dsp:txXfrm>
        <a:off x="230591" y="4217700"/>
        <a:ext cx="1800000" cy="720000"/>
      </dsp:txXfrm>
    </dsp:sp>
    <dsp:sp modelId="{BF7B4825-661B-4A92-99C7-0D21E8A0B331}">
      <dsp:nvSpPr>
        <dsp:cNvPr id="0" name=""/>
        <dsp:cNvSpPr/>
      </dsp:nvSpPr>
      <dsp:spPr>
        <a:xfrm>
          <a:off x="2696592" y="2777700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349381-B450-4F16-B503-8E68C25943BF}">
      <dsp:nvSpPr>
        <dsp:cNvPr id="0" name=""/>
        <dsp:cNvSpPr/>
      </dsp:nvSpPr>
      <dsp:spPr>
        <a:xfrm>
          <a:off x="2930592" y="3011700"/>
          <a:ext cx="630000" cy="630000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E37739-8EC4-48A7-B558-D428B9ED7467}">
      <dsp:nvSpPr>
        <dsp:cNvPr id="0" name=""/>
        <dsp:cNvSpPr/>
      </dsp:nvSpPr>
      <dsp:spPr>
        <a:xfrm>
          <a:off x="2345592" y="421770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Labware</a:t>
          </a:r>
        </a:p>
      </dsp:txBody>
      <dsp:txXfrm>
        <a:off x="2345592" y="4217700"/>
        <a:ext cx="1800000" cy="720000"/>
      </dsp:txXfrm>
    </dsp:sp>
    <dsp:sp modelId="{C17B5797-5CD5-499A-B251-8B7DA498BCCB}">
      <dsp:nvSpPr>
        <dsp:cNvPr id="0" name=""/>
        <dsp:cNvSpPr/>
      </dsp:nvSpPr>
      <dsp:spPr>
        <a:xfrm>
          <a:off x="4811591" y="2777700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DE9088-B408-47B4-9CE5-AD10B0D9DE26}">
      <dsp:nvSpPr>
        <dsp:cNvPr id="0" name=""/>
        <dsp:cNvSpPr/>
      </dsp:nvSpPr>
      <dsp:spPr>
        <a:xfrm>
          <a:off x="5045591" y="3011700"/>
          <a:ext cx="630000" cy="630000"/>
        </a:xfrm>
        <a:prstGeom prst="rect">
          <a:avLst/>
        </a:prstGeom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DB95E1-2D6E-4E14-A537-A9A9901CA8D9}">
      <dsp:nvSpPr>
        <dsp:cNvPr id="0" name=""/>
        <dsp:cNvSpPr/>
      </dsp:nvSpPr>
      <dsp:spPr>
        <a:xfrm>
          <a:off x="4460592" y="421770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Sample Preparation</a:t>
          </a:r>
        </a:p>
      </dsp:txBody>
      <dsp:txXfrm>
        <a:off x="4460592" y="4217700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056B26-C0F3-403A-960C-5C9B7E12033A}">
      <dsp:nvSpPr>
        <dsp:cNvPr id="0" name=""/>
        <dsp:cNvSpPr/>
      </dsp:nvSpPr>
      <dsp:spPr>
        <a:xfrm>
          <a:off x="0" y="1895"/>
          <a:ext cx="6235734" cy="9605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BFDA7-8F67-481E-8259-60AB022E3039}">
      <dsp:nvSpPr>
        <dsp:cNvPr id="0" name=""/>
        <dsp:cNvSpPr/>
      </dsp:nvSpPr>
      <dsp:spPr>
        <a:xfrm>
          <a:off x="290559" y="218013"/>
          <a:ext cx="528289" cy="528289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61B3A-D19C-4910-B57A-2B90FA62EA42}">
      <dsp:nvSpPr>
        <dsp:cNvPr id="0" name=""/>
        <dsp:cNvSpPr/>
      </dsp:nvSpPr>
      <dsp:spPr>
        <a:xfrm>
          <a:off x="1109408" y="1895"/>
          <a:ext cx="5126325" cy="960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56" tIns="101656" rIns="101656" bIns="10165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orbel" panose="020B0503020204020204"/>
            </a:rPr>
            <a:t>Approximately </a:t>
          </a:r>
          <a:r>
            <a:rPr lang="en-US" sz="2200" b="1" kern="1200">
              <a:latin typeface="Corbel" panose="020B0503020204020204"/>
            </a:rPr>
            <a:t>4 million L/year</a:t>
          </a:r>
          <a:r>
            <a:rPr lang="en-US" sz="2200" kern="1200">
              <a:latin typeface="Corbel" panose="020B0503020204020204"/>
            </a:rPr>
            <a:t> of wastewater being dumped down the drain</a:t>
          </a:r>
          <a:endParaRPr lang="en-US" sz="2200" kern="1200"/>
        </a:p>
      </dsp:txBody>
      <dsp:txXfrm>
        <a:off x="1109408" y="1895"/>
        <a:ext cx="5126325" cy="960526"/>
      </dsp:txXfrm>
    </dsp:sp>
    <dsp:sp modelId="{A5197225-9CC0-4B00-899D-9B6C40A39E97}">
      <dsp:nvSpPr>
        <dsp:cNvPr id="0" name=""/>
        <dsp:cNvSpPr/>
      </dsp:nvSpPr>
      <dsp:spPr>
        <a:xfrm>
          <a:off x="0" y="1202553"/>
          <a:ext cx="6235734" cy="9605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313E70-D02D-47B2-8061-DD5AA827C26F}">
      <dsp:nvSpPr>
        <dsp:cNvPr id="0" name=""/>
        <dsp:cNvSpPr/>
      </dsp:nvSpPr>
      <dsp:spPr>
        <a:xfrm>
          <a:off x="290559" y="1418671"/>
          <a:ext cx="528289" cy="528289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72A38-125B-4030-9296-8C78A4BBEB51}">
      <dsp:nvSpPr>
        <dsp:cNvPr id="0" name=""/>
        <dsp:cNvSpPr/>
      </dsp:nvSpPr>
      <dsp:spPr>
        <a:xfrm>
          <a:off x="1109408" y="1202553"/>
          <a:ext cx="5126325" cy="960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56" tIns="101656" rIns="101656" bIns="10165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orbel" panose="020B0503020204020204"/>
            </a:rPr>
            <a:t>The </a:t>
          </a:r>
          <a:r>
            <a:rPr lang="en-US" sz="2200" b="1" kern="1200">
              <a:latin typeface="Corbel" panose="020B0503020204020204"/>
            </a:rPr>
            <a:t>wastewater</a:t>
          </a:r>
          <a:r>
            <a:rPr lang="en-US" sz="2200" kern="1200">
              <a:latin typeface="Corbel" panose="020B0503020204020204"/>
            </a:rPr>
            <a:t> is from a wash used to clean the product inside a</a:t>
          </a:r>
          <a:r>
            <a:rPr lang="en-US" sz="2200" kern="1200"/>
            <a:t> filter press</a:t>
          </a:r>
        </a:p>
      </dsp:txBody>
      <dsp:txXfrm>
        <a:off x="1109408" y="1202553"/>
        <a:ext cx="5126325" cy="960526"/>
      </dsp:txXfrm>
    </dsp:sp>
    <dsp:sp modelId="{E3DFE926-21A9-4811-AC9D-A2EF3D38F466}">
      <dsp:nvSpPr>
        <dsp:cNvPr id="0" name=""/>
        <dsp:cNvSpPr/>
      </dsp:nvSpPr>
      <dsp:spPr>
        <a:xfrm>
          <a:off x="0" y="2403211"/>
          <a:ext cx="6235734" cy="9605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F1F5D4-74C9-49F5-B983-FCEFBD3CBDF1}">
      <dsp:nvSpPr>
        <dsp:cNvPr id="0" name=""/>
        <dsp:cNvSpPr/>
      </dsp:nvSpPr>
      <dsp:spPr>
        <a:xfrm>
          <a:off x="290559" y="2619329"/>
          <a:ext cx="528289" cy="528289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34716-E9D2-4F6D-8860-B518FA7C12A6}">
      <dsp:nvSpPr>
        <dsp:cNvPr id="0" name=""/>
        <dsp:cNvSpPr/>
      </dsp:nvSpPr>
      <dsp:spPr>
        <a:xfrm>
          <a:off x="1109408" y="2403211"/>
          <a:ext cx="5126325" cy="960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56" tIns="101656" rIns="101656" bIns="10165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The plant is looking to </a:t>
          </a:r>
          <a:r>
            <a:rPr lang="en-US" sz="2200" b="1" kern="1200"/>
            <a:t>recycle</a:t>
          </a:r>
          <a:r>
            <a:rPr lang="en-US" sz="2200" kern="1200"/>
            <a:t> the water in some capacity </a:t>
          </a:r>
        </a:p>
      </dsp:txBody>
      <dsp:txXfrm>
        <a:off x="1109408" y="2403211"/>
        <a:ext cx="5126325" cy="960526"/>
      </dsp:txXfrm>
    </dsp:sp>
    <dsp:sp modelId="{F50A41A2-CA93-495F-B0E7-7B29421F7E8D}">
      <dsp:nvSpPr>
        <dsp:cNvPr id="0" name=""/>
        <dsp:cNvSpPr/>
      </dsp:nvSpPr>
      <dsp:spPr>
        <a:xfrm>
          <a:off x="0" y="3603869"/>
          <a:ext cx="6235734" cy="9605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42E446-4FF8-4CC7-B23C-2DB094ED389F}">
      <dsp:nvSpPr>
        <dsp:cNvPr id="0" name=""/>
        <dsp:cNvSpPr/>
      </dsp:nvSpPr>
      <dsp:spPr>
        <a:xfrm>
          <a:off x="290559" y="3819987"/>
          <a:ext cx="528289" cy="528289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F8EC1-DCD0-438A-A976-AF7B68EA047D}">
      <dsp:nvSpPr>
        <dsp:cNvPr id="0" name=""/>
        <dsp:cNvSpPr/>
      </dsp:nvSpPr>
      <dsp:spPr>
        <a:xfrm>
          <a:off x="1109408" y="3603869"/>
          <a:ext cx="2806080" cy="960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56" tIns="101656" rIns="101656" bIns="101656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>
              <a:latin typeface="Corbel" panose="020B0503020204020204"/>
            </a:rPr>
            <a:t>Water Contains:</a:t>
          </a:r>
          <a:endParaRPr lang="en-US" sz="2200" b="1" kern="1200"/>
        </a:p>
      </dsp:txBody>
      <dsp:txXfrm>
        <a:off x="1109408" y="3603869"/>
        <a:ext cx="2806080" cy="960526"/>
      </dsp:txXfrm>
    </dsp:sp>
    <dsp:sp modelId="{695E8142-8893-4B3A-B83F-F3CB0548A9DB}">
      <dsp:nvSpPr>
        <dsp:cNvPr id="0" name=""/>
        <dsp:cNvSpPr/>
      </dsp:nvSpPr>
      <dsp:spPr>
        <a:xfrm>
          <a:off x="3915488" y="3603869"/>
          <a:ext cx="2320245" cy="960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56" tIns="101656" rIns="101656" bIns="10165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Proteins</a:t>
          </a:r>
        </a:p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Ions</a:t>
          </a:r>
        </a:p>
      </dsp:txBody>
      <dsp:txXfrm>
        <a:off x="3915488" y="3603869"/>
        <a:ext cx="2320245" cy="9605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6D0BE-0755-48CB-BB85-D52C6B538960}">
      <dsp:nvSpPr>
        <dsp:cNvPr id="0" name=""/>
        <dsp:cNvSpPr/>
      </dsp:nvSpPr>
      <dsp:spPr>
        <a:xfrm>
          <a:off x="0" y="4187534"/>
          <a:ext cx="1622796" cy="916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413" tIns="227584" rIns="115413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Provide</a:t>
          </a:r>
        </a:p>
      </dsp:txBody>
      <dsp:txXfrm>
        <a:off x="0" y="4187534"/>
        <a:ext cx="1622796" cy="916130"/>
      </dsp:txXfrm>
    </dsp:sp>
    <dsp:sp modelId="{D96A8B15-95C6-4817-93F4-873FA42EFC83}">
      <dsp:nvSpPr>
        <dsp:cNvPr id="0" name=""/>
        <dsp:cNvSpPr/>
      </dsp:nvSpPr>
      <dsp:spPr>
        <a:xfrm>
          <a:off x="1622796" y="4187534"/>
          <a:ext cx="4868388" cy="91613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54" tIns="254000" rIns="98754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Provide optimized tank volume calculations.</a:t>
          </a:r>
        </a:p>
      </dsp:txBody>
      <dsp:txXfrm>
        <a:off x="1622796" y="4187534"/>
        <a:ext cx="4868388" cy="916130"/>
      </dsp:txXfrm>
    </dsp:sp>
    <dsp:sp modelId="{C70871C9-8E1C-4A0A-8C38-FA0C263714EF}">
      <dsp:nvSpPr>
        <dsp:cNvPr id="0" name=""/>
        <dsp:cNvSpPr/>
      </dsp:nvSpPr>
      <dsp:spPr>
        <a:xfrm rot="10800000">
          <a:off x="0" y="2792268"/>
          <a:ext cx="1622796" cy="1409008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413" tIns="227584" rIns="115413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Create</a:t>
          </a:r>
        </a:p>
      </dsp:txBody>
      <dsp:txXfrm rot="-10800000">
        <a:off x="0" y="2792268"/>
        <a:ext cx="1622796" cy="915855"/>
      </dsp:txXfrm>
    </dsp:sp>
    <dsp:sp modelId="{2F0F5292-C9A1-42D4-ACBD-8F7F3095116C}">
      <dsp:nvSpPr>
        <dsp:cNvPr id="0" name=""/>
        <dsp:cNvSpPr/>
      </dsp:nvSpPr>
      <dsp:spPr>
        <a:xfrm>
          <a:off x="1622796" y="2792268"/>
          <a:ext cx="4868388" cy="91585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54" tIns="254000" rIns="98754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Create a flow diagram</a:t>
          </a:r>
        </a:p>
      </dsp:txBody>
      <dsp:txXfrm>
        <a:off x="1622796" y="2792268"/>
        <a:ext cx="4868388" cy="915855"/>
      </dsp:txXfrm>
    </dsp:sp>
    <dsp:sp modelId="{9CF87A3F-8FA8-4F85-B41D-D7815EF57217}">
      <dsp:nvSpPr>
        <dsp:cNvPr id="0" name=""/>
        <dsp:cNvSpPr/>
      </dsp:nvSpPr>
      <dsp:spPr>
        <a:xfrm rot="10800000">
          <a:off x="0" y="1397001"/>
          <a:ext cx="1622796" cy="1409008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413" tIns="227584" rIns="115413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Find</a:t>
          </a:r>
        </a:p>
      </dsp:txBody>
      <dsp:txXfrm rot="-10800000">
        <a:off x="0" y="1397001"/>
        <a:ext cx="1622796" cy="915855"/>
      </dsp:txXfrm>
    </dsp:sp>
    <dsp:sp modelId="{C222E6E2-2E0D-4579-872E-B36835977A5A}">
      <dsp:nvSpPr>
        <dsp:cNvPr id="0" name=""/>
        <dsp:cNvSpPr/>
      </dsp:nvSpPr>
      <dsp:spPr>
        <a:xfrm>
          <a:off x="1622796" y="1397001"/>
          <a:ext cx="4868388" cy="91585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54" tIns="254000" rIns="98754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Find best filtration method</a:t>
          </a:r>
        </a:p>
      </dsp:txBody>
      <dsp:txXfrm>
        <a:off x="1622796" y="1397001"/>
        <a:ext cx="4868388" cy="915855"/>
      </dsp:txXfrm>
    </dsp:sp>
    <dsp:sp modelId="{68E31700-BFF9-41CE-88F5-3289E7979A81}">
      <dsp:nvSpPr>
        <dsp:cNvPr id="0" name=""/>
        <dsp:cNvSpPr/>
      </dsp:nvSpPr>
      <dsp:spPr>
        <a:xfrm rot="10800000">
          <a:off x="0" y="1735"/>
          <a:ext cx="1622796" cy="1409008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413" tIns="227584" rIns="115413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Analyze</a:t>
          </a:r>
        </a:p>
      </dsp:txBody>
      <dsp:txXfrm rot="-10800000">
        <a:off x="0" y="1735"/>
        <a:ext cx="1622796" cy="915855"/>
      </dsp:txXfrm>
    </dsp:sp>
    <dsp:sp modelId="{3D03A440-B5FA-441F-A941-22764FFBB966}">
      <dsp:nvSpPr>
        <dsp:cNvPr id="0" name=""/>
        <dsp:cNvSpPr/>
      </dsp:nvSpPr>
      <dsp:spPr>
        <a:xfrm>
          <a:off x="1622796" y="1735"/>
          <a:ext cx="4868388" cy="91585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54" tIns="254000" rIns="98754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Analyze the components</a:t>
          </a:r>
        </a:p>
      </dsp:txBody>
      <dsp:txXfrm>
        <a:off x="1622796" y="1735"/>
        <a:ext cx="4868388" cy="9158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CDFFE-5F7D-41A4-B2E3-827F09AE4752}">
      <dsp:nvSpPr>
        <dsp:cNvPr id="0" name=""/>
        <dsp:cNvSpPr/>
      </dsp:nvSpPr>
      <dsp:spPr>
        <a:xfrm>
          <a:off x="852473" y="8953"/>
          <a:ext cx="1342792" cy="13427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A969F0-F486-4B3D-90C4-063A48B4E108}">
      <dsp:nvSpPr>
        <dsp:cNvPr id="0" name=""/>
        <dsp:cNvSpPr/>
      </dsp:nvSpPr>
      <dsp:spPr>
        <a:xfrm>
          <a:off x="1138642" y="295122"/>
          <a:ext cx="770454" cy="770454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68223C-B86A-4492-8567-1643262EB687}">
      <dsp:nvSpPr>
        <dsp:cNvPr id="0" name=""/>
        <dsp:cNvSpPr/>
      </dsp:nvSpPr>
      <dsp:spPr>
        <a:xfrm>
          <a:off x="423219" y="1769993"/>
          <a:ext cx="220129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Water</a:t>
          </a:r>
        </a:p>
      </dsp:txBody>
      <dsp:txXfrm>
        <a:off x="423219" y="1769993"/>
        <a:ext cx="2201299" cy="720000"/>
      </dsp:txXfrm>
    </dsp:sp>
    <dsp:sp modelId="{6485FE3C-0618-4ABD-A74F-25397C226C15}">
      <dsp:nvSpPr>
        <dsp:cNvPr id="0" name=""/>
        <dsp:cNvSpPr/>
      </dsp:nvSpPr>
      <dsp:spPr>
        <a:xfrm>
          <a:off x="3439000" y="8953"/>
          <a:ext cx="1342792" cy="134279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47101-1A34-4200-B457-A88D06B8D9AA}">
      <dsp:nvSpPr>
        <dsp:cNvPr id="0" name=""/>
        <dsp:cNvSpPr/>
      </dsp:nvSpPr>
      <dsp:spPr>
        <a:xfrm>
          <a:off x="3725169" y="295122"/>
          <a:ext cx="770454" cy="770454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B59BF-9DAC-4A0E-8612-0C5BDA4B7E16}">
      <dsp:nvSpPr>
        <dsp:cNvPr id="0" name=""/>
        <dsp:cNvSpPr/>
      </dsp:nvSpPr>
      <dsp:spPr>
        <a:xfrm>
          <a:off x="3009746" y="1769993"/>
          <a:ext cx="220129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Proteins</a:t>
          </a:r>
        </a:p>
      </dsp:txBody>
      <dsp:txXfrm>
        <a:off x="3009746" y="1769993"/>
        <a:ext cx="2201299" cy="720000"/>
      </dsp:txXfrm>
    </dsp:sp>
    <dsp:sp modelId="{9591F6E6-66A4-45E8-A162-D68EBE914DF8}">
      <dsp:nvSpPr>
        <dsp:cNvPr id="0" name=""/>
        <dsp:cNvSpPr/>
      </dsp:nvSpPr>
      <dsp:spPr>
        <a:xfrm>
          <a:off x="6025527" y="8953"/>
          <a:ext cx="1342792" cy="13427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DF24A-675B-4459-ABC5-06667AEC7FD8}">
      <dsp:nvSpPr>
        <dsp:cNvPr id="0" name=""/>
        <dsp:cNvSpPr/>
      </dsp:nvSpPr>
      <dsp:spPr>
        <a:xfrm>
          <a:off x="6311696" y="295122"/>
          <a:ext cx="770454" cy="770454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6B3579-7876-4D2C-8FC5-1E15A3D28AAB}">
      <dsp:nvSpPr>
        <dsp:cNvPr id="0" name=""/>
        <dsp:cNvSpPr/>
      </dsp:nvSpPr>
      <dsp:spPr>
        <a:xfrm>
          <a:off x="5596273" y="1769993"/>
          <a:ext cx="220129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Buffers (NaCl + Sodium Phosphate + NaOH)</a:t>
          </a:r>
        </a:p>
      </dsp:txBody>
      <dsp:txXfrm>
        <a:off x="5596273" y="1769993"/>
        <a:ext cx="2201299" cy="720000"/>
      </dsp:txXfrm>
    </dsp:sp>
    <dsp:sp modelId="{179BC6B0-99B1-4BC2-8BA8-1BC33ADC8C8D}">
      <dsp:nvSpPr>
        <dsp:cNvPr id="0" name=""/>
        <dsp:cNvSpPr/>
      </dsp:nvSpPr>
      <dsp:spPr>
        <a:xfrm>
          <a:off x="3439000" y="3040318"/>
          <a:ext cx="1342792" cy="134279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88191-8C22-4286-89D4-1B502B7C3720}">
      <dsp:nvSpPr>
        <dsp:cNvPr id="0" name=""/>
        <dsp:cNvSpPr/>
      </dsp:nvSpPr>
      <dsp:spPr>
        <a:xfrm>
          <a:off x="3725169" y="3326487"/>
          <a:ext cx="770454" cy="770454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16302-0595-47CB-B9D6-E189009D2A5D}">
      <dsp:nvSpPr>
        <dsp:cNvPr id="0" name=""/>
        <dsp:cNvSpPr/>
      </dsp:nvSpPr>
      <dsp:spPr>
        <a:xfrm>
          <a:off x="3009746" y="4801358"/>
          <a:ext cx="220129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/>
            <a:t>Trace Ions (Silica, iron, calcium, magnesium, and sulfates)</a:t>
          </a:r>
          <a:endParaRPr lang="en-US" sz="1400" kern="1200">
            <a:latin typeface="Corbel" panose="020B0503020204020204"/>
          </a:endParaRPr>
        </a:p>
      </dsp:txBody>
      <dsp:txXfrm>
        <a:off x="3009746" y="4801358"/>
        <a:ext cx="2201299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B3B1D-0025-4843-A5A9-81FB0761DA57}">
      <dsp:nvSpPr>
        <dsp:cNvPr id="0" name=""/>
        <dsp:cNvSpPr/>
      </dsp:nvSpPr>
      <dsp:spPr>
        <a:xfrm>
          <a:off x="0" y="18299"/>
          <a:ext cx="6491184" cy="159120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>
              <a:latin typeface="Corbel" panose="020B0503020204020204"/>
            </a:rPr>
            <a:t>Separation</a:t>
          </a:r>
          <a:r>
            <a:rPr lang="en-US" sz="4000" b="0" i="0" u="none" strike="noStrike" kern="1200" cap="none" baseline="0" noProof="0">
              <a:latin typeface="Corbel" panose="020B0503020204020204"/>
            </a:rPr>
            <a:t> Method &amp; Process Flow Diagram</a:t>
          </a:r>
          <a:endParaRPr lang="en-US" sz="4000" kern="1200">
            <a:latin typeface="Corbel" panose="020B0503020204020204"/>
          </a:endParaRPr>
        </a:p>
      </dsp:txBody>
      <dsp:txXfrm>
        <a:off x="77676" y="95975"/>
        <a:ext cx="6335832" cy="1435848"/>
      </dsp:txXfrm>
    </dsp:sp>
    <dsp:sp modelId="{590DBCD6-A13C-4A07-8DC3-DFA5018EEA1F}">
      <dsp:nvSpPr>
        <dsp:cNvPr id="0" name=""/>
        <dsp:cNvSpPr/>
      </dsp:nvSpPr>
      <dsp:spPr>
        <a:xfrm>
          <a:off x="0" y="1609499"/>
          <a:ext cx="6491184" cy="3477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095" tIns="50800" rIns="284480" bIns="50800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100" kern="1200"/>
            <a:t>Separates silica, proteins, salts and ions from water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100" kern="1200">
              <a:latin typeface="Corbel" panose="020B0503020204020204"/>
            </a:rPr>
            <a:t>Excess protein is removed from the process</a:t>
          </a:r>
          <a:endParaRPr lang="en-US" sz="3100" kern="120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100" kern="1200">
              <a:latin typeface="Corbel" panose="020B0503020204020204"/>
            </a:rPr>
            <a:t>Stores water before and after separation unit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100" kern="1200"/>
            <a:t>Recycles water</a:t>
          </a:r>
          <a:r>
            <a:rPr lang="en-US" sz="3100" kern="1200">
              <a:latin typeface="Corbel" panose="020B0503020204020204"/>
            </a:rPr>
            <a:t> </a:t>
          </a:r>
          <a:endParaRPr lang="en-US" sz="3100" kern="1200"/>
        </a:p>
      </dsp:txBody>
      <dsp:txXfrm>
        <a:off x="0" y="1609499"/>
        <a:ext cx="6491184" cy="34776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4D316-E6BA-47B9-BF8B-22DDFDA0661A}">
      <dsp:nvSpPr>
        <dsp:cNvPr id="0" name=""/>
        <dsp:cNvSpPr/>
      </dsp:nvSpPr>
      <dsp:spPr>
        <a:xfrm>
          <a:off x="0" y="62849"/>
          <a:ext cx="6491184" cy="105534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Tank Volume Calculations</a:t>
          </a:r>
        </a:p>
      </dsp:txBody>
      <dsp:txXfrm>
        <a:off x="51517" y="114366"/>
        <a:ext cx="6388150" cy="952306"/>
      </dsp:txXfrm>
    </dsp:sp>
    <dsp:sp modelId="{38367266-1D44-4B6B-B622-BD81FC935E46}">
      <dsp:nvSpPr>
        <dsp:cNvPr id="0" name=""/>
        <dsp:cNvSpPr/>
      </dsp:nvSpPr>
      <dsp:spPr>
        <a:xfrm>
          <a:off x="0" y="1118189"/>
          <a:ext cx="6491184" cy="72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095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400" kern="1200"/>
            <a:t>Stores optimal volume</a:t>
          </a:r>
        </a:p>
      </dsp:txBody>
      <dsp:txXfrm>
        <a:off x="0" y="1118189"/>
        <a:ext cx="6491184" cy="728640"/>
      </dsp:txXfrm>
    </dsp:sp>
    <dsp:sp modelId="{D894A499-355B-4504-AB3D-3F9971DC46BA}">
      <dsp:nvSpPr>
        <dsp:cNvPr id="0" name=""/>
        <dsp:cNvSpPr/>
      </dsp:nvSpPr>
      <dsp:spPr>
        <a:xfrm>
          <a:off x="0" y="1846829"/>
          <a:ext cx="6491184" cy="1055340"/>
        </a:xfrm>
        <a:prstGeom prst="roundRect">
          <a:avLst/>
        </a:prstGeom>
        <a:solidFill>
          <a:schemeClr val="accent1">
            <a:shade val="80000"/>
            <a:hueOff val="410307"/>
            <a:satOff val="9635"/>
            <a:lumOff val="2727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Purge Calculations</a:t>
          </a:r>
        </a:p>
      </dsp:txBody>
      <dsp:txXfrm>
        <a:off x="51517" y="1898346"/>
        <a:ext cx="6388150" cy="952306"/>
      </dsp:txXfrm>
    </dsp:sp>
    <dsp:sp modelId="{AA9E1D31-77C3-4F5E-B096-75B03B513CBC}">
      <dsp:nvSpPr>
        <dsp:cNvPr id="0" name=""/>
        <dsp:cNvSpPr/>
      </dsp:nvSpPr>
      <dsp:spPr>
        <a:xfrm>
          <a:off x="0" y="2902169"/>
          <a:ext cx="6491184" cy="2140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095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400" kern="1200">
              <a:latin typeface="Corbel" panose="020B0503020204020204"/>
            </a:rPr>
            <a:t>Compiles</a:t>
          </a:r>
          <a:r>
            <a:rPr lang="en-US" sz="3400" kern="1200"/>
            <a:t> concentration and volume data for easy analysis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400" kern="1200"/>
            <a:t>Distinct from tank volume calculations</a:t>
          </a:r>
        </a:p>
      </dsp:txBody>
      <dsp:txXfrm>
        <a:off x="0" y="2902169"/>
        <a:ext cx="6491184" cy="21403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194A2-8D40-42CA-8555-0CDDE73F072A}">
      <dsp:nvSpPr>
        <dsp:cNvPr id="0" name=""/>
        <dsp:cNvSpPr/>
      </dsp:nvSpPr>
      <dsp:spPr>
        <a:xfrm>
          <a:off x="0" y="148417"/>
          <a:ext cx="6491184" cy="1233179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Separation Method &amp; Process Flow Diagram</a:t>
          </a:r>
        </a:p>
      </dsp:txBody>
      <dsp:txXfrm>
        <a:off x="60199" y="208616"/>
        <a:ext cx="6370786" cy="1112781"/>
      </dsp:txXfrm>
    </dsp:sp>
    <dsp:sp modelId="{92CFAD1F-D819-458D-B53E-E82A01F90ECF}">
      <dsp:nvSpPr>
        <dsp:cNvPr id="0" name=""/>
        <dsp:cNvSpPr/>
      </dsp:nvSpPr>
      <dsp:spPr>
        <a:xfrm>
          <a:off x="0" y="1381597"/>
          <a:ext cx="6491184" cy="8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09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Must not bottleneck current process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Must not create large volumes of other waste</a:t>
          </a:r>
        </a:p>
      </dsp:txBody>
      <dsp:txXfrm>
        <a:off x="0" y="1381597"/>
        <a:ext cx="6491184" cy="834210"/>
      </dsp:txXfrm>
    </dsp:sp>
    <dsp:sp modelId="{57082A17-564E-4FB4-B777-3E4200E43C85}">
      <dsp:nvSpPr>
        <dsp:cNvPr id="0" name=""/>
        <dsp:cNvSpPr/>
      </dsp:nvSpPr>
      <dsp:spPr>
        <a:xfrm>
          <a:off x="0" y="2215807"/>
          <a:ext cx="6491184" cy="1233179"/>
        </a:xfrm>
        <a:prstGeom prst="roundRect">
          <a:avLst/>
        </a:prstGeom>
        <a:solidFill>
          <a:schemeClr val="accent2">
            <a:shade val="80000"/>
            <a:hueOff val="309562"/>
            <a:satOff val="-1950"/>
            <a:lumOff val="2525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Tank Volume Calculations</a:t>
          </a:r>
        </a:p>
      </dsp:txBody>
      <dsp:txXfrm>
        <a:off x="60199" y="2276006"/>
        <a:ext cx="6370786" cy="1112781"/>
      </dsp:txXfrm>
    </dsp:sp>
    <dsp:sp modelId="{FCBF0B3C-14A6-404A-A116-005F159FB98C}">
      <dsp:nvSpPr>
        <dsp:cNvPr id="0" name=""/>
        <dsp:cNvSpPr/>
      </dsp:nvSpPr>
      <dsp:spPr>
        <a:xfrm>
          <a:off x="0" y="3448987"/>
          <a:ext cx="6491184" cy="1507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09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36,000 L will enter the system over an 8-hour period in charges of 2000 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Assumptions must be displayed on the document</a:t>
          </a:r>
        </a:p>
      </dsp:txBody>
      <dsp:txXfrm>
        <a:off x="0" y="3448987"/>
        <a:ext cx="6491184" cy="150799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C12B8B-F386-4445-A4A1-46D9CAC88B0B}">
      <dsp:nvSpPr>
        <dsp:cNvPr id="0" name=""/>
        <dsp:cNvSpPr/>
      </dsp:nvSpPr>
      <dsp:spPr>
        <a:xfrm>
          <a:off x="0" y="623"/>
          <a:ext cx="6491184" cy="145832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C8F99-3FD1-46D7-832A-1043C03C95F6}">
      <dsp:nvSpPr>
        <dsp:cNvPr id="0" name=""/>
        <dsp:cNvSpPr/>
      </dsp:nvSpPr>
      <dsp:spPr>
        <a:xfrm>
          <a:off x="441144" y="328747"/>
          <a:ext cx="802081" cy="802081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7E3F39-6A19-4A22-8082-38B9E2A984D1}">
      <dsp:nvSpPr>
        <dsp:cNvPr id="0" name=""/>
        <dsp:cNvSpPr/>
      </dsp:nvSpPr>
      <dsp:spPr>
        <a:xfrm>
          <a:off x="1684370" y="623"/>
          <a:ext cx="4806813" cy="1458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40" tIns="154340" rIns="154340" bIns="15434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latin typeface="Corbel" panose="020B0503020204020204"/>
            </a:rPr>
            <a:t>OSHA</a:t>
          </a:r>
          <a:r>
            <a:rPr lang="en-US" sz="2500" kern="1200"/>
            <a:t> </a:t>
          </a:r>
          <a:r>
            <a:rPr lang="en-US" sz="2500" kern="1200">
              <a:latin typeface="Corbel" panose="020B0503020204020204"/>
            </a:rPr>
            <a:t>Safety</a:t>
          </a:r>
          <a:r>
            <a:rPr lang="en-US" sz="2500" kern="1200"/>
            <a:t> </a:t>
          </a:r>
          <a:r>
            <a:rPr lang="en-US" sz="2500" kern="1200">
              <a:latin typeface="Corbel" panose="020B0503020204020204"/>
            </a:rPr>
            <a:t>Standards</a:t>
          </a:r>
          <a:endParaRPr lang="en-US" sz="2500" kern="1200"/>
        </a:p>
      </dsp:txBody>
      <dsp:txXfrm>
        <a:off x="1684370" y="623"/>
        <a:ext cx="4806813" cy="1458329"/>
      </dsp:txXfrm>
    </dsp:sp>
    <dsp:sp modelId="{9EAA1B9D-07CC-4391-BDA3-E2BCCB5CC8FE}">
      <dsp:nvSpPr>
        <dsp:cNvPr id="0" name=""/>
        <dsp:cNvSpPr/>
      </dsp:nvSpPr>
      <dsp:spPr>
        <a:xfrm>
          <a:off x="0" y="1823535"/>
          <a:ext cx="6491184" cy="145832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887B0-4251-4F14-8EE3-745F86E21DEE}">
      <dsp:nvSpPr>
        <dsp:cNvPr id="0" name=""/>
        <dsp:cNvSpPr/>
      </dsp:nvSpPr>
      <dsp:spPr>
        <a:xfrm>
          <a:off x="441144" y="2151659"/>
          <a:ext cx="802081" cy="802081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0467D-B7F8-4DCD-A354-9AD2596A66A6}">
      <dsp:nvSpPr>
        <dsp:cNvPr id="0" name=""/>
        <dsp:cNvSpPr/>
      </dsp:nvSpPr>
      <dsp:spPr>
        <a:xfrm>
          <a:off x="1684370" y="1823535"/>
          <a:ext cx="4806813" cy="1458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40" tIns="154340" rIns="154340" bIns="15434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Water Purity</a:t>
          </a:r>
        </a:p>
      </dsp:txBody>
      <dsp:txXfrm>
        <a:off x="1684370" y="1823535"/>
        <a:ext cx="4806813" cy="1458329"/>
      </dsp:txXfrm>
    </dsp:sp>
    <dsp:sp modelId="{8DDFFFE2-71C1-48BB-B270-F31F0CF9AC83}">
      <dsp:nvSpPr>
        <dsp:cNvPr id="0" name=""/>
        <dsp:cNvSpPr/>
      </dsp:nvSpPr>
      <dsp:spPr>
        <a:xfrm>
          <a:off x="0" y="3646447"/>
          <a:ext cx="6491184" cy="145832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7FE52-31E7-45D6-B656-9EC446F4B487}">
      <dsp:nvSpPr>
        <dsp:cNvPr id="0" name=""/>
        <dsp:cNvSpPr/>
      </dsp:nvSpPr>
      <dsp:spPr>
        <a:xfrm>
          <a:off x="441144" y="3974571"/>
          <a:ext cx="802081" cy="802081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8EE614-4C04-4EFF-A162-2E1E9BB97F37}">
      <dsp:nvSpPr>
        <dsp:cNvPr id="0" name=""/>
        <dsp:cNvSpPr/>
      </dsp:nvSpPr>
      <dsp:spPr>
        <a:xfrm>
          <a:off x="1684370" y="3646447"/>
          <a:ext cx="4806813" cy="1458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40" tIns="154340" rIns="154340" bIns="15434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Waste Disposal</a:t>
          </a:r>
          <a:r>
            <a:rPr lang="en-US" sz="2500" kern="1200">
              <a:latin typeface="Corbel" panose="020B0503020204020204"/>
            </a:rPr>
            <a:t> </a:t>
          </a:r>
          <a:endParaRPr lang="en-US" sz="2500" kern="1200"/>
        </a:p>
      </dsp:txBody>
      <dsp:txXfrm>
        <a:off x="1684370" y="3646447"/>
        <a:ext cx="4806813" cy="1458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5/11/2020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5/11/2020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81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5958" y="-4763"/>
            <a:ext cx="5013606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7638" y="1380069"/>
            <a:ext cx="8572389" cy="2616199"/>
          </a:xfrm>
        </p:spPr>
        <p:txBody>
          <a:bodyPr anchor="b">
            <a:normAutofit/>
          </a:bodyPr>
          <a:lstStyle>
            <a:lvl1pPr algn="r">
              <a:defRPr sz="10664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4202" y="3996267"/>
            <a:ext cx="698582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3732">
                <a:solidFill>
                  <a:schemeClr val="tx1"/>
                </a:solidFill>
              </a:defRPr>
            </a:lvl1pPr>
            <a:lvl2pPr marL="812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5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7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0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2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5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88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0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1023" y="5883276"/>
            <a:ext cx="432291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353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5" y="4732865"/>
            <a:ext cx="10016102" cy="566738"/>
          </a:xfrm>
        </p:spPr>
        <p:txBody>
          <a:bodyPr anchor="b">
            <a:normAutofit/>
          </a:bodyPr>
          <a:lstStyle>
            <a:lvl1pPr algn="ctr">
              <a:defRPr sz="4266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5391" y="932112"/>
            <a:ext cx="8223802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582" indent="0">
              <a:buNone/>
              <a:defRPr sz="2844"/>
            </a:lvl2pPr>
            <a:lvl3pPr marL="1625163" indent="0">
              <a:buNone/>
              <a:defRPr sz="2844"/>
            </a:lvl3pPr>
            <a:lvl4pPr marL="2437745" indent="0">
              <a:buNone/>
              <a:defRPr sz="2844"/>
            </a:lvl4pPr>
            <a:lvl5pPr marL="3250326" indent="0">
              <a:buNone/>
              <a:defRPr sz="2844"/>
            </a:lvl5pPr>
            <a:lvl6pPr marL="4062908" indent="0">
              <a:buNone/>
              <a:defRPr sz="2844"/>
            </a:lvl6pPr>
            <a:lvl7pPr marL="4875489" indent="0">
              <a:buNone/>
              <a:defRPr sz="2844"/>
            </a:lvl7pPr>
            <a:lvl8pPr marL="5688071" indent="0">
              <a:buNone/>
              <a:defRPr sz="2844"/>
            </a:lvl8pPr>
            <a:lvl9pPr marL="6500652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925" y="5299603"/>
            <a:ext cx="10016102" cy="493712"/>
          </a:xfrm>
        </p:spPr>
        <p:txBody>
          <a:bodyPr>
            <a:normAutofit/>
          </a:bodyPr>
          <a:lstStyle>
            <a:lvl1pPr marL="0" indent="0" algn="ctr">
              <a:buNone/>
              <a:defRPr sz="2488"/>
            </a:lvl1pPr>
            <a:lvl2pPr marL="812582" indent="0">
              <a:buNone/>
              <a:defRPr sz="2133"/>
            </a:lvl2pPr>
            <a:lvl3pPr marL="1625163" indent="0">
              <a:buNone/>
              <a:defRPr sz="1777"/>
            </a:lvl3pPr>
            <a:lvl4pPr marL="2437745" indent="0">
              <a:buNone/>
              <a:defRPr sz="1600"/>
            </a:lvl4pPr>
            <a:lvl5pPr marL="3250326" indent="0">
              <a:buNone/>
              <a:defRPr sz="1600"/>
            </a:lvl5pPr>
            <a:lvl6pPr marL="4062908" indent="0">
              <a:buNone/>
              <a:defRPr sz="1600"/>
            </a:lvl6pPr>
            <a:lvl7pPr marL="4875489" indent="0">
              <a:buNone/>
              <a:defRPr sz="1600"/>
            </a:lvl7pPr>
            <a:lvl8pPr marL="5688071" indent="0">
              <a:buNone/>
              <a:defRPr sz="1600"/>
            </a:lvl8pPr>
            <a:lvl9pPr marL="6500652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5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6" y="685800"/>
            <a:ext cx="10016102" cy="3048000"/>
          </a:xfrm>
        </p:spPr>
        <p:txBody>
          <a:bodyPr anchor="ctr">
            <a:normAutofit/>
          </a:bodyPr>
          <a:lstStyle>
            <a:lvl1pPr algn="ctr">
              <a:defRPr sz="5687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6" y="4343400"/>
            <a:ext cx="10016104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555">
                <a:solidFill>
                  <a:schemeClr val="tx1"/>
                </a:solidFill>
              </a:defRPr>
            </a:lvl1pPr>
            <a:lvl2pPr marL="812582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2pPr>
            <a:lvl3pPr marL="162516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7745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4pPr>
            <a:lvl5pPr marL="3250326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5pPr>
            <a:lvl6pPr marL="4062908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6pPr>
            <a:lvl7pPr marL="4875489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7pPr>
            <a:lvl8pPr marL="5688071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8pPr>
            <a:lvl9pPr marL="6500652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54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196" y="863023"/>
            <a:ext cx="609441" cy="584776"/>
          </a:xfrm>
          <a:prstGeom prst="rect">
            <a:avLst/>
          </a:prstGeom>
        </p:spPr>
        <p:txBody>
          <a:bodyPr vert="horz" lIns="162518" tIns="81259" rIns="162518" bIns="8125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4218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0588" y="2819399"/>
            <a:ext cx="609441" cy="584776"/>
          </a:xfrm>
          <a:prstGeom prst="rect">
            <a:avLst/>
          </a:prstGeom>
        </p:spPr>
        <p:txBody>
          <a:bodyPr vert="horz" lIns="162518" tIns="81259" rIns="162518" bIns="8125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4218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637" y="685801"/>
            <a:ext cx="8987671" cy="2743199"/>
          </a:xfrm>
        </p:spPr>
        <p:txBody>
          <a:bodyPr anchor="ctr">
            <a:normAutofit/>
          </a:bodyPr>
          <a:lstStyle>
            <a:lvl1pPr algn="ctr">
              <a:defRPr sz="5687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177" y="3428999"/>
            <a:ext cx="853059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3199"/>
            </a:lvl1pPr>
            <a:lvl2pPr marL="812582" indent="0">
              <a:buFontTx/>
              <a:buNone/>
              <a:defRPr/>
            </a:lvl2pPr>
            <a:lvl3pPr marL="1625163" indent="0">
              <a:buFontTx/>
              <a:buNone/>
              <a:defRPr/>
            </a:lvl3pPr>
            <a:lvl4pPr marL="2437745" indent="0">
              <a:buFontTx/>
              <a:buNone/>
              <a:defRPr/>
            </a:lvl4pPr>
            <a:lvl5pPr marL="3250326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343400"/>
            <a:ext cx="1001610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555">
                <a:solidFill>
                  <a:schemeClr val="tx1"/>
                </a:solidFill>
              </a:defRPr>
            </a:lvl1pPr>
            <a:lvl2pPr marL="812582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2pPr>
            <a:lvl3pPr marL="162516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7745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4pPr>
            <a:lvl5pPr marL="3250326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5pPr>
            <a:lvl6pPr marL="4062908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6pPr>
            <a:lvl7pPr marL="4875489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7pPr>
            <a:lvl8pPr marL="5688071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8pPr>
            <a:lvl9pPr marL="6500652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612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7" y="3308581"/>
            <a:ext cx="10016100" cy="1468800"/>
          </a:xfrm>
        </p:spPr>
        <p:txBody>
          <a:bodyPr anchor="b">
            <a:normAutofit/>
          </a:bodyPr>
          <a:lstStyle>
            <a:lvl1pPr algn="r">
              <a:defRPr sz="5687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777381"/>
            <a:ext cx="100161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3555">
                <a:solidFill>
                  <a:schemeClr val="tx1"/>
                </a:solidFill>
              </a:defRPr>
            </a:lvl1pPr>
            <a:lvl2pPr marL="812582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2pPr>
            <a:lvl3pPr marL="162516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7745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4pPr>
            <a:lvl5pPr marL="3250326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5pPr>
            <a:lvl6pPr marL="4062908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6pPr>
            <a:lvl7pPr marL="4875489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7pPr>
            <a:lvl8pPr marL="5688071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8pPr>
            <a:lvl9pPr marL="6500652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80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196" y="863023"/>
            <a:ext cx="609441" cy="584776"/>
          </a:xfrm>
          <a:prstGeom prst="rect">
            <a:avLst/>
          </a:prstGeom>
        </p:spPr>
        <p:txBody>
          <a:bodyPr vert="horz" lIns="162518" tIns="81259" rIns="162518" bIns="8125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4218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0588" y="2819399"/>
            <a:ext cx="609441" cy="584776"/>
          </a:xfrm>
          <a:prstGeom prst="rect">
            <a:avLst/>
          </a:prstGeom>
        </p:spPr>
        <p:txBody>
          <a:bodyPr vert="horz" lIns="162518" tIns="81259" rIns="162518" bIns="8125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4218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637" y="685801"/>
            <a:ext cx="8987671" cy="2743199"/>
          </a:xfrm>
        </p:spPr>
        <p:txBody>
          <a:bodyPr anchor="ctr">
            <a:normAutofit/>
          </a:bodyPr>
          <a:lstStyle>
            <a:lvl1pPr algn="ctr">
              <a:defRPr sz="5687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3926" y="3886200"/>
            <a:ext cx="1001610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4266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775200"/>
            <a:ext cx="1001610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3199">
                <a:solidFill>
                  <a:schemeClr val="tx1"/>
                </a:solidFill>
              </a:defRPr>
            </a:lvl1pPr>
            <a:lvl2pPr marL="812582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2pPr>
            <a:lvl3pPr marL="162516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7745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4pPr>
            <a:lvl5pPr marL="3250326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5pPr>
            <a:lvl6pPr marL="4062908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6pPr>
            <a:lvl7pPr marL="4875489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7pPr>
            <a:lvl8pPr marL="5688071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8pPr>
            <a:lvl9pPr marL="6500652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12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6" y="685801"/>
            <a:ext cx="10016103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3926" y="3505200"/>
            <a:ext cx="10016104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4976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5" y="4343400"/>
            <a:ext cx="10016104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3199">
                <a:solidFill>
                  <a:schemeClr val="tx1"/>
                </a:solidFill>
              </a:defRPr>
            </a:lvl1pPr>
            <a:lvl2pPr marL="812582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2pPr>
            <a:lvl3pPr marL="162516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7745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4pPr>
            <a:lvl5pPr marL="3250326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5pPr>
            <a:lvl6pPr marL="4062908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6pPr>
            <a:lvl7pPr marL="4875489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7pPr>
            <a:lvl8pPr marL="5688071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8pPr>
            <a:lvl9pPr marL="6500652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72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81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0121" y="685800"/>
            <a:ext cx="1769908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3925" y="685800"/>
            <a:ext cx="8017654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17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9005" y="5867132"/>
            <a:ext cx="551023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96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610" y="2666999"/>
            <a:ext cx="8928421" cy="2110382"/>
          </a:xfrm>
        </p:spPr>
        <p:txBody>
          <a:bodyPr anchor="b"/>
          <a:lstStyle>
            <a:lvl1pPr algn="r">
              <a:defRPr sz="7109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608" y="4777381"/>
            <a:ext cx="892842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3555">
                <a:solidFill>
                  <a:schemeClr val="tx1"/>
                </a:solidFill>
              </a:defRPr>
            </a:lvl1pPr>
            <a:lvl2pPr marL="812582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2pPr>
            <a:lvl3pPr marL="162516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7745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4pPr>
            <a:lvl5pPr marL="3250326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5pPr>
            <a:lvl6pPr marL="4062908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6pPr>
            <a:lvl7pPr marL="4875489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7pPr>
            <a:lvl8pPr marL="5688071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8pPr>
            <a:lvl9pPr marL="6500652" indent="0">
              <a:buNone/>
              <a:defRPr sz="24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5" y="685801"/>
            <a:ext cx="10016104" cy="17525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3926" y="2667000"/>
            <a:ext cx="4893780" cy="3124201"/>
          </a:xfrm>
        </p:spPr>
        <p:txBody>
          <a:bodyPr>
            <a:normAutofit/>
          </a:bodyPr>
          <a:lstStyle>
            <a:lvl1pPr>
              <a:defRPr sz="3199"/>
            </a:lvl1pPr>
            <a:lvl2pPr>
              <a:defRPr sz="2844"/>
            </a:lvl2pPr>
            <a:lvl3pPr>
              <a:defRPr sz="2488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6246" y="2667000"/>
            <a:ext cx="4893781" cy="3124200"/>
          </a:xfrm>
        </p:spPr>
        <p:txBody>
          <a:bodyPr>
            <a:normAutofit/>
          </a:bodyPr>
          <a:lstStyle>
            <a:lvl1pPr>
              <a:defRPr sz="3199"/>
            </a:lvl1pPr>
            <a:lvl2pPr>
              <a:defRPr sz="2844"/>
            </a:lvl2pPr>
            <a:lvl3pPr>
              <a:defRPr sz="2488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0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1718" y="2658533"/>
            <a:ext cx="4605988" cy="576262"/>
          </a:xfrm>
        </p:spPr>
        <p:txBody>
          <a:bodyPr anchor="b">
            <a:noAutofit/>
          </a:bodyPr>
          <a:lstStyle>
            <a:lvl1pPr marL="0" indent="0">
              <a:buNone/>
              <a:defRPr sz="4976" b="0">
                <a:solidFill>
                  <a:schemeClr val="accent1">
                    <a:lumMod val="75000"/>
                  </a:schemeClr>
                </a:solidFill>
              </a:defRPr>
            </a:lvl1pPr>
            <a:lvl2pPr marL="812582" indent="0">
              <a:buNone/>
              <a:defRPr sz="3555" b="1"/>
            </a:lvl2pPr>
            <a:lvl3pPr marL="1625163" indent="0">
              <a:buNone/>
              <a:defRPr sz="3199" b="1"/>
            </a:lvl3pPr>
            <a:lvl4pPr marL="2437745" indent="0">
              <a:buNone/>
              <a:defRPr sz="2844" b="1"/>
            </a:lvl4pPr>
            <a:lvl5pPr marL="3250326" indent="0">
              <a:buNone/>
              <a:defRPr sz="2844" b="1"/>
            </a:lvl5pPr>
            <a:lvl6pPr marL="4062908" indent="0">
              <a:buNone/>
              <a:defRPr sz="2844" b="1"/>
            </a:lvl6pPr>
            <a:lvl7pPr marL="4875489" indent="0">
              <a:buNone/>
              <a:defRPr sz="2844" b="1"/>
            </a:lvl7pPr>
            <a:lvl8pPr marL="5688071" indent="0">
              <a:buNone/>
              <a:defRPr sz="2844" b="1"/>
            </a:lvl8pPr>
            <a:lvl9pPr marL="6500652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3925" y="3335337"/>
            <a:ext cx="4893781" cy="2455862"/>
          </a:xfrm>
        </p:spPr>
        <p:txBody>
          <a:bodyPr anchor="t">
            <a:normAutofit/>
          </a:bodyPr>
          <a:lstStyle>
            <a:lvl1pPr>
              <a:defRPr sz="3199"/>
            </a:lvl1pPr>
            <a:lvl2pPr>
              <a:defRPr sz="2844"/>
            </a:lvl2pPr>
            <a:lvl3pPr>
              <a:defRPr sz="2488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78696" y="2667000"/>
            <a:ext cx="4621333" cy="576262"/>
          </a:xfrm>
        </p:spPr>
        <p:txBody>
          <a:bodyPr anchor="b">
            <a:noAutofit/>
          </a:bodyPr>
          <a:lstStyle>
            <a:lvl1pPr marL="0" indent="0">
              <a:buNone/>
              <a:defRPr sz="4976" b="0">
                <a:solidFill>
                  <a:schemeClr val="accent1">
                    <a:lumMod val="75000"/>
                  </a:schemeClr>
                </a:solidFill>
              </a:defRPr>
            </a:lvl1pPr>
            <a:lvl2pPr marL="812582" indent="0">
              <a:buNone/>
              <a:defRPr sz="3555" b="1"/>
            </a:lvl2pPr>
            <a:lvl3pPr marL="1625163" indent="0">
              <a:buNone/>
              <a:defRPr sz="3199" b="1"/>
            </a:lvl3pPr>
            <a:lvl4pPr marL="2437745" indent="0">
              <a:buNone/>
              <a:defRPr sz="2844" b="1"/>
            </a:lvl4pPr>
            <a:lvl5pPr marL="3250326" indent="0">
              <a:buNone/>
              <a:defRPr sz="2844" b="1"/>
            </a:lvl5pPr>
            <a:lvl6pPr marL="4062908" indent="0">
              <a:buNone/>
              <a:defRPr sz="2844" b="1"/>
            </a:lvl6pPr>
            <a:lvl7pPr marL="4875489" indent="0">
              <a:buNone/>
              <a:defRPr sz="2844" b="1"/>
            </a:lvl7pPr>
            <a:lvl8pPr marL="5688071" indent="0">
              <a:buNone/>
              <a:defRPr sz="2844" b="1"/>
            </a:lvl8pPr>
            <a:lvl9pPr marL="6500652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46" y="3335337"/>
            <a:ext cx="4893781" cy="2455862"/>
          </a:xfrm>
        </p:spPr>
        <p:txBody>
          <a:bodyPr anchor="t">
            <a:normAutofit/>
          </a:bodyPr>
          <a:lstStyle>
            <a:lvl1pPr>
              <a:defRPr sz="3199"/>
            </a:lvl1pPr>
            <a:lvl2pPr>
              <a:defRPr sz="2844"/>
            </a:lvl2pPr>
            <a:lvl3pPr>
              <a:defRPr sz="2488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0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16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926" y="1600200"/>
            <a:ext cx="3548197" cy="1371600"/>
          </a:xfrm>
        </p:spPr>
        <p:txBody>
          <a:bodyPr anchor="b">
            <a:normAutofit/>
          </a:bodyPr>
          <a:lstStyle>
            <a:lvl1pPr algn="ctr">
              <a:defRPr sz="4266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0663" y="685800"/>
            <a:ext cx="6239365" cy="5105401"/>
          </a:xfrm>
        </p:spPr>
        <p:txBody>
          <a:bodyPr anchor="ctr">
            <a:normAutofit/>
          </a:bodyPr>
          <a:lstStyle>
            <a:lvl1pPr>
              <a:defRPr sz="3555"/>
            </a:lvl1pPr>
            <a:lvl2pPr>
              <a:defRPr sz="3199"/>
            </a:lvl2pPr>
            <a:lvl3pPr>
              <a:defRPr sz="2844"/>
            </a:lvl3pPr>
            <a:lvl4pPr>
              <a:defRPr sz="2488"/>
            </a:lvl4pPr>
            <a:lvl5pPr>
              <a:defRPr sz="2488"/>
            </a:lvl5pPr>
            <a:lvl6pPr>
              <a:defRPr sz="2488"/>
            </a:lvl6pPr>
            <a:lvl7pPr>
              <a:defRPr sz="2488"/>
            </a:lvl7pPr>
            <a:lvl8pPr>
              <a:defRPr sz="2488"/>
            </a:lvl8pPr>
            <a:lvl9pPr>
              <a:defRPr sz="24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926" y="2971800"/>
            <a:ext cx="3548197" cy="1828800"/>
          </a:xfrm>
        </p:spPr>
        <p:txBody>
          <a:bodyPr>
            <a:normAutofit/>
          </a:bodyPr>
          <a:lstStyle>
            <a:lvl1pPr marL="0" indent="0" algn="ctr">
              <a:buNone/>
              <a:defRPr sz="2844"/>
            </a:lvl1pPr>
            <a:lvl2pPr marL="812582" indent="0">
              <a:buNone/>
              <a:defRPr sz="2133"/>
            </a:lvl2pPr>
            <a:lvl3pPr marL="1625163" indent="0">
              <a:buNone/>
              <a:defRPr sz="1777"/>
            </a:lvl3pPr>
            <a:lvl4pPr marL="2437745" indent="0">
              <a:buNone/>
              <a:defRPr sz="1600"/>
            </a:lvl4pPr>
            <a:lvl5pPr marL="3250326" indent="0">
              <a:buNone/>
              <a:defRPr sz="1600"/>
            </a:lvl5pPr>
            <a:lvl6pPr marL="4062908" indent="0">
              <a:buNone/>
              <a:defRPr sz="1600"/>
            </a:lvl6pPr>
            <a:lvl7pPr marL="4875489" indent="0">
              <a:buNone/>
              <a:defRPr sz="1600"/>
            </a:lvl7pPr>
            <a:lvl8pPr marL="5688071" indent="0">
              <a:buNone/>
              <a:defRPr sz="1600"/>
            </a:lvl8pPr>
            <a:lvl9pPr marL="6500652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06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38" y="1752599"/>
            <a:ext cx="5424745" cy="1371600"/>
          </a:xfrm>
        </p:spPr>
        <p:txBody>
          <a:bodyPr anchor="b">
            <a:normAutofit/>
          </a:bodyPr>
          <a:lstStyle>
            <a:lvl1pPr algn="ctr">
              <a:defRPr sz="4976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2704" y="914400"/>
            <a:ext cx="3280120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582" indent="0">
              <a:buNone/>
              <a:defRPr sz="2844"/>
            </a:lvl2pPr>
            <a:lvl3pPr marL="1625163" indent="0">
              <a:buNone/>
              <a:defRPr sz="2844"/>
            </a:lvl3pPr>
            <a:lvl4pPr marL="2437745" indent="0">
              <a:buNone/>
              <a:defRPr sz="2844"/>
            </a:lvl4pPr>
            <a:lvl5pPr marL="3250326" indent="0">
              <a:buNone/>
              <a:defRPr sz="2844"/>
            </a:lvl5pPr>
            <a:lvl6pPr marL="4062908" indent="0">
              <a:buNone/>
              <a:defRPr sz="2844"/>
            </a:lvl6pPr>
            <a:lvl7pPr marL="4875489" indent="0">
              <a:buNone/>
              <a:defRPr sz="2844"/>
            </a:lvl7pPr>
            <a:lvl8pPr marL="5688071" indent="0">
              <a:buNone/>
              <a:defRPr sz="2844"/>
            </a:lvl8pPr>
            <a:lvl9pPr marL="6500652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38" y="3124199"/>
            <a:ext cx="54247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3199"/>
            </a:lvl1pPr>
            <a:lvl2pPr marL="812582" indent="0">
              <a:buNone/>
              <a:defRPr sz="2133"/>
            </a:lvl2pPr>
            <a:lvl3pPr marL="1625163" indent="0">
              <a:buNone/>
              <a:defRPr sz="1777"/>
            </a:lvl3pPr>
            <a:lvl4pPr marL="2437745" indent="0">
              <a:buNone/>
              <a:defRPr sz="1600"/>
            </a:lvl4pPr>
            <a:lvl5pPr marL="3250326" indent="0">
              <a:buNone/>
              <a:defRPr sz="1600"/>
            </a:lvl5pPr>
            <a:lvl6pPr marL="4062908" indent="0">
              <a:buNone/>
              <a:defRPr sz="1600"/>
            </a:lvl6pPr>
            <a:lvl7pPr marL="4875489" indent="0">
              <a:buNone/>
              <a:defRPr sz="1600"/>
            </a:lvl7pPr>
            <a:lvl8pPr marL="5688071" indent="0">
              <a:buNone/>
              <a:defRPr sz="1600"/>
            </a:lvl8pPr>
            <a:lvl9pPr marL="6500652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2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773" y="1"/>
            <a:ext cx="2436178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3925" y="685801"/>
            <a:ext cx="10016104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3924" y="2667000"/>
            <a:ext cx="10016104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0122" y="5883276"/>
            <a:ext cx="1142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7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1610" y="5883276"/>
            <a:ext cx="7082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77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9005" y="5883276"/>
            <a:ext cx="551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7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0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CD9ACDE-8038-488C-AB0C-5FD1A373C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53446" y="965200"/>
            <a:ext cx="7370430" cy="340468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9100"/>
              <a:t>Water Process Recyling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853446" y="4503906"/>
            <a:ext cx="7370430" cy="1388892"/>
          </a:xfrm>
        </p:spPr>
        <p:txBody>
          <a:bodyPr vert="horz" lIns="91440" tIns="45720" rIns="91440" bIns="45720" rtlCol="0">
            <a:normAutofit/>
          </a:bodyPr>
          <a:lstStyle/>
          <a:p>
            <a:pPr algn="l">
              <a:lnSpc>
                <a:spcPct val="90000"/>
              </a:lnSpc>
            </a:pPr>
            <a:r>
              <a:rPr lang="it-IT" sz="2300"/>
              <a:t>Adrian </a:t>
            </a:r>
            <a:r>
              <a:rPr lang="it-IT" sz="2300" err="1"/>
              <a:t>Barron</a:t>
            </a:r>
            <a:endParaRPr lang="en-US" sz="2300" err="1"/>
          </a:p>
          <a:p>
            <a:pPr algn="l">
              <a:lnSpc>
                <a:spcPct val="90000"/>
              </a:lnSpc>
            </a:pPr>
            <a:r>
              <a:rPr lang="it-IT" sz="2300"/>
              <a:t>Kyle Serpe</a:t>
            </a:r>
          </a:p>
          <a:p>
            <a:pPr algn="l">
              <a:lnSpc>
                <a:spcPct val="90000"/>
              </a:lnSpc>
            </a:pPr>
            <a:r>
              <a:rPr lang="it-IT" sz="2300" err="1"/>
              <a:t>Josiah</a:t>
            </a:r>
            <a:r>
              <a:rPr lang="it-IT" sz="2300"/>
              <a:t> </a:t>
            </a:r>
            <a:r>
              <a:rPr lang="it-IT" sz="2300" err="1"/>
              <a:t>Snider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6C2449-5F66-4753-AAA3-4AD81E57A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5505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29F7DAB-18F4-436A-A0D8-61013DEB6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41387" y="1"/>
            <a:ext cx="3257279" cy="6858000"/>
            <a:chOff x="141424" y="1"/>
            <a:chExt cx="3258129" cy="6858000"/>
          </a:xfrm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AA2A446D-5444-4251-A0C1-1C33937BB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95233" y="1"/>
              <a:ext cx="858884" cy="2780957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E013EF53-9F7F-40D2-9E88-917DCF6430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1424" y="1"/>
              <a:ext cx="835810" cy="2671495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210AE139-2815-4F3D-A56C-2608DB3D7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1424" y="2585830"/>
              <a:ext cx="2175413" cy="4272171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7C52B438-B53F-4BCB-A9A8-183E8815A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99078" y="2695292"/>
              <a:ext cx="2690743" cy="4162709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7375C8-AF41-41DF-8F04-72401D4B9E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95233" y="2690532"/>
              <a:ext cx="2904320" cy="4167469"/>
            </a:xfrm>
            <a:custGeom>
              <a:avLst/>
              <a:gdLst>
                <a:gd name="connsiteX0" fmla="*/ 0 w 2904320"/>
                <a:gd name="connsiteY0" fmla="*/ 0 h 4167469"/>
                <a:gd name="connsiteX1" fmla="*/ 288431 w 2904320"/>
                <a:gd name="connsiteY1" fmla="*/ 90425 h 4167469"/>
                <a:gd name="connsiteX2" fmla="*/ 2904320 w 2904320"/>
                <a:gd name="connsiteY2" fmla="*/ 3220465 h 4167469"/>
                <a:gd name="connsiteX3" fmla="*/ 2904320 w 2904320"/>
                <a:gd name="connsiteY3" fmla="*/ 4167469 h 4167469"/>
                <a:gd name="connsiteX4" fmla="*/ 2694589 w 2904320"/>
                <a:gd name="connsiteY4" fmla="*/ 4167469 h 4167469"/>
                <a:gd name="connsiteX5" fmla="*/ 3846 w 2904320"/>
                <a:gd name="connsiteY5" fmla="*/ 4759 h 416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4320" h="4167469">
                  <a:moveTo>
                    <a:pt x="0" y="0"/>
                  </a:moveTo>
                  <a:lnTo>
                    <a:pt x="288431" y="90425"/>
                  </a:lnTo>
                  <a:lnTo>
                    <a:pt x="2904320" y="3220465"/>
                  </a:lnTo>
                  <a:lnTo>
                    <a:pt x="2904320" y="4167469"/>
                  </a:lnTo>
                  <a:lnTo>
                    <a:pt x="2694589" y="4167469"/>
                  </a:lnTo>
                  <a:lnTo>
                    <a:pt x="3846" y="475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1B37C1D7-483C-4CD7-85AB-F4EEA6E573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1424" y="2581071"/>
              <a:ext cx="2894568" cy="427693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DBA52-78FA-4A18-9305-BB1E05F90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Testing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9F609-CF6F-41D1-9386-6A0FDBB77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/>
          </a:p>
          <a:p>
            <a:endParaRPr lang="en-US"/>
          </a:p>
        </p:txBody>
      </p:sp>
      <p:pic>
        <p:nvPicPr>
          <p:cNvPr id="6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72820D3-5E03-43AC-889F-051E8F058B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4970" y="2378419"/>
            <a:ext cx="9942234" cy="34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645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>
            <a:extLst>
              <a:ext uri="{FF2B5EF4-FFF2-40B4-BE49-F238E27FC236}">
                <a16:creationId xmlns:a16="http://schemas.microsoft.com/office/drawing/2014/main" id="{E9D059B6-ADD8-488A-B346-63289E90D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5957" y="-4763"/>
            <a:ext cx="5013607" cy="6862763"/>
            <a:chOff x="2928938" y="-4763"/>
            <a:chExt cx="5014912" cy="6862763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F69B42B4-BC82-4495-A6F9-A28167B56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83CC168C-2AD4-4FFB-9F25-420ED6514C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6C9F369A-6158-4AE8-BA04-138A9DFFA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FC7B1DF4-AD98-42A8-820F-667A3DCC40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1C58B74-3656-4FD5-AC47-EE3A59EBB8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8B349A01-D803-4A18-B608-47BFCED434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6" name="Rectangle 15">
            <a:extLst>
              <a:ext uri="{FF2B5EF4-FFF2-40B4-BE49-F238E27FC236}">
                <a16:creationId xmlns:a16="http://schemas.microsoft.com/office/drawing/2014/main" id="{CE3D4922-3D1C-4679-9A86-15BFC1A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93667F4D-F2CD-4E50-BACC-24766910F7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380990" y="0"/>
            <a:ext cx="1122071" cy="5329238"/>
          </a:xfrm>
          <a:custGeom>
            <a:avLst/>
            <a:gdLst/>
            <a:ahLst/>
            <a:cxnLst/>
            <a:rect l="0" t="0" r="r" b="b"/>
            <a:pathLst>
              <a:path w="707" h="3357">
                <a:moveTo>
                  <a:pt x="0" y="3330"/>
                </a:moveTo>
                <a:lnTo>
                  <a:pt x="156" y="3357"/>
                </a:lnTo>
                <a:lnTo>
                  <a:pt x="707" y="0"/>
                </a:lnTo>
                <a:lnTo>
                  <a:pt x="547" y="0"/>
                </a:lnTo>
                <a:lnTo>
                  <a:pt x="0" y="33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20CAAE25-D2F2-493F-9569-EC552C1AD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074682" y="0"/>
            <a:ext cx="1117309" cy="5276850"/>
          </a:xfrm>
          <a:custGeom>
            <a:avLst/>
            <a:gdLst/>
            <a:ahLst/>
            <a:cxnLst/>
            <a:rect l="0" t="0" r="r" b="b"/>
            <a:pathLst>
              <a:path w="704" h="3324">
                <a:moveTo>
                  <a:pt x="704" y="0"/>
                </a:moveTo>
                <a:lnTo>
                  <a:pt x="545" y="0"/>
                </a:lnTo>
                <a:lnTo>
                  <a:pt x="0" y="3300"/>
                </a:lnTo>
                <a:lnTo>
                  <a:pt x="157" y="3324"/>
                </a:lnTo>
                <a:lnTo>
                  <a:pt x="70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2" name="Freeform 10">
            <a:extLst>
              <a:ext uri="{FF2B5EF4-FFF2-40B4-BE49-F238E27FC236}">
                <a16:creationId xmlns:a16="http://schemas.microsoft.com/office/drawing/2014/main" id="{92FDEA97-0861-44C0-9B26-4BB5F777A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380990" y="5286375"/>
            <a:ext cx="2129870" cy="1571625"/>
          </a:xfrm>
          <a:custGeom>
            <a:avLst/>
            <a:gdLst/>
            <a:ahLst/>
            <a:cxnLst/>
            <a:rect l="0" t="0" r="r" b="b"/>
            <a:pathLst>
              <a:path w="1342" h="990">
                <a:moveTo>
                  <a:pt x="0" y="3"/>
                </a:moveTo>
                <a:lnTo>
                  <a:pt x="942" y="990"/>
                </a:lnTo>
                <a:lnTo>
                  <a:pt x="1342" y="990"/>
                </a:lnTo>
                <a:lnTo>
                  <a:pt x="156" y="27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chemeClr val="tx2">
              <a:lumMod val="25000"/>
              <a:alpha val="80000"/>
            </a:schemeClr>
          </a:solidFill>
          <a:ln>
            <a:noFill/>
          </a:ln>
        </p:spPr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FC953F9-A744-406B-9DCA-1E7B5D471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074682" y="5238750"/>
            <a:ext cx="1695008" cy="1619250"/>
          </a:xfrm>
          <a:custGeom>
            <a:avLst/>
            <a:gdLst>
              <a:gd name="connsiteX0" fmla="*/ 0 w 1695450"/>
              <a:gd name="connsiteY0" fmla="*/ 0 h 1619250"/>
              <a:gd name="connsiteX1" fmla="*/ 10414 w 1695450"/>
              <a:gd name="connsiteY1" fmla="*/ 1623 h 1619250"/>
              <a:gd name="connsiteX2" fmla="*/ 9236 w 1695450"/>
              <a:gd name="connsiteY2" fmla="*/ 0 h 1619250"/>
              <a:gd name="connsiteX3" fmla="*/ 10475 w 1695450"/>
              <a:gd name="connsiteY3" fmla="*/ 1633 h 1619250"/>
              <a:gd name="connsiteX4" fmla="*/ 244475 w 1695450"/>
              <a:gd name="connsiteY4" fmla="*/ 38100 h 1619250"/>
              <a:gd name="connsiteX5" fmla="*/ 249238 w 1695450"/>
              <a:gd name="connsiteY5" fmla="*/ 38100 h 1619250"/>
              <a:gd name="connsiteX6" fmla="*/ 249238 w 1695450"/>
              <a:gd name="connsiteY6" fmla="*/ 42863 h 1619250"/>
              <a:gd name="connsiteX7" fmla="*/ 244475 w 1695450"/>
              <a:gd name="connsiteY7" fmla="*/ 42863 h 1619250"/>
              <a:gd name="connsiteX8" fmla="*/ 292100 w 1695450"/>
              <a:gd name="connsiteY8" fmla="*/ 95250 h 1619250"/>
              <a:gd name="connsiteX9" fmla="*/ 1695450 w 1695450"/>
              <a:gd name="connsiteY9" fmla="*/ 1619250 h 1619250"/>
              <a:gd name="connsiteX10" fmla="*/ 1237961 w 1695450"/>
              <a:gd name="connsiteY10" fmla="*/ 1619250 h 1619250"/>
              <a:gd name="connsiteX11" fmla="*/ 1228725 w 1695450"/>
              <a:gd name="connsiteY11" fmla="*/ 1619250 h 1619250"/>
              <a:gd name="connsiteX12" fmla="*/ 1183986 w 1695450"/>
              <a:gd name="connsiteY12" fmla="*/ 1619250 h 1619250"/>
              <a:gd name="connsiteX13" fmla="*/ 210255 w 1695450"/>
              <a:gd name="connsiteY13" fmla="*/ 277080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95450" h="1619250">
                <a:moveTo>
                  <a:pt x="0" y="0"/>
                </a:moveTo>
                <a:lnTo>
                  <a:pt x="10414" y="1623"/>
                </a:lnTo>
                <a:lnTo>
                  <a:pt x="9236" y="0"/>
                </a:lnTo>
                <a:lnTo>
                  <a:pt x="10475" y="1633"/>
                </a:lnTo>
                <a:lnTo>
                  <a:pt x="244475" y="38100"/>
                </a:lnTo>
                <a:lnTo>
                  <a:pt x="249238" y="38100"/>
                </a:lnTo>
                <a:lnTo>
                  <a:pt x="249238" y="42863"/>
                </a:lnTo>
                <a:lnTo>
                  <a:pt x="244475" y="42863"/>
                </a:lnTo>
                <a:lnTo>
                  <a:pt x="292100" y="95250"/>
                </a:lnTo>
                <a:lnTo>
                  <a:pt x="1695450" y="1619250"/>
                </a:lnTo>
                <a:lnTo>
                  <a:pt x="1237961" y="1619250"/>
                </a:lnTo>
                <a:lnTo>
                  <a:pt x="1228725" y="1619250"/>
                </a:lnTo>
                <a:lnTo>
                  <a:pt x="1183986" y="1619250"/>
                </a:lnTo>
                <a:lnTo>
                  <a:pt x="210255" y="277080"/>
                </a:lnTo>
                <a:close/>
              </a:path>
            </a:pathLst>
          </a:cu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59003D2-E7D2-4253-9EF1-1F513027A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8141263" cy="6858000"/>
          </a:xfrm>
          <a:custGeom>
            <a:avLst/>
            <a:gdLst>
              <a:gd name="connsiteX0" fmla="*/ 0 w 8143384"/>
              <a:gd name="connsiteY0" fmla="*/ 0 h 6858001"/>
              <a:gd name="connsiteX1" fmla="*/ 3861881 w 8143384"/>
              <a:gd name="connsiteY1" fmla="*/ 0 h 6858001"/>
              <a:gd name="connsiteX2" fmla="*/ 3861881 w 8143384"/>
              <a:gd name="connsiteY2" fmla="*/ 1 h 6858001"/>
              <a:gd name="connsiteX3" fmla="*/ 6963565 w 8143384"/>
              <a:gd name="connsiteY3" fmla="*/ 1 h 6858001"/>
              <a:gd name="connsiteX4" fmla="*/ 6963565 w 8143384"/>
              <a:gd name="connsiteY4" fmla="*/ 0 h 6858001"/>
              <a:gd name="connsiteX5" fmla="*/ 7841583 w 8143384"/>
              <a:gd name="connsiteY5" fmla="*/ 0 h 6858001"/>
              <a:gd name="connsiteX6" fmla="*/ 6994625 w 8143384"/>
              <a:gd name="connsiteY6" fmla="*/ 5258645 h 6858001"/>
              <a:gd name="connsiteX7" fmla="*/ 6994625 w 8143384"/>
              <a:gd name="connsiteY7" fmla="*/ 5263939 h 6858001"/>
              <a:gd name="connsiteX8" fmla="*/ 8143384 w 8143384"/>
              <a:gd name="connsiteY8" fmla="*/ 6858001 h 6858001"/>
              <a:gd name="connsiteX9" fmla="*/ 6994625 w 8143384"/>
              <a:gd name="connsiteY9" fmla="*/ 6858001 h 6858001"/>
              <a:gd name="connsiteX10" fmla="*/ 6643195 w 8143384"/>
              <a:gd name="connsiteY10" fmla="*/ 6858001 h 6858001"/>
              <a:gd name="connsiteX11" fmla="*/ 3861881 w 8143384"/>
              <a:gd name="connsiteY11" fmla="*/ 6858001 h 6858001"/>
              <a:gd name="connsiteX12" fmla="*/ 3739675 w 8143384"/>
              <a:gd name="connsiteY12" fmla="*/ 6858001 h 6858001"/>
              <a:gd name="connsiteX13" fmla="*/ 0 w 8143384"/>
              <a:gd name="connsiteY1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143384" h="6858001">
                <a:moveTo>
                  <a:pt x="0" y="0"/>
                </a:moveTo>
                <a:lnTo>
                  <a:pt x="3861881" y="0"/>
                </a:lnTo>
                <a:lnTo>
                  <a:pt x="3861881" y="1"/>
                </a:lnTo>
                <a:lnTo>
                  <a:pt x="6963565" y="1"/>
                </a:lnTo>
                <a:lnTo>
                  <a:pt x="6963565" y="0"/>
                </a:lnTo>
                <a:lnTo>
                  <a:pt x="7841583" y="0"/>
                </a:lnTo>
                <a:lnTo>
                  <a:pt x="6994625" y="5258645"/>
                </a:lnTo>
                <a:lnTo>
                  <a:pt x="6994625" y="5263939"/>
                </a:lnTo>
                <a:lnTo>
                  <a:pt x="8143384" y="6858001"/>
                </a:lnTo>
                <a:lnTo>
                  <a:pt x="6994625" y="6858001"/>
                </a:lnTo>
                <a:lnTo>
                  <a:pt x="6643195" y="6858001"/>
                </a:lnTo>
                <a:lnTo>
                  <a:pt x="3861881" y="6858001"/>
                </a:lnTo>
                <a:lnTo>
                  <a:pt x="3739675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bg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2568" y="1834018"/>
            <a:ext cx="3725997" cy="36718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400"/>
              <a:t>DESIGN OBJECTIVES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64" y="981869"/>
            <a:ext cx="5281910" cy="459528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/>
              <a:t>Cost effective</a:t>
            </a:r>
          </a:p>
          <a:p>
            <a:pPr algn="l"/>
            <a:r>
              <a:rPr lang="en-US" sz="3600"/>
              <a:t>Environmentally conscious</a:t>
            </a:r>
          </a:p>
          <a:p>
            <a:pPr algn="l"/>
            <a:r>
              <a:rPr lang="en-US" sz="3600"/>
              <a:t>Space conscious</a:t>
            </a:r>
          </a:p>
          <a:p>
            <a:pPr algn="l"/>
            <a:r>
              <a:rPr lang="en-US" sz="3600"/>
              <a:t>Safe operation</a:t>
            </a:r>
          </a:p>
        </p:txBody>
      </p:sp>
    </p:spTree>
    <p:extLst>
      <p:ext uri="{BB962C8B-B14F-4D97-AF65-F5344CB8AC3E}">
        <p14:creationId xmlns:p14="http://schemas.microsoft.com/office/powerpoint/2010/main" val="24781601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1092D16-14DA-4606-831F-0DB3EEECB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771" y="0"/>
            <a:ext cx="2436179" cy="6858001"/>
            <a:chOff x="1320800" y="0"/>
            <a:chExt cx="2436813" cy="6858001"/>
          </a:xfrm>
        </p:grpSpPr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81806E72-5EFD-4407-B492-2EBC71FF5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BA81CA3B-9A2E-4F71-BF99-2C58BA76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D00EF4F3-D70F-44D5-A71C-69C3FA0D28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2CC930FA-FD42-4EF1-A9AB-0F9C302383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F18F276C-D13F-46CF-9880-2050C2DBF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id="{EAB50995-FA10-4035-B16D-7D3989B2B6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94C52C56-BEF2-4E22-8C8E-A7AC96B03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1"/>
            <a:ext cx="440256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881" y="685800"/>
            <a:ext cx="2639275" cy="5105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500">
                <a:solidFill>
                  <a:srgbClr val="FFFFFF"/>
                </a:solidFill>
              </a:rPr>
              <a:t>FUNCTIONAL REQUIREMENTS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4427" y="0"/>
            <a:ext cx="2436179" cy="6858001"/>
            <a:chOff x="1320800" y="0"/>
            <a:chExt cx="2436813" cy="6858001"/>
          </a:xfrm>
        </p:grpSpPr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791A66D9-E6F5-451F-A006-8353607A821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63607927"/>
              </p:ext>
            </p:extLst>
          </p:nvPr>
        </p:nvGraphicFramePr>
        <p:xfrm>
          <a:off x="5008845" y="685800"/>
          <a:ext cx="6491184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14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1092D16-14DA-4606-831F-0DB3EEECB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771" y="0"/>
            <a:ext cx="2436179" cy="6858001"/>
            <a:chOff x="1320800" y="0"/>
            <a:chExt cx="2436813" cy="6858001"/>
          </a:xfrm>
        </p:grpSpPr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81806E72-5EFD-4407-B492-2EBC71FF5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BA81CA3B-9A2E-4F71-BF99-2C58BA76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D00EF4F3-D70F-44D5-A71C-69C3FA0D28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2CC930FA-FD42-4EF1-A9AB-0F9C302383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F18F276C-D13F-46CF-9880-2050C2DBF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id="{EAB50995-FA10-4035-B16D-7D3989B2B6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94C52C56-BEF2-4E22-8C8E-A7AC96B03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1"/>
            <a:ext cx="440256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881" y="685800"/>
            <a:ext cx="2639275" cy="5105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500">
                <a:solidFill>
                  <a:srgbClr val="FFFFFF"/>
                </a:solidFill>
              </a:rPr>
              <a:t>FUNCTIONAL REQUIREMENTS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4427" y="0"/>
            <a:ext cx="2436179" cy="6858001"/>
            <a:chOff x="1320800" y="0"/>
            <a:chExt cx="2436813" cy="6858001"/>
          </a:xfrm>
        </p:grpSpPr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791A66D9-E6F5-451F-A006-8353607A821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73306747"/>
              </p:ext>
            </p:extLst>
          </p:nvPr>
        </p:nvGraphicFramePr>
        <p:xfrm>
          <a:off x="5008845" y="685800"/>
          <a:ext cx="6491184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730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71092D16-14DA-4606-831F-0DB3EEECB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771" y="0"/>
            <a:ext cx="2436179" cy="6858001"/>
            <a:chOff x="1320800" y="0"/>
            <a:chExt cx="2436813" cy="6858001"/>
          </a:xfrm>
        </p:grpSpPr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81806E72-5EFD-4407-B492-2EBC71FF5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A81CA3B-9A2E-4F71-BF99-2C58BA76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D00EF4F3-D70F-44D5-A71C-69C3FA0D28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C930FA-FD42-4EF1-A9AB-0F9C302383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F18F276C-D13F-46CF-9880-2050C2DBF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EAB50995-FA10-4035-B16D-7D3989B2B6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94C52C56-BEF2-4E22-8C8E-A7AC96B03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1"/>
            <a:ext cx="440256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881" y="685800"/>
            <a:ext cx="2639275" cy="5105400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800">
              <a:solidFill>
                <a:srgbClr val="FFFFFF"/>
              </a:solidFill>
            </a:endParaRPr>
          </a:p>
          <a:p>
            <a:r>
              <a:rPr lang="en-US" sz="2800">
                <a:solidFill>
                  <a:schemeClr val="bg1"/>
                </a:solidFill>
              </a:rPr>
              <a:t>DESIGN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CONSTRAINTS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4427" y="0"/>
            <a:ext cx="2436179" cy="6858001"/>
            <a:chOff x="1320800" y="0"/>
            <a:chExt cx="2436813" cy="6858001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28" name="TextBox 2">
            <a:extLst>
              <a:ext uri="{FF2B5EF4-FFF2-40B4-BE49-F238E27FC236}">
                <a16:creationId xmlns:a16="http://schemas.microsoft.com/office/drawing/2014/main" id="{A82AC02E-A9C7-49B5-9D26-39CB1BED2C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0237212"/>
              </p:ext>
            </p:extLst>
          </p:nvPr>
        </p:nvGraphicFramePr>
        <p:xfrm>
          <a:off x="5008845" y="685800"/>
          <a:ext cx="6491184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050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4C52C56-BEF2-4E22-8C8E-A7AC96B03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1"/>
            <a:ext cx="440256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0D7F04-6E22-4E09-BD7A-EB89B68EC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1" y="685800"/>
            <a:ext cx="2639275" cy="510540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Codes and Standards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4427" y="0"/>
            <a:ext cx="2436179" cy="6858001"/>
            <a:chOff x="1320800" y="0"/>
            <a:chExt cx="2436813" cy="6858001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A5167F6-ABD4-4B0A-8BCD-D14F84A28F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284867"/>
              </p:ext>
            </p:extLst>
          </p:nvPr>
        </p:nvGraphicFramePr>
        <p:xfrm>
          <a:off x="5008845" y="685800"/>
          <a:ext cx="6491184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8933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440" y="-672415"/>
            <a:ext cx="10016104" cy="17525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5100"/>
              <a:t>Filtration Methods Chosen</a:t>
            </a:r>
          </a:p>
        </p:txBody>
      </p:sp>
      <p:pic>
        <p:nvPicPr>
          <p:cNvPr id="5" name="Picture 5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8EE2C3D9-E192-4DB0-93A0-4A0FA81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094" y="1247774"/>
            <a:ext cx="9190373" cy="267416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pic>
        <p:nvPicPr>
          <p:cNvPr id="7" name="Picture 7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1ED7629B-499C-4FF8-8FD1-8F1D548141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7906" y="4091070"/>
            <a:ext cx="9185450" cy="2549343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27651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DC64F-E023-4A47-AA44-56C8014DE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Ultrafiltration and Reverse Osmosis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D6918-2258-40E6-9C43-0CE829998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597" y="2366326"/>
            <a:ext cx="4186216" cy="3684461"/>
          </a:xfrm>
        </p:spPr>
        <p:txBody>
          <a:bodyPr/>
          <a:lstStyle/>
          <a:p>
            <a:r>
              <a:rPr lang="en-US"/>
              <a:t>Ultrafiltration is used to remove purification burden from RO systems</a:t>
            </a:r>
          </a:p>
        </p:txBody>
      </p:sp>
      <p:pic>
        <p:nvPicPr>
          <p:cNvPr id="5" name="Picture 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123F16C-DACD-4203-B7D4-356981D015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304" y="2284601"/>
            <a:ext cx="6254243" cy="3925698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4071623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CC813B7-4B60-4881-B612-F3ED7D0E933E}"/>
              </a:ext>
            </a:extLst>
          </p:cNvPr>
          <p:cNvSpPr/>
          <p:nvPr/>
        </p:nvSpPr>
        <p:spPr>
          <a:xfrm>
            <a:off x="112853" y="2060329"/>
            <a:ext cx="5867136" cy="40179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08A0BC-52E8-48B4-8B9F-05FB22B38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5233" y="232409"/>
            <a:ext cx="6892721" cy="1887189"/>
          </a:xfrm>
        </p:spPr>
        <p:txBody>
          <a:bodyPr>
            <a:normAutofit/>
          </a:bodyPr>
          <a:lstStyle/>
          <a:p>
            <a:r>
              <a:rPr lang="en-US" sz="4400" b="1"/>
              <a:t>Tangential Flow Filtration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09AB2-59C1-40EC-9BD4-374387F99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8847" y="1165239"/>
            <a:ext cx="6063813" cy="39645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/>
          </a:p>
          <a:p>
            <a:r>
              <a:rPr lang="en-US">
                <a:ea typeface="+mn-lt"/>
                <a:cs typeface="+mn-lt"/>
              </a:rPr>
              <a:t>Solution flows tangentially across the membrane</a:t>
            </a:r>
            <a:endParaRPr lang="en-US"/>
          </a:p>
          <a:p>
            <a:r>
              <a:rPr lang="en-US"/>
              <a:t>Water permeates through the membrane, protein remains</a:t>
            </a:r>
          </a:p>
          <a:p>
            <a:r>
              <a:rPr lang="en-US"/>
              <a:t>Typically, requires multiple passes through the system</a:t>
            </a:r>
          </a:p>
        </p:txBody>
      </p:sp>
      <p:pic>
        <p:nvPicPr>
          <p:cNvPr id="4" name="Picture 4" descr="A picture containing food&#10;&#10;Description generated with very high confidence">
            <a:extLst>
              <a:ext uri="{FF2B5EF4-FFF2-40B4-BE49-F238E27FC236}">
                <a16:creationId xmlns:a16="http://schemas.microsoft.com/office/drawing/2014/main" id="{3FC8B7B2-3766-4384-AA5A-B2B867BE99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86" y="2315293"/>
            <a:ext cx="5677041" cy="341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262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089D35B1-0ED5-4358-8CAE-A9E49412A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771" y="0"/>
            <a:ext cx="2436179" cy="6858001"/>
            <a:chOff x="1320800" y="0"/>
            <a:chExt cx="2436813" cy="6858001"/>
          </a:xfrm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DDEF6545-5A42-469E-8778-86CA01CD4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B08853F-842C-4D0A-9A89-D05CB3990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A436FB18-2D01-4AAB-AD10-2D1208310F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9EFB8341-7A7B-46E4-AF94-689147AD0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C4D84136-7804-4605-AC9F-238A3665EE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4EC6F81C-51C2-4A6F-8B94-562DA6736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D65B30C-427F-449E-B039-E288E85D8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771" y="0"/>
            <a:ext cx="2436179" cy="6858001"/>
            <a:chOff x="1320800" y="0"/>
            <a:chExt cx="2436813" cy="6858001"/>
          </a:xfrm>
        </p:grpSpPr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9F47D947-83F7-46E3-872B-0777122A0A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60C7B45B-6634-46FA-862D-B86F1C3C5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C7504CC0-DD94-4ED9-ADC9-6FE7AEA33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64268326-B6DD-4E00-9788-6C319279A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92C7B3DE-DB23-4AAC-B142-C803C0C0A1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1EEF04DC-4E0D-4127-A98D-EA81C3B2DE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84966D2-3C9B-4F47-8231-1DEC33D3B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858" y="321734"/>
            <a:ext cx="11071317" cy="6214533"/>
          </a:xfrm>
          <a:custGeom>
            <a:avLst/>
            <a:gdLst>
              <a:gd name="connsiteX0" fmla="*/ 815396 w 11074201"/>
              <a:gd name="connsiteY0" fmla="*/ 0 h 6214533"/>
              <a:gd name="connsiteX1" fmla="*/ 11074201 w 11074201"/>
              <a:gd name="connsiteY1" fmla="*/ 0 h 6214533"/>
              <a:gd name="connsiteX2" fmla="*/ 11074201 w 11074201"/>
              <a:gd name="connsiteY2" fmla="*/ 6214533 h 6214533"/>
              <a:gd name="connsiteX3" fmla="*/ 1498193 w 11074201"/>
              <a:gd name="connsiteY3" fmla="*/ 6214533 h 6214533"/>
              <a:gd name="connsiteX4" fmla="*/ 0 w 11074201"/>
              <a:gd name="connsiteY4" fmla="*/ 4992543 h 6214533"/>
              <a:gd name="connsiteX5" fmla="*/ 433971 w 11074201"/>
              <a:gd name="connsiteY5" fmla="*/ 2335405 h 621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74201" h="6214533">
                <a:moveTo>
                  <a:pt x="815396" y="0"/>
                </a:moveTo>
                <a:lnTo>
                  <a:pt x="11074201" y="0"/>
                </a:lnTo>
                <a:lnTo>
                  <a:pt x="11074201" y="6214533"/>
                </a:lnTo>
                <a:lnTo>
                  <a:pt x="1498193" y="6214533"/>
                </a:lnTo>
                <a:lnTo>
                  <a:pt x="0" y="4992543"/>
                </a:lnTo>
                <a:cubicBezTo>
                  <a:pt x="141071" y="4106831"/>
                  <a:pt x="287521" y="3221118"/>
                  <a:pt x="433971" y="2335405"/>
                </a:cubicBezTo>
                <a:close/>
              </a:path>
            </a:pathLst>
          </a:custGeom>
          <a:solidFill>
            <a:srgbClr val="FFFFFF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  <a:tileRect/>
            </a:gradFill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0707F4BE-7E46-4833-8E6C-3BB44F36C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608" y="-2460"/>
            <a:ext cx="10800500" cy="68640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BE8D78-9705-4B4D-9BB0-1FEF2C10F71A}"/>
              </a:ext>
            </a:extLst>
          </p:cNvPr>
          <p:cNvSpPr txBox="1"/>
          <p:nvPr/>
        </p:nvSpPr>
        <p:spPr>
          <a:xfrm>
            <a:off x="4621240" y="500512"/>
            <a:ext cx="653747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>
                <a:latin typeface="Calibri"/>
                <a:cs typeface="Calibri"/>
              </a:rPr>
              <a:t>Process Flow Diagram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9DEE006-B4CF-4502-8477-C46F444C3ED9}"/>
              </a:ext>
            </a:extLst>
          </p:cNvPr>
          <p:cNvSpPr/>
          <p:nvPr/>
        </p:nvSpPr>
        <p:spPr>
          <a:xfrm>
            <a:off x="-2086" y="-3870"/>
            <a:ext cx="715293" cy="69092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2F1382A-795E-4727-8EF6-627EBA32861C}"/>
              </a:ext>
            </a:extLst>
          </p:cNvPr>
          <p:cNvSpPr/>
          <p:nvPr/>
        </p:nvSpPr>
        <p:spPr>
          <a:xfrm>
            <a:off x="11473587" y="-3736"/>
            <a:ext cx="704920" cy="68573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0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3336871-0118-4F6E-8DBD-20AEFC62A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4291" y="1"/>
            <a:ext cx="445453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DA724-DC4C-4331-B74D-937E254DB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003" y="1074392"/>
            <a:ext cx="2442797" cy="4377961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000000"/>
                </a:solidFill>
              </a:rPr>
              <a:t>Agenda</a:t>
            </a: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F03CC8D0-33AF-417F-8454-1FDB6C22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9029747" cy="6858000"/>
          </a:xfrm>
          <a:custGeom>
            <a:avLst/>
            <a:gdLst>
              <a:gd name="connsiteX0" fmla="*/ 7891921 w 9032100"/>
              <a:gd name="connsiteY0" fmla="*/ 1602751 h 6858000"/>
              <a:gd name="connsiteX1" fmla="*/ 9032100 w 9032100"/>
              <a:gd name="connsiteY1" fmla="*/ 0 h 6858000"/>
              <a:gd name="connsiteX2" fmla="*/ 7880182 w 9032100"/>
              <a:gd name="connsiteY2" fmla="*/ 0 h 6858000"/>
              <a:gd name="connsiteX3" fmla="*/ 7880182 w 9032100"/>
              <a:gd name="connsiteY3" fmla="*/ 1528762 h 6858000"/>
              <a:gd name="connsiteX4" fmla="*/ 7880182 w 9032100"/>
              <a:gd name="connsiteY4" fmla="*/ 6858000 h 6858000"/>
              <a:gd name="connsiteX5" fmla="*/ 8725712 w 9032100"/>
              <a:gd name="connsiteY5" fmla="*/ 6858000 h 6858000"/>
              <a:gd name="connsiteX6" fmla="*/ 7891921 w 9032100"/>
              <a:gd name="connsiteY6" fmla="*/ 1602751 h 6858000"/>
              <a:gd name="connsiteX7" fmla="*/ 7880182 w 9032100"/>
              <a:gd name="connsiteY7" fmla="*/ 1619252 h 6858000"/>
              <a:gd name="connsiteX8" fmla="*/ 0 w 9032100"/>
              <a:gd name="connsiteY8" fmla="*/ 6858000 h 6858000"/>
              <a:gd name="connsiteX9" fmla="*/ 7880181 w 9032100"/>
              <a:gd name="connsiteY9" fmla="*/ 6858000 h 6858000"/>
              <a:gd name="connsiteX10" fmla="*/ 7880181 w 9032100"/>
              <a:gd name="connsiteY10" fmla="*/ 0 h 6858000"/>
              <a:gd name="connsiteX11" fmla="*/ 0 w 9032100"/>
              <a:gd name="connsiteY1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32100" h="6858000">
                <a:moveTo>
                  <a:pt x="7891921" y="1602751"/>
                </a:moveTo>
                <a:lnTo>
                  <a:pt x="9032100" y="0"/>
                </a:lnTo>
                <a:lnTo>
                  <a:pt x="7880182" y="0"/>
                </a:lnTo>
                <a:lnTo>
                  <a:pt x="7880182" y="1528762"/>
                </a:lnTo>
                <a:close/>
                <a:moveTo>
                  <a:pt x="7880182" y="6858000"/>
                </a:moveTo>
                <a:lnTo>
                  <a:pt x="8725712" y="6858000"/>
                </a:lnTo>
                <a:lnTo>
                  <a:pt x="7891921" y="1602751"/>
                </a:lnTo>
                <a:lnTo>
                  <a:pt x="7880182" y="1619252"/>
                </a:lnTo>
                <a:close/>
                <a:moveTo>
                  <a:pt x="0" y="6858000"/>
                </a:moveTo>
                <a:lnTo>
                  <a:pt x="7880181" y="6858000"/>
                </a:lnTo>
                <a:lnTo>
                  <a:pt x="7880181" y="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A08A69-9EE1-4A9E-96B6-D769D87C2F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40597" y="0"/>
            <a:ext cx="2436179" cy="6858001"/>
            <a:chOff x="1320800" y="0"/>
            <a:chExt cx="2436813" cy="6858001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4E4F433A-15D2-423F-8739-13AEA4E47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021F900-DEF3-4537-92E5-C37ECB7AE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653620E7-B03C-48E2-8561-FCA918F8D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108701B4-8FEE-43D1-9954-9C064D75C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9E0FE54-1668-4AD5-9242-892A6323B9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5498FE5-B57D-4FD9-81E0-4E1CB65C0E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D154E07-B8A4-4438-A8AE-F45A5C49D1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051513"/>
              </p:ext>
            </p:extLst>
          </p:nvPr>
        </p:nvGraphicFramePr>
        <p:xfrm>
          <a:off x="643299" y="643468"/>
          <a:ext cx="6747763" cy="5239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7659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7808E-B459-41B1-A29B-32DE33BCD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973" y="661139"/>
            <a:ext cx="10016104" cy="1752599"/>
          </a:xfrm>
        </p:spPr>
        <p:txBody>
          <a:bodyPr/>
          <a:lstStyle/>
          <a:p>
            <a:r>
              <a:rPr lang="en-US"/>
              <a:t>Tank Sizing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62FCA2-7668-4E4B-A4F5-F0C8A6349AAF}"/>
              </a:ext>
            </a:extLst>
          </p:cNvPr>
          <p:cNvSpPr txBox="1"/>
          <p:nvPr/>
        </p:nvSpPr>
        <p:spPr>
          <a:xfrm>
            <a:off x="4322150" y="4384964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D3070B-FF71-403D-B302-4EF0B7B97676}"/>
              </a:ext>
            </a:extLst>
          </p:cNvPr>
          <p:cNvSpPr txBox="1"/>
          <p:nvPr/>
        </p:nvSpPr>
        <p:spPr>
          <a:xfrm>
            <a:off x="1415935" y="2646840"/>
            <a:ext cx="4480392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/>
              <a:t>Calculations are done in EXCEL using a time-step model based around the TFF Permeation %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Calculated by repeated mass balances over a set of times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0ABC6DBB-A0AB-480B-9884-A774B76DA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639" y="3100385"/>
            <a:ext cx="5635735" cy="5791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7E1F52-F06F-4C58-AA78-38F141792D61}"/>
              </a:ext>
            </a:extLst>
          </p:cNvPr>
          <p:cNvSpPr txBox="1"/>
          <p:nvPr/>
        </p:nvSpPr>
        <p:spPr>
          <a:xfrm>
            <a:off x="4722812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F76713B-BD8E-408E-AB81-3DC379BEE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811" y="4562592"/>
            <a:ext cx="3947128" cy="739293"/>
          </a:xfrm>
          <a:prstGeom prst="rect">
            <a:avLst/>
          </a:prstGeom>
        </p:spPr>
      </p:pic>
      <p:pic>
        <p:nvPicPr>
          <p:cNvPr id="16" name="Picture 1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989CD79-CEF5-4708-A4D3-28DD6314F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625" y="4310597"/>
            <a:ext cx="4925562" cy="1266887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C3038E6-4B3D-4A08-AFC9-F2CED2C7E4BD}"/>
              </a:ext>
            </a:extLst>
          </p:cNvPr>
          <p:cNvSpPr/>
          <p:nvPr/>
        </p:nvSpPr>
        <p:spPr>
          <a:xfrm>
            <a:off x="4064891" y="4744476"/>
            <a:ext cx="1396003" cy="636408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FB61736-A85F-4832-9D18-C7017D7590DD}"/>
              </a:ext>
            </a:extLst>
          </p:cNvPr>
          <p:cNvSpPr/>
          <p:nvPr/>
        </p:nvSpPr>
        <p:spPr>
          <a:xfrm>
            <a:off x="9870835" y="4485374"/>
            <a:ext cx="1396003" cy="63640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088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6C5F458-F0B9-4584-B7A3-BA39F9E9FC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5957" y="-4763"/>
            <a:ext cx="5013607" cy="6862763"/>
            <a:chOff x="2928938" y="-4763"/>
            <a:chExt cx="5014912" cy="6862763"/>
          </a:xfrm>
        </p:grpSpPr>
        <p:sp>
          <p:nvSpPr>
            <p:cNvPr id="102" name="Freeform 6">
              <a:extLst>
                <a:ext uri="{FF2B5EF4-FFF2-40B4-BE49-F238E27FC236}">
                  <a16:creationId xmlns:a16="http://schemas.microsoft.com/office/drawing/2014/main" id="{EF5CE756-E024-433C-98E3-931095C81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03" name="Freeform 7">
              <a:extLst>
                <a:ext uri="{FF2B5EF4-FFF2-40B4-BE49-F238E27FC236}">
                  <a16:creationId xmlns:a16="http://schemas.microsoft.com/office/drawing/2014/main" id="{0B4D7F81-EC0F-4E8E-8D3F-BCBF503597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4" name="Freeform 9">
              <a:extLst>
                <a:ext uri="{FF2B5EF4-FFF2-40B4-BE49-F238E27FC236}">
                  <a16:creationId xmlns:a16="http://schemas.microsoft.com/office/drawing/2014/main" id="{9DEF7606-46AD-4ECA-8815-33A3217D3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5" name="Freeform 10">
              <a:extLst>
                <a:ext uri="{FF2B5EF4-FFF2-40B4-BE49-F238E27FC236}">
                  <a16:creationId xmlns:a16="http://schemas.microsoft.com/office/drawing/2014/main" id="{778C7720-6627-4BE3-9174-54CD26E72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6" name="Freeform 11">
              <a:extLst>
                <a:ext uri="{FF2B5EF4-FFF2-40B4-BE49-F238E27FC236}">
                  <a16:creationId xmlns:a16="http://schemas.microsoft.com/office/drawing/2014/main" id="{3D25C4CC-C750-4C0A-ADB5-CFA9FFAE55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7" name="Freeform 12">
              <a:extLst>
                <a:ext uri="{FF2B5EF4-FFF2-40B4-BE49-F238E27FC236}">
                  <a16:creationId xmlns:a16="http://schemas.microsoft.com/office/drawing/2014/main" id="{D6834B30-F11B-40AA-A8C8-0EF0710DB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9" name="Rounded Rectangle 6">
            <a:extLst>
              <a:ext uri="{FF2B5EF4-FFF2-40B4-BE49-F238E27FC236}">
                <a16:creationId xmlns:a16="http://schemas.microsoft.com/office/drawing/2014/main" id="{0095B9FE-CD3D-4FD5-91D3-D9BDC79BF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4176" y="648931"/>
            <a:ext cx="6868148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C7DEEE-ECF5-45CB-B6E5-B6A749FE697E}"/>
              </a:ext>
            </a:extLst>
          </p:cNvPr>
          <p:cNvSpPr txBox="1"/>
          <p:nvPr/>
        </p:nvSpPr>
        <p:spPr>
          <a:xfrm>
            <a:off x="1655946" y="3157493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75F4C7-68C8-49CA-A669-230A840AE0AC}"/>
              </a:ext>
            </a:extLst>
          </p:cNvPr>
          <p:cNvSpPr/>
          <p:nvPr/>
        </p:nvSpPr>
        <p:spPr>
          <a:xfrm>
            <a:off x="0" y="-4763"/>
            <a:ext cx="12188825" cy="68627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1B3A83-50A9-4E81-88AE-4F6CC2E4CE9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911670"/>
            <a:ext cx="6090078" cy="50805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75D0B17-DBC1-485D-80D4-FDF4366391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676" y="913277"/>
            <a:ext cx="6096934" cy="50789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FD3E47-CE87-4E05-BA8B-C4E84B379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258" y="93787"/>
            <a:ext cx="8651894" cy="73380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800"/>
              <a:t>Purge and Volume</a:t>
            </a:r>
          </a:p>
        </p:txBody>
      </p:sp>
    </p:spTree>
    <p:extLst>
      <p:ext uri="{BB962C8B-B14F-4D97-AF65-F5344CB8AC3E}">
        <p14:creationId xmlns:p14="http://schemas.microsoft.com/office/powerpoint/2010/main" val="2818974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7436F-C01B-4254-B178-140C25718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924" y="685800"/>
            <a:ext cx="10016104" cy="1185333"/>
          </a:xfrm>
        </p:spPr>
        <p:txBody>
          <a:bodyPr>
            <a:normAutofit/>
          </a:bodyPr>
          <a:lstStyle/>
          <a:p>
            <a:r>
              <a:rPr lang="en-US"/>
              <a:t>Validation and Testing</a:t>
            </a:r>
          </a:p>
        </p:txBody>
      </p:sp>
      <p:pic>
        <p:nvPicPr>
          <p:cNvPr id="7" name="Graphic 6" descr="Presentation with Checklist">
            <a:extLst>
              <a:ext uri="{FF2B5EF4-FFF2-40B4-BE49-F238E27FC236}">
                <a16:creationId xmlns:a16="http://schemas.microsoft.com/office/drawing/2014/main" id="{9519A635-64DC-47A5-8F3C-977683A4B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9891" y="2533803"/>
            <a:ext cx="2720173" cy="2720173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CFB96-2AEE-4F50-B386-0D98C2B28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2230" y="1998133"/>
            <a:ext cx="7270974" cy="3793067"/>
          </a:xfrm>
        </p:spPr>
        <p:txBody>
          <a:bodyPr>
            <a:normAutofit/>
          </a:bodyPr>
          <a:lstStyle/>
          <a:p>
            <a:r>
              <a:rPr lang="en-US"/>
              <a:t>Most testing requires the design to be implemented (proper separation, optimized volumes)</a:t>
            </a:r>
          </a:p>
          <a:p>
            <a:r>
              <a:rPr lang="en-US"/>
              <a:t>Current analysis is mostly calculation / research based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21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4C52C56-BEF2-4E22-8C8E-A7AC96B03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1"/>
            <a:ext cx="440256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E91FE9-77AE-4DEF-A2F7-7C375E870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1" y="685800"/>
            <a:ext cx="2639275" cy="510540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ea typeface="+mj-lt"/>
                <a:cs typeface="+mj-lt"/>
              </a:rPr>
              <a:t>Benefits</a:t>
            </a: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4427" y="0"/>
            <a:ext cx="2436179" cy="6858001"/>
            <a:chOff x="1320800" y="0"/>
            <a:chExt cx="2436813" cy="6858001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701FC1C-47D7-4922-AD3F-FE83BCF5D0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3042316"/>
              </p:ext>
            </p:extLst>
          </p:nvPr>
        </p:nvGraphicFramePr>
        <p:xfrm>
          <a:off x="5008845" y="685800"/>
          <a:ext cx="6491184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742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89708-BDE0-4312-B044-4D7B0F61D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0247" y="685800"/>
            <a:ext cx="9739781" cy="1752599"/>
          </a:xfrm>
        </p:spPr>
        <p:txBody>
          <a:bodyPr>
            <a:normAutofit/>
          </a:bodyPr>
          <a:lstStyle/>
          <a:p>
            <a:r>
              <a:rPr lang="en-US"/>
              <a:t>Future Steps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C225B31-74EF-432B-A0DA-A7316ED02D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738150"/>
              </p:ext>
            </p:extLst>
          </p:nvPr>
        </p:nvGraphicFramePr>
        <p:xfrm>
          <a:off x="1760246" y="2694562"/>
          <a:ext cx="9739782" cy="2816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3930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33369-A540-4327-8D41-D95AB1581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E4839-14D7-4658-B4AA-C4F04FCA9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/>
              <a:t>Dr. Randall </a:t>
            </a:r>
            <a:r>
              <a:rPr lang="en-US" err="1"/>
              <a:t>Ritzema</a:t>
            </a:r>
            <a:endParaRPr lang="en-US"/>
          </a:p>
          <a:p>
            <a:pPr marL="0" indent="0" algn="ctr">
              <a:buNone/>
            </a:pPr>
            <a:r>
              <a:rPr lang="en-US"/>
              <a:t>Scott Chase</a:t>
            </a:r>
          </a:p>
          <a:p>
            <a:pPr marL="0" indent="0" algn="ctr">
              <a:buNone/>
            </a:pPr>
            <a:r>
              <a:rPr lang="en-US"/>
              <a:t>Millipore Sigma</a:t>
            </a:r>
          </a:p>
          <a:p>
            <a:pPr marL="0" indent="0" algn="ctr">
              <a:buNone/>
            </a:pPr>
            <a:r>
              <a:rPr lang="en-US"/>
              <a:t>Dr. Bruce Heyen</a:t>
            </a:r>
          </a:p>
          <a:p>
            <a:pPr marL="0" indent="0" algn="ctr">
              <a:buNone/>
            </a:pPr>
            <a:r>
              <a:rPr lang="en-US"/>
              <a:t>Prof. Clay Bass &amp; Dr. Joseph Schroeder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59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E9D059B6-ADD8-488A-B346-63289E90D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5957" y="-4763"/>
            <a:ext cx="5013607" cy="6862763"/>
            <a:chOff x="2928938" y="-4763"/>
            <a:chExt cx="5014912" cy="6862763"/>
          </a:xfrm>
        </p:grpSpPr>
        <p:sp>
          <p:nvSpPr>
            <p:cNvPr id="51" name="Freeform 6">
              <a:extLst>
                <a:ext uri="{FF2B5EF4-FFF2-40B4-BE49-F238E27FC236}">
                  <a16:creationId xmlns:a16="http://schemas.microsoft.com/office/drawing/2014/main" id="{F69B42B4-BC82-4495-A6F9-A28167B56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52" name="Freeform 7">
              <a:extLst>
                <a:ext uri="{FF2B5EF4-FFF2-40B4-BE49-F238E27FC236}">
                  <a16:creationId xmlns:a16="http://schemas.microsoft.com/office/drawing/2014/main" id="{83CC168C-2AD4-4FFB-9F25-420ED6514C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6C9F369A-6158-4AE8-BA04-138A9DFFA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FC7B1DF4-AD98-42A8-820F-667A3DCC40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61C58B74-3656-4FD5-AC47-EE3A59EBB8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8B349A01-D803-4A18-B608-47BFCED434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58" name="Rectangle 57">
            <a:extLst>
              <a:ext uri="{FF2B5EF4-FFF2-40B4-BE49-F238E27FC236}">
                <a16:creationId xmlns:a16="http://schemas.microsoft.com/office/drawing/2014/main" id="{15655827-B42D-4180-88D3-D83F25E4B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4ACCB06-563C-4ADE-B4D6-1FE9F723C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955594"/>
            <a:ext cx="1828481" cy="2902407"/>
          </a:xfrm>
          <a:custGeom>
            <a:avLst/>
            <a:gdLst>
              <a:gd name="connsiteX0" fmla="*/ 0 w 1828958"/>
              <a:gd name="connsiteY0" fmla="*/ 0 h 2902407"/>
              <a:gd name="connsiteX1" fmla="*/ 1828958 w 1828958"/>
              <a:gd name="connsiteY1" fmla="*/ 2902407 h 2902407"/>
              <a:gd name="connsiteX2" fmla="*/ 1709896 w 1828958"/>
              <a:gd name="connsiteY2" fmla="*/ 2902407 h 2902407"/>
              <a:gd name="connsiteX3" fmla="*/ 0 w 1828958"/>
              <a:gd name="connsiteY3" fmla="*/ 63474 h 29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958" h="2902407">
                <a:moveTo>
                  <a:pt x="0" y="0"/>
                </a:moveTo>
                <a:lnTo>
                  <a:pt x="1828958" y="2902407"/>
                </a:lnTo>
                <a:lnTo>
                  <a:pt x="1709896" y="2902407"/>
                </a:lnTo>
                <a:lnTo>
                  <a:pt x="0" y="6347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0761ECD-D92B-46AE-82CA-640023D28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220098"/>
            <a:ext cx="2909288" cy="3637903"/>
          </a:xfrm>
          <a:custGeom>
            <a:avLst/>
            <a:gdLst>
              <a:gd name="connsiteX0" fmla="*/ 0 w 2910045"/>
              <a:gd name="connsiteY0" fmla="*/ 0 h 3637903"/>
              <a:gd name="connsiteX1" fmla="*/ 2910045 w 2910045"/>
              <a:gd name="connsiteY1" fmla="*/ 3637903 h 3637903"/>
              <a:gd name="connsiteX2" fmla="*/ 2786220 w 2910045"/>
              <a:gd name="connsiteY2" fmla="*/ 3637903 h 3637903"/>
              <a:gd name="connsiteX3" fmla="*/ 0 w 2910045"/>
              <a:gd name="connsiteY3" fmla="*/ 20366 h 363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045" h="3637903">
                <a:moveTo>
                  <a:pt x="0" y="0"/>
                </a:moveTo>
                <a:lnTo>
                  <a:pt x="2910045" y="3637903"/>
                </a:lnTo>
                <a:lnTo>
                  <a:pt x="2786220" y="3637903"/>
                </a:lnTo>
                <a:lnTo>
                  <a:pt x="0" y="2036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9A928607-C55C-40FD-B2DF-6CD6A7226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2845509"/>
            <a:ext cx="4148803" cy="4012491"/>
          </a:xfrm>
          <a:custGeom>
            <a:avLst/>
            <a:gdLst>
              <a:gd name="connsiteX0" fmla="*/ 0 w 4149883"/>
              <a:gd name="connsiteY0" fmla="*/ 0 h 4012491"/>
              <a:gd name="connsiteX1" fmla="*/ 4149883 w 4149883"/>
              <a:gd name="connsiteY1" fmla="*/ 4012491 h 4012491"/>
              <a:gd name="connsiteX2" fmla="*/ 2910046 w 4149883"/>
              <a:gd name="connsiteY2" fmla="*/ 4012491 h 4012491"/>
              <a:gd name="connsiteX3" fmla="*/ 0 w 4149883"/>
              <a:gd name="connsiteY3" fmla="*/ 374587 h 40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9883" h="4012491">
                <a:moveTo>
                  <a:pt x="0" y="0"/>
                </a:moveTo>
                <a:lnTo>
                  <a:pt x="4149883" y="4012491"/>
                </a:lnTo>
                <a:lnTo>
                  <a:pt x="2910046" y="4012491"/>
                </a:lnTo>
                <a:lnTo>
                  <a:pt x="0" y="3745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400A20C1-29A4-43E0-AB15-7931F76F8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332410"/>
            <a:ext cx="2718837" cy="3525590"/>
          </a:xfrm>
          <a:custGeom>
            <a:avLst/>
            <a:gdLst>
              <a:gd name="connsiteX0" fmla="*/ 0 w 2719546"/>
              <a:gd name="connsiteY0" fmla="*/ 0 h 3525590"/>
              <a:gd name="connsiteX1" fmla="*/ 2719546 w 2719546"/>
              <a:gd name="connsiteY1" fmla="*/ 3525590 h 3525590"/>
              <a:gd name="connsiteX2" fmla="*/ 1828959 w 2719546"/>
              <a:gd name="connsiteY2" fmla="*/ 3525590 h 3525590"/>
              <a:gd name="connsiteX3" fmla="*/ 0 w 2719546"/>
              <a:gd name="connsiteY3" fmla="*/ 623183 h 352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546" h="3525590">
                <a:moveTo>
                  <a:pt x="0" y="0"/>
                </a:moveTo>
                <a:lnTo>
                  <a:pt x="2719546" y="3525590"/>
                </a:lnTo>
                <a:lnTo>
                  <a:pt x="1828959" y="3525590"/>
                </a:lnTo>
                <a:lnTo>
                  <a:pt x="0" y="62318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E8E070-926D-42C2-8C92-EB1A49677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603" y="2696345"/>
            <a:ext cx="9141618" cy="105622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710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78995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94C52C56-BEF2-4E22-8C8E-A7AC96B03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1"/>
            <a:ext cx="440256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4881" y="685800"/>
            <a:ext cx="2639275" cy="510540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Millipore Sigma Areas of Production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4427" y="0"/>
            <a:ext cx="2436179" cy="6858001"/>
            <a:chOff x="1320800" y="0"/>
            <a:chExt cx="2436813" cy="6858001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16" name="Content Placeholder 13">
            <a:extLst>
              <a:ext uri="{FF2B5EF4-FFF2-40B4-BE49-F238E27FC236}">
                <a16:creationId xmlns:a16="http://schemas.microsoft.com/office/drawing/2014/main" id="{4D26ED98-D8E0-46E1-BEF9-7A1109AFB4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2659478"/>
              </p:ext>
            </p:extLst>
          </p:nvPr>
        </p:nvGraphicFramePr>
        <p:xfrm>
          <a:off x="5008845" y="685800"/>
          <a:ext cx="6491184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9">
            <a:extLst>
              <a:ext uri="{FF2B5EF4-FFF2-40B4-BE49-F238E27FC236}">
                <a16:creationId xmlns:a16="http://schemas.microsoft.com/office/drawing/2014/main" id="{BED1B64B-251E-446A-A285-6626C4EC0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21">
            <a:extLst>
              <a:ext uri="{FF2B5EF4-FFF2-40B4-BE49-F238E27FC236}">
                <a16:creationId xmlns:a16="http://schemas.microsoft.com/office/drawing/2014/main" id="{CD02B5D1-60D4-4D5B-AFD9-C986E2274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771" y="0"/>
            <a:ext cx="2436179" cy="6858001"/>
            <a:chOff x="1320800" y="0"/>
            <a:chExt cx="2436813" cy="6858001"/>
          </a:xfrm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54E16489-5A93-4D86-AAAD-52DB55A814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BC99456E-7EAD-49F1-B2FE-C2C561C0B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922702DF-10E7-4320-B99B-75D2EE97FC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1EFA49A8-FE55-4D51-B1C9-11F13FFB71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4C63B37C-8CEE-4A72-AFD8-3C2DBD3725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31245F86-6106-4758-A825-71AC9D6F9E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483925" y="1284051"/>
            <a:ext cx="2811653" cy="3723836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000000"/>
                </a:solidFill>
              </a:rPr>
              <a:t>Background</a:t>
            </a:r>
          </a:p>
        </p:txBody>
      </p:sp>
      <p:sp useBgFill="1">
        <p:nvSpPr>
          <p:cNvPr id="30" name="Rounded Rectangle 16">
            <a:extLst>
              <a:ext uri="{FF2B5EF4-FFF2-40B4-BE49-F238E27FC236}">
                <a16:creationId xmlns:a16="http://schemas.microsoft.com/office/drawing/2014/main" id="{A27AE693-58E8-48BC-8ED0-568ABFEAB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9958" y="648931"/>
            <a:ext cx="6880070" cy="5231964"/>
          </a:xfrm>
          <a:prstGeom prst="roundRect">
            <a:avLst>
              <a:gd name="adj" fmla="val 4834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97C11BB8-8D51-45E7-B020-27F2137C84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0468427"/>
              </p:ext>
            </p:extLst>
          </p:nvPr>
        </p:nvGraphicFramePr>
        <p:xfrm>
          <a:off x="4939914" y="992181"/>
          <a:ext cx="6235734" cy="4566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F2BC5321-BA5B-4E31-B8A9-BFB4504DC2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618" y="1566224"/>
            <a:ext cx="5195848" cy="4275734"/>
          </a:xfrm>
        </p:spPr>
      </p:pic>
      <p:pic>
        <p:nvPicPr>
          <p:cNvPr id="27" name="Picture 27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374E5962-48C1-4005-94E9-F8BCE67EDA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856" y="1954486"/>
            <a:ext cx="4416866" cy="3801093"/>
          </a:xfr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ED79293-7DF1-4F45-A339-6414C3134C20}"/>
              </a:ext>
            </a:extLst>
          </p:cNvPr>
          <p:cNvSpPr txBox="1"/>
          <p:nvPr/>
        </p:nvSpPr>
        <p:spPr>
          <a:xfrm>
            <a:off x="2075782" y="304151"/>
            <a:ext cx="4530416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600">
                <a:solidFill>
                  <a:schemeClr val="accent1"/>
                </a:solidFill>
              </a:rPr>
              <a:t>Filter Press</a:t>
            </a:r>
          </a:p>
        </p:txBody>
      </p:sp>
    </p:spTree>
    <p:extLst>
      <p:ext uri="{BB962C8B-B14F-4D97-AF65-F5344CB8AC3E}">
        <p14:creationId xmlns:p14="http://schemas.microsoft.com/office/powerpoint/2010/main" val="420698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062985" y="685800"/>
            <a:ext cx="6437043" cy="1185333"/>
          </a:xfrm>
        </p:spPr>
        <p:txBody>
          <a:bodyPr>
            <a:normAutofit/>
          </a:bodyPr>
          <a:lstStyle/>
          <a:p>
            <a:r>
              <a:rPr lang="en-US"/>
              <a:t>Need Statement</a:t>
            </a:r>
          </a:p>
        </p:txBody>
      </p:sp>
      <p:pic>
        <p:nvPicPr>
          <p:cNvPr id="42" name="Picture 42" descr="A large room&#10;&#10;Description generated with high confidence">
            <a:extLst>
              <a:ext uri="{FF2B5EF4-FFF2-40B4-BE49-F238E27FC236}">
                <a16:creationId xmlns:a16="http://schemas.microsoft.com/office/drawing/2014/main" id="{C96C57D4-7148-44A6-A18B-729006B721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640593" y="1069522"/>
            <a:ext cx="3101620" cy="2281918"/>
          </a:xfrm>
          <a:custGeom>
            <a:avLst/>
            <a:gdLst/>
            <a:ahLst/>
            <a:cxnLst/>
            <a:rect l="l" t="t" r="r" b="b"/>
            <a:pathLst>
              <a:path w="3102428" h="2281918">
                <a:moveTo>
                  <a:pt x="135886" y="0"/>
                </a:moveTo>
                <a:lnTo>
                  <a:pt x="2966542" y="0"/>
                </a:lnTo>
                <a:cubicBezTo>
                  <a:pt x="3041590" y="0"/>
                  <a:pt x="3102428" y="60838"/>
                  <a:pt x="3102428" y="135886"/>
                </a:cubicBezTo>
                <a:lnTo>
                  <a:pt x="3102428" y="2281918"/>
                </a:lnTo>
                <a:lnTo>
                  <a:pt x="0" y="2281918"/>
                </a:lnTo>
                <a:lnTo>
                  <a:pt x="0" y="135886"/>
                </a:lnTo>
                <a:cubicBezTo>
                  <a:pt x="0" y="60838"/>
                  <a:pt x="60838" y="0"/>
                  <a:pt x="135886" y="0"/>
                </a:cubicBezTo>
                <a:close/>
              </a:path>
            </a:pathLst>
          </a:cu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pic>
        <p:nvPicPr>
          <p:cNvPr id="45" name="Picture 45" descr="A large room&#10;&#10;Description generated with high confidence">
            <a:extLst>
              <a:ext uri="{FF2B5EF4-FFF2-40B4-BE49-F238E27FC236}">
                <a16:creationId xmlns:a16="http://schemas.microsoft.com/office/drawing/2014/main" id="{5FFCABF8-1C64-4101-9DBB-BC2C4079A2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640593" y="3351440"/>
            <a:ext cx="3101620" cy="2281918"/>
          </a:xfrm>
          <a:custGeom>
            <a:avLst/>
            <a:gdLst/>
            <a:ahLst/>
            <a:cxnLst/>
            <a:rect l="l" t="t" r="r" b="b"/>
            <a:pathLst>
              <a:path w="3102428" h="2281918">
                <a:moveTo>
                  <a:pt x="0" y="0"/>
                </a:moveTo>
                <a:lnTo>
                  <a:pt x="3102428" y="0"/>
                </a:lnTo>
                <a:lnTo>
                  <a:pt x="3102428" y="2146032"/>
                </a:lnTo>
                <a:cubicBezTo>
                  <a:pt x="3102428" y="2221080"/>
                  <a:pt x="3041590" y="2281918"/>
                  <a:pt x="2966542" y="2281918"/>
                </a:cubicBezTo>
                <a:lnTo>
                  <a:pt x="135886" y="2281918"/>
                </a:lnTo>
                <a:cubicBezTo>
                  <a:pt x="60838" y="2281918"/>
                  <a:pt x="0" y="2221080"/>
                  <a:pt x="0" y="2146032"/>
                </a:cubicBezTo>
                <a:close/>
              </a:path>
            </a:pathLst>
          </a:cu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48" name="Content Placeholder 48">
            <a:extLst>
              <a:ext uri="{FF2B5EF4-FFF2-40B4-BE49-F238E27FC236}">
                <a16:creationId xmlns:a16="http://schemas.microsoft.com/office/drawing/2014/main" id="{EDAEAD88-E0E1-4A11-BF19-A4120E6D4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984" y="2035725"/>
            <a:ext cx="6437042" cy="3755475"/>
          </a:xfrm>
        </p:spPr>
        <p:txBody>
          <a:bodyPr>
            <a:normAutofit/>
          </a:bodyPr>
          <a:lstStyle/>
          <a:p>
            <a:r>
              <a:rPr lang="en-US"/>
              <a:t>Analyzing the components within a filter press wash to recommend the best filtration method, create a flow diagram, and provide optimized tank volume calculations.</a:t>
            </a:r>
          </a:p>
        </p:txBody>
      </p:sp>
    </p:spTree>
    <p:extLst>
      <p:ext uri="{BB962C8B-B14F-4D97-AF65-F5344CB8AC3E}">
        <p14:creationId xmlns:p14="http://schemas.microsoft.com/office/powerpoint/2010/main" val="4622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64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94C52C56-BEF2-4E22-8C8E-A7AC96B03A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1"/>
            <a:ext cx="4402561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2FF8E6-4961-4766-B534-5A3DDAFB3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1" y="685800"/>
            <a:ext cx="2639275" cy="5105400"/>
          </a:xfrm>
        </p:spPr>
        <p:txBody>
          <a:bodyPr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Deliverables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4427" y="0"/>
            <a:ext cx="2436179" cy="6858001"/>
            <a:chOff x="1320800" y="0"/>
            <a:chExt cx="2436813" cy="6858001"/>
          </a:xfrm>
        </p:grpSpPr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220E6431-B9E1-41F4-BCEA-43F53808C7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7928255"/>
              </p:ext>
            </p:extLst>
          </p:nvPr>
        </p:nvGraphicFramePr>
        <p:xfrm>
          <a:off x="5008845" y="685800"/>
          <a:ext cx="6491184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458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9">
            <a:extLst>
              <a:ext uri="{FF2B5EF4-FFF2-40B4-BE49-F238E27FC236}">
                <a16:creationId xmlns:a16="http://schemas.microsoft.com/office/drawing/2014/main" id="{71092D16-14DA-4606-831F-0DB3EEECB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771" y="0"/>
            <a:ext cx="2436179" cy="6858001"/>
            <a:chOff x="1320800" y="0"/>
            <a:chExt cx="2436813" cy="6858001"/>
          </a:xfrm>
        </p:grpSpPr>
        <p:sp>
          <p:nvSpPr>
            <p:cNvPr id="51" name="Freeform 6">
              <a:extLst>
                <a:ext uri="{FF2B5EF4-FFF2-40B4-BE49-F238E27FC236}">
                  <a16:creationId xmlns:a16="http://schemas.microsoft.com/office/drawing/2014/main" id="{81806E72-5EFD-4407-B492-2EBC71FF5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52" name="Freeform 7">
              <a:extLst>
                <a:ext uri="{FF2B5EF4-FFF2-40B4-BE49-F238E27FC236}">
                  <a16:creationId xmlns:a16="http://schemas.microsoft.com/office/drawing/2014/main" id="{BA81CA3B-9A2E-4F71-BF99-2C58BA76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D00EF4F3-D70F-44D5-A71C-69C3FA0D28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2CC930FA-FD42-4EF1-A9AB-0F9C302383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5" name="Freeform 10">
              <a:extLst>
                <a:ext uri="{FF2B5EF4-FFF2-40B4-BE49-F238E27FC236}">
                  <a16:creationId xmlns:a16="http://schemas.microsoft.com/office/drawing/2014/main" id="{F18F276C-D13F-46CF-9880-2050C2DBF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6" name="Freeform 11">
              <a:extLst>
                <a:ext uri="{FF2B5EF4-FFF2-40B4-BE49-F238E27FC236}">
                  <a16:creationId xmlns:a16="http://schemas.microsoft.com/office/drawing/2014/main" id="{EAB50995-FA10-4035-B16D-7D3989B2B6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49" name="Rectangle 57">
            <a:extLst>
              <a:ext uri="{FF2B5EF4-FFF2-40B4-BE49-F238E27FC236}">
                <a16:creationId xmlns:a16="http://schemas.microsoft.com/office/drawing/2014/main" id="{63336871-0118-4F6E-8DBD-20AEFC62A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4291" y="1"/>
            <a:ext cx="445453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6237F2-85D6-4569-BB4B-0A7A0FCE8836}"/>
              </a:ext>
            </a:extLst>
          </p:cNvPr>
          <p:cNvSpPr txBox="1"/>
          <p:nvPr/>
        </p:nvSpPr>
        <p:spPr>
          <a:xfrm>
            <a:off x="8774569" y="1789923"/>
            <a:ext cx="3345288" cy="298768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457200">
              <a:spcBef>
                <a:spcPct val="0"/>
              </a:spcBef>
              <a:spcAft>
                <a:spcPts val="600"/>
              </a:spcAft>
            </a:pPr>
            <a:r>
              <a:rPr lang="en-US" sz="3600">
                <a:ln w="3175" cmpd="sng">
                  <a:noFill/>
                </a:ln>
                <a:solidFill>
                  <a:srgbClr val="000000"/>
                </a:solidFill>
                <a:latin typeface="+mj-lt"/>
                <a:ea typeface="+mj-ea"/>
                <a:cs typeface="+mj-cs"/>
              </a:rPr>
              <a:t>KNOWN COMPONENTS</a:t>
            </a:r>
          </a:p>
        </p:txBody>
      </p:sp>
      <p:sp useBgFill="1">
        <p:nvSpPr>
          <p:cNvPr id="57" name="Freeform: Shape 59">
            <a:extLst>
              <a:ext uri="{FF2B5EF4-FFF2-40B4-BE49-F238E27FC236}">
                <a16:creationId xmlns:a16="http://schemas.microsoft.com/office/drawing/2014/main" id="{F03CC8D0-33AF-417F-8454-1FDB6C22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9029747" cy="6858000"/>
          </a:xfrm>
          <a:custGeom>
            <a:avLst/>
            <a:gdLst>
              <a:gd name="connsiteX0" fmla="*/ 7891921 w 9032100"/>
              <a:gd name="connsiteY0" fmla="*/ 1602751 h 6858000"/>
              <a:gd name="connsiteX1" fmla="*/ 9032100 w 9032100"/>
              <a:gd name="connsiteY1" fmla="*/ 0 h 6858000"/>
              <a:gd name="connsiteX2" fmla="*/ 7880182 w 9032100"/>
              <a:gd name="connsiteY2" fmla="*/ 0 h 6858000"/>
              <a:gd name="connsiteX3" fmla="*/ 7880182 w 9032100"/>
              <a:gd name="connsiteY3" fmla="*/ 1528762 h 6858000"/>
              <a:gd name="connsiteX4" fmla="*/ 7880182 w 9032100"/>
              <a:gd name="connsiteY4" fmla="*/ 6858000 h 6858000"/>
              <a:gd name="connsiteX5" fmla="*/ 8725712 w 9032100"/>
              <a:gd name="connsiteY5" fmla="*/ 6858000 h 6858000"/>
              <a:gd name="connsiteX6" fmla="*/ 7891921 w 9032100"/>
              <a:gd name="connsiteY6" fmla="*/ 1602751 h 6858000"/>
              <a:gd name="connsiteX7" fmla="*/ 7880182 w 9032100"/>
              <a:gd name="connsiteY7" fmla="*/ 1619252 h 6858000"/>
              <a:gd name="connsiteX8" fmla="*/ 0 w 9032100"/>
              <a:gd name="connsiteY8" fmla="*/ 6858000 h 6858000"/>
              <a:gd name="connsiteX9" fmla="*/ 7880181 w 9032100"/>
              <a:gd name="connsiteY9" fmla="*/ 6858000 h 6858000"/>
              <a:gd name="connsiteX10" fmla="*/ 7880181 w 9032100"/>
              <a:gd name="connsiteY10" fmla="*/ 0 h 6858000"/>
              <a:gd name="connsiteX11" fmla="*/ 0 w 9032100"/>
              <a:gd name="connsiteY1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32100" h="6858000">
                <a:moveTo>
                  <a:pt x="7891921" y="1602751"/>
                </a:moveTo>
                <a:lnTo>
                  <a:pt x="9032100" y="0"/>
                </a:lnTo>
                <a:lnTo>
                  <a:pt x="7880182" y="0"/>
                </a:lnTo>
                <a:lnTo>
                  <a:pt x="7880182" y="1528762"/>
                </a:lnTo>
                <a:close/>
                <a:moveTo>
                  <a:pt x="7880182" y="6858000"/>
                </a:moveTo>
                <a:lnTo>
                  <a:pt x="8725712" y="6858000"/>
                </a:lnTo>
                <a:lnTo>
                  <a:pt x="7891921" y="1602751"/>
                </a:lnTo>
                <a:lnTo>
                  <a:pt x="7880182" y="1619252"/>
                </a:lnTo>
                <a:close/>
                <a:moveTo>
                  <a:pt x="0" y="6858000"/>
                </a:moveTo>
                <a:lnTo>
                  <a:pt x="7880181" y="6858000"/>
                </a:lnTo>
                <a:lnTo>
                  <a:pt x="7880181" y="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9" name="Group 61">
            <a:extLst>
              <a:ext uri="{FF2B5EF4-FFF2-40B4-BE49-F238E27FC236}">
                <a16:creationId xmlns:a16="http://schemas.microsoft.com/office/drawing/2014/main" id="{B5A08A69-9EE1-4A9E-96B6-D769D87C2F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40597" y="0"/>
            <a:ext cx="2436179" cy="6858001"/>
            <a:chOff x="1320800" y="0"/>
            <a:chExt cx="2436813" cy="6858001"/>
          </a:xfrm>
        </p:grpSpPr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4E4F433A-15D2-423F-8739-13AEA4E47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id="{4021F900-DEF3-4537-92E5-C37ECB7AE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653620E7-B03C-48E2-8561-FCA918F8D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108701B4-8FEE-43D1-9954-9C064D75C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67" name="Freeform 10">
              <a:extLst>
                <a:ext uri="{FF2B5EF4-FFF2-40B4-BE49-F238E27FC236}">
                  <a16:creationId xmlns:a16="http://schemas.microsoft.com/office/drawing/2014/main" id="{99E0FE54-1668-4AD5-9242-892A6323B9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68" name="Freeform 11">
              <a:extLst>
                <a:ext uri="{FF2B5EF4-FFF2-40B4-BE49-F238E27FC236}">
                  <a16:creationId xmlns:a16="http://schemas.microsoft.com/office/drawing/2014/main" id="{75498FE5-B57D-4FD9-81E0-4E1CB65C0E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graphicFrame>
        <p:nvGraphicFramePr>
          <p:cNvPr id="4" name="TextBox 1">
            <a:extLst>
              <a:ext uri="{FF2B5EF4-FFF2-40B4-BE49-F238E27FC236}">
                <a16:creationId xmlns:a16="http://schemas.microsoft.com/office/drawing/2014/main" id="{A7887D04-D56D-413E-9969-9DC7F68887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9603636"/>
              </p:ext>
            </p:extLst>
          </p:nvPr>
        </p:nvGraphicFramePr>
        <p:xfrm>
          <a:off x="62784" y="799424"/>
          <a:ext cx="8220793" cy="553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572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DC166-4174-4BDC-B5D0-1F2744A0F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924" y="685800"/>
            <a:ext cx="2565911" cy="5538019"/>
          </a:xfrm>
        </p:spPr>
        <p:txBody>
          <a:bodyPr>
            <a:normAutofit/>
          </a:bodyPr>
          <a:lstStyle/>
          <a:p>
            <a:r>
              <a:rPr lang="en-US"/>
              <a:t>Testing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9A9CD-4B82-4C84-912E-66C6F13FA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3699" y="612057"/>
            <a:ext cx="7150745" cy="3753466"/>
          </a:xfrm>
        </p:spPr>
        <p:txBody>
          <a:bodyPr>
            <a:normAutofit/>
          </a:bodyPr>
          <a:lstStyle/>
          <a:p>
            <a:r>
              <a:rPr lang="en-US"/>
              <a:t>Gas</a:t>
            </a:r>
            <a:r>
              <a:rPr lang="en-US">
                <a:ea typeface="+mn-lt"/>
                <a:cs typeface="+mn-lt"/>
              </a:rPr>
              <a:t> Chromatography–Mass Spectrometry (GCMS)</a:t>
            </a:r>
            <a:endParaRPr lang="en-US"/>
          </a:p>
          <a:p>
            <a:pPr lvl="1"/>
            <a:r>
              <a:rPr lang="en-US"/>
              <a:t>Ions</a:t>
            </a:r>
          </a:p>
          <a:p>
            <a:r>
              <a:rPr lang="en-US"/>
              <a:t>Spectrophotometry</a:t>
            </a:r>
          </a:p>
          <a:p>
            <a:pPr lvl="1"/>
            <a:r>
              <a:rPr lang="en-US"/>
              <a:t>Proteins</a:t>
            </a:r>
          </a:p>
        </p:txBody>
      </p:sp>
      <p:pic>
        <p:nvPicPr>
          <p:cNvPr id="5" name="Picture 5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FFFCB3F1-9F32-4F30-B085-6462462AF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172" y="3730917"/>
            <a:ext cx="5024907" cy="181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990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437</Words>
  <Application>Microsoft Office PowerPoint</Application>
  <PresentationFormat>Custom</PresentationFormat>
  <Paragraphs>113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Century Gothic</vt:lpstr>
      <vt:lpstr>Corbel</vt:lpstr>
      <vt:lpstr>Parallax</vt:lpstr>
      <vt:lpstr>Water Process Recyling</vt:lpstr>
      <vt:lpstr>Agenda</vt:lpstr>
      <vt:lpstr>Millipore Sigma Areas of Production</vt:lpstr>
      <vt:lpstr>Background</vt:lpstr>
      <vt:lpstr>PowerPoint Presentation</vt:lpstr>
      <vt:lpstr>Need Statement</vt:lpstr>
      <vt:lpstr>Deliverables</vt:lpstr>
      <vt:lpstr>PowerPoint Presentation</vt:lpstr>
      <vt:lpstr>Testing Methods</vt:lpstr>
      <vt:lpstr>Testing Results</vt:lpstr>
      <vt:lpstr>DESIGN OBJECTIVES</vt:lpstr>
      <vt:lpstr>FUNCTIONAL REQUIREMENTS</vt:lpstr>
      <vt:lpstr>FUNCTIONAL REQUIREMENTS</vt:lpstr>
      <vt:lpstr> DESIGN CONSTRAINTS</vt:lpstr>
      <vt:lpstr>Codes and Standards</vt:lpstr>
      <vt:lpstr>Filtration Methods Chosen</vt:lpstr>
      <vt:lpstr>Ultrafiltration and Reverse Osmosis</vt:lpstr>
      <vt:lpstr>Tangential Flow Filtration</vt:lpstr>
      <vt:lpstr>PowerPoint Presentation</vt:lpstr>
      <vt:lpstr>Tank Sizing</vt:lpstr>
      <vt:lpstr>Purge and Volume</vt:lpstr>
      <vt:lpstr>Validation and Testing</vt:lpstr>
      <vt:lpstr>Benefits</vt:lpstr>
      <vt:lpstr>Future Steps</vt:lpstr>
      <vt:lpstr>Acknowledgements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Process Recyling</dc:title>
  <dc:creator>Kyle Serpe</dc:creator>
  <cp:lastModifiedBy>Jasmine Cieszynski</cp:lastModifiedBy>
  <cp:revision>4</cp:revision>
  <dcterms:created xsi:type="dcterms:W3CDTF">2020-04-16T13:49:23Z</dcterms:created>
  <dcterms:modified xsi:type="dcterms:W3CDTF">2020-05-11T15:22:11Z</dcterms:modified>
</cp:coreProperties>
</file>