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3" r:id="rId1"/>
  </p:sldMasterIdLst>
  <p:notesMasterIdLst>
    <p:notesMasterId r:id="rId26"/>
  </p:notesMasterIdLst>
  <p:handoutMasterIdLst>
    <p:handoutMasterId r:id="rId27"/>
  </p:handoutMasterIdLst>
  <p:sldIdLst>
    <p:sldId id="256" r:id="rId2"/>
    <p:sldId id="341" r:id="rId3"/>
    <p:sldId id="375" r:id="rId4"/>
    <p:sldId id="259" r:id="rId5"/>
    <p:sldId id="380" r:id="rId6"/>
    <p:sldId id="381" r:id="rId7"/>
    <p:sldId id="382" r:id="rId8"/>
    <p:sldId id="257" r:id="rId9"/>
    <p:sldId id="261" r:id="rId10"/>
    <p:sldId id="331" r:id="rId11"/>
    <p:sldId id="405" r:id="rId12"/>
    <p:sldId id="407" r:id="rId13"/>
    <p:sldId id="412" r:id="rId14"/>
    <p:sldId id="282" r:id="rId15"/>
    <p:sldId id="413" r:id="rId16"/>
    <p:sldId id="419" r:id="rId17"/>
    <p:sldId id="415" r:id="rId18"/>
    <p:sldId id="416" r:id="rId19"/>
    <p:sldId id="373" r:id="rId20"/>
    <p:sldId id="339" r:id="rId21"/>
    <p:sldId id="328" r:id="rId22"/>
    <p:sldId id="417" r:id="rId23"/>
    <p:sldId id="420" r:id="rId24"/>
    <p:sldId id="418" r:id="rId25"/>
  </p:sldIdLst>
  <p:sldSz cx="12192000" cy="6858000"/>
  <p:notesSz cx="7026275" cy="9312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2" autoAdjust="0"/>
    <p:restoredTop sz="93907" autoAdjust="0"/>
  </p:normalViewPr>
  <p:slideViewPr>
    <p:cSldViewPr snapToGrid="0">
      <p:cViewPr varScale="1">
        <p:scale>
          <a:sx n="68" d="100"/>
          <a:sy n="68" d="100"/>
        </p:scale>
        <p:origin x="50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09E04E-AB08-4193-8D8C-1142668D2A55}" type="doc">
      <dgm:prSet loTypeId="urn:microsoft.com/office/officeart/2016/7/layout/LinearArrowProcessNumbered" loCatId="process" qsTypeId="urn:microsoft.com/office/officeart/2005/8/quickstyle/simple1" qsCatId="simple" csTypeId="urn:microsoft.com/office/officeart/2005/8/colors/accent1_2" csCatId="accent1" phldr="1"/>
      <dgm:spPr/>
      <dgm:t>
        <a:bodyPr/>
        <a:lstStyle/>
        <a:p>
          <a:endParaRPr lang="en-US"/>
        </a:p>
      </dgm:t>
    </dgm:pt>
    <dgm:pt modelId="{8C42FF18-FE4A-479A-AEC2-2DD741D39C7C}">
      <dgm:prSet custT="1"/>
      <dgm:spPr/>
      <dgm:t>
        <a:bodyPr/>
        <a:lstStyle/>
        <a:p>
          <a:pPr algn="ctr"/>
          <a:r>
            <a:rPr lang="en-US" sz="2000" b="1" dirty="0">
              <a:latin typeface="Arial" panose="020B0604020202020204" pitchFamily="34" charset="0"/>
              <a:cs typeface="Arial" panose="020B0604020202020204" pitchFamily="34" charset="0"/>
            </a:rPr>
            <a:t>Employees are more productive and effective.</a:t>
          </a:r>
        </a:p>
        <a:p>
          <a:pPr algn="ctr"/>
          <a:endParaRPr lang="en-US" sz="1400" dirty="0">
            <a:latin typeface="Arial" panose="020B0604020202020204" pitchFamily="34" charset="0"/>
            <a:cs typeface="Arial" panose="020B0604020202020204" pitchFamily="34" charset="0"/>
          </a:endParaRPr>
        </a:p>
        <a:p>
          <a:pPr algn="ctr"/>
          <a:r>
            <a:rPr lang="en-US" sz="1400" dirty="0">
              <a:latin typeface="Arial" panose="020B0604020202020204" pitchFamily="34" charset="0"/>
              <a:cs typeface="Arial" panose="020B0604020202020204" pitchFamily="34" charset="0"/>
            </a:rPr>
            <a:t>(Orvis &amp; </a:t>
          </a:r>
          <a:r>
            <a:rPr lang="en-US" sz="1400" dirty="0" err="1">
              <a:latin typeface="Arial" panose="020B0604020202020204" pitchFamily="34" charset="0"/>
              <a:cs typeface="Arial" panose="020B0604020202020204" pitchFamily="34" charset="0"/>
            </a:rPr>
            <a:t>Ratwani</a:t>
          </a:r>
          <a:r>
            <a:rPr lang="en-US" sz="1400" dirty="0">
              <a:latin typeface="Arial" panose="020B0604020202020204" pitchFamily="34" charset="0"/>
              <a:cs typeface="Arial" panose="020B0604020202020204" pitchFamily="34" charset="0"/>
            </a:rPr>
            <a:t>, 2010)</a:t>
          </a:r>
        </a:p>
      </dgm:t>
    </dgm:pt>
    <dgm:pt modelId="{3EF45294-FFA8-41B4-AF99-6E1DC44F98C3}" type="parTrans" cxnId="{D71A40C3-AEA8-4F15-8D9B-AA25276B3F0C}">
      <dgm:prSet/>
      <dgm:spPr/>
      <dgm:t>
        <a:bodyPr/>
        <a:lstStyle/>
        <a:p>
          <a:endParaRPr lang="en-US"/>
        </a:p>
      </dgm:t>
    </dgm:pt>
    <dgm:pt modelId="{51BD91FB-76A5-4A6E-BFB6-D439CCBEB020}" type="sibTrans" cxnId="{D71A40C3-AEA8-4F15-8D9B-AA25276B3F0C}">
      <dgm:prSet phldrT="1" phldr="0"/>
      <dgm:spPr/>
      <dgm:t>
        <a:bodyPr/>
        <a:lstStyle/>
        <a:p>
          <a:r>
            <a:rPr lang="en-US"/>
            <a:t>1</a:t>
          </a:r>
        </a:p>
      </dgm:t>
    </dgm:pt>
    <dgm:pt modelId="{28BBC3EA-7834-4C6E-8B20-0C3F4CA9DF92}">
      <dgm:prSet custT="1"/>
      <dgm:spPr/>
      <dgm:t>
        <a:bodyPr/>
        <a:lstStyle/>
        <a:p>
          <a:pPr algn="ctr"/>
          <a:r>
            <a:rPr lang="en-US" sz="2000" b="1" dirty="0">
              <a:latin typeface="Arial" panose="020B0604020202020204" pitchFamily="34" charset="0"/>
              <a:cs typeface="Arial" panose="020B0604020202020204" pitchFamily="34" charset="0"/>
            </a:rPr>
            <a:t>Linked  to time, resources, and organizational encouragement </a:t>
          </a:r>
          <a:endParaRPr lang="en-US" sz="1600" dirty="0">
            <a:latin typeface="Arial" panose="020B0604020202020204" pitchFamily="34" charset="0"/>
            <a:cs typeface="Arial" panose="020B0604020202020204" pitchFamily="34" charset="0"/>
          </a:endParaRPr>
        </a:p>
        <a:p>
          <a:pPr algn="ctr"/>
          <a:r>
            <a:rPr lang="en-US" sz="1400" dirty="0">
              <a:latin typeface="Arial" panose="020B0604020202020204" pitchFamily="34" charset="0"/>
              <a:cs typeface="Arial" panose="020B0604020202020204" pitchFamily="34" charset="0"/>
            </a:rPr>
            <a:t>(</a:t>
          </a:r>
          <a:r>
            <a:rPr lang="en-US" sz="1400" dirty="0" err="1">
              <a:latin typeface="Arial" panose="020B0604020202020204" pitchFamily="34" charset="0"/>
              <a:cs typeface="Arial" panose="020B0604020202020204" pitchFamily="34" charset="0"/>
            </a:rPr>
            <a:t>Hurtz</a:t>
          </a:r>
          <a:r>
            <a:rPr lang="en-US" sz="1400" dirty="0">
              <a:latin typeface="Arial" panose="020B0604020202020204" pitchFamily="34" charset="0"/>
              <a:cs typeface="Arial" panose="020B0604020202020204" pitchFamily="34" charset="0"/>
            </a:rPr>
            <a:t> &amp; Williams, 2009) </a:t>
          </a:r>
          <a:endParaRPr lang="en-US" sz="1800" dirty="0">
            <a:latin typeface="Arial" panose="020B0604020202020204" pitchFamily="34" charset="0"/>
            <a:cs typeface="Arial" panose="020B0604020202020204" pitchFamily="34" charset="0"/>
          </a:endParaRPr>
        </a:p>
      </dgm:t>
    </dgm:pt>
    <dgm:pt modelId="{FD449FDF-E514-484D-A82B-B7D4B0934D66}" type="parTrans" cxnId="{87045BEA-8888-492C-B354-D18CFD036D12}">
      <dgm:prSet/>
      <dgm:spPr/>
      <dgm:t>
        <a:bodyPr/>
        <a:lstStyle/>
        <a:p>
          <a:endParaRPr lang="en-US"/>
        </a:p>
      </dgm:t>
    </dgm:pt>
    <dgm:pt modelId="{B6F4203C-9D93-46C8-841E-4FA75B87BB10}" type="sibTrans" cxnId="{87045BEA-8888-492C-B354-D18CFD036D12}">
      <dgm:prSet phldrT="2" phldr="0"/>
      <dgm:spPr/>
      <dgm:t>
        <a:bodyPr/>
        <a:lstStyle/>
        <a:p>
          <a:r>
            <a:rPr lang="en-US"/>
            <a:t>2</a:t>
          </a:r>
        </a:p>
      </dgm:t>
    </dgm:pt>
    <dgm:pt modelId="{B3AE01BB-F598-4B64-9108-831B78FA8E76}">
      <dgm:prSet custT="1"/>
      <dgm:spPr>
        <a:solidFill>
          <a:schemeClr val="accent1">
            <a:lumMod val="25000"/>
            <a:lumOff val="75000"/>
            <a:alpha val="90000"/>
          </a:schemeClr>
        </a:solidFill>
      </dgm:spPr>
      <dgm:t>
        <a:bodyPr/>
        <a:lstStyle/>
        <a:p>
          <a:r>
            <a:rPr lang="en-US" sz="1800" b="1" u="none" dirty="0">
              <a:latin typeface="Arial" panose="020B0604020202020204" pitchFamily="34" charset="0"/>
              <a:cs typeface="Arial" panose="020B0604020202020204" pitchFamily="34" charset="0"/>
            </a:rPr>
            <a:t>Requires the individual to diagnose needs, formulate goals, identify resources and implement a strategy </a:t>
          </a:r>
          <a:endParaRPr lang="en-US" sz="1600" b="0" u="none" dirty="0">
            <a:latin typeface="Arial" panose="020B0604020202020204" pitchFamily="34" charset="0"/>
            <a:cs typeface="Arial" panose="020B0604020202020204" pitchFamily="34" charset="0"/>
          </a:endParaRPr>
        </a:p>
        <a:p>
          <a:pPr algn="ctr"/>
          <a:r>
            <a:rPr lang="en-US" sz="1400" b="0" u="none" dirty="0">
              <a:latin typeface="Arial" panose="020B0604020202020204" pitchFamily="34" charset="0"/>
              <a:cs typeface="Arial" panose="020B0604020202020204" pitchFamily="34" charset="0"/>
            </a:rPr>
            <a:t>(Ellinger, 2004)</a:t>
          </a:r>
          <a:endParaRPr lang="en-US" sz="1400" b="1" u="none" dirty="0">
            <a:latin typeface="Arial" panose="020B0604020202020204" pitchFamily="34" charset="0"/>
            <a:cs typeface="Arial" panose="020B0604020202020204" pitchFamily="34" charset="0"/>
          </a:endParaRPr>
        </a:p>
        <a:p>
          <a:endParaRPr lang="en-US" sz="1600" b="0" u="none" dirty="0">
            <a:latin typeface="Arial" panose="020B0604020202020204" pitchFamily="34" charset="0"/>
            <a:cs typeface="Arial" panose="020B0604020202020204" pitchFamily="34" charset="0"/>
          </a:endParaRPr>
        </a:p>
        <a:p>
          <a:pPr algn="ctr"/>
          <a:endParaRPr lang="en-US" sz="1900" b="1" dirty="0"/>
        </a:p>
      </dgm:t>
    </dgm:pt>
    <dgm:pt modelId="{D8ED8213-9AB4-411E-A300-41DF1F911BF6}" type="parTrans" cxnId="{EF33511C-ACB7-4D64-BDDC-D611F5F1F246}">
      <dgm:prSet/>
      <dgm:spPr/>
      <dgm:t>
        <a:bodyPr/>
        <a:lstStyle/>
        <a:p>
          <a:endParaRPr lang="en-US"/>
        </a:p>
      </dgm:t>
    </dgm:pt>
    <dgm:pt modelId="{9A9DF7C6-2241-484B-9D7A-C8C7162D0B95}" type="sibTrans" cxnId="{EF33511C-ACB7-4D64-BDDC-D611F5F1F246}">
      <dgm:prSet phldrT="3" phldr="0">
        <dgm:style>
          <a:lnRef idx="1">
            <a:schemeClr val="accent3"/>
          </a:lnRef>
          <a:fillRef idx="2">
            <a:schemeClr val="accent3"/>
          </a:fillRef>
          <a:effectRef idx="1">
            <a:schemeClr val="accent3"/>
          </a:effectRef>
          <a:fontRef idx="minor">
            <a:schemeClr val="dk1"/>
          </a:fontRef>
        </dgm:style>
      </dgm:prSet>
      <dgm:spPr/>
      <dgm:t>
        <a:bodyPr/>
        <a:lstStyle/>
        <a:p>
          <a:r>
            <a:rPr lang="en-US"/>
            <a:t>3</a:t>
          </a:r>
          <a:endParaRPr lang="en-US" dirty="0"/>
        </a:p>
      </dgm:t>
    </dgm:pt>
    <dgm:pt modelId="{E1DA5242-8B35-408D-B9BB-B641E63AC1A1}" type="pres">
      <dgm:prSet presAssocID="{0E09E04E-AB08-4193-8D8C-1142668D2A55}" presName="linearFlow" presStyleCnt="0">
        <dgm:presLayoutVars>
          <dgm:dir/>
          <dgm:animLvl val="lvl"/>
          <dgm:resizeHandles val="exact"/>
        </dgm:presLayoutVars>
      </dgm:prSet>
      <dgm:spPr/>
    </dgm:pt>
    <dgm:pt modelId="{DEECB915-D619-4A52-8082-A8BDADA14AF0}" type="pres">
      <dgm:prSet presAssocID="{8C42FF18-FE4A-479A-AEC2-2DD741D39C7C}" presName="compositeNode" presStyleCnt="0"/>
      <dgm:spPr/>
    </dgm:pt>
    <dgm:pt modelId="{3B55EC00-66F6-46D5-A115-EC4D81B1CF18}" type="pres">
      <dgm:prSet presAssocID="{8C42FF18-FE4A-479A-AEC2-2DD741D39C7C}" presName="parTx" presStyleLbl="node1" presStyleIdx="0" presStyleCnt="0">
        <dgm:presLayoutVars>
          <dgm:chMax val="0"/>
          <dgm:chPref val="0"/>
          <dgm:bulletEnabled val="1"/>
        </dgm:presLayoutVars>
      </dgm:prSet>
      <dgm:spPr/>
    </dgm:pt>
    <dgm:pt modelId="{35288D37-040E-4299-9FCC-B1D5F981F886}" type="pres">
      <dgm:prSet presAssocID="{8C42FF18-FE4A-479A-AEC2-2DD741D39C7C}" presName="parSh" presStyleCnt="0"/>
      <dgm:spPr/>
    </dgm:pt>
    <dgm:pt modelId="{14A5F691-9698-495E-A955-E28EB325D088}" type="pres">
      <dgm:prSet presAssocID="{8C42FF18-FE4A-479A-AEC2-2DD741D39C7C}" presName="lineNode" presStyleLbl="alignAccFollowNode1" presStyleIdx="0" presStyleCnt="9"/>
      <dgm:spPr/>
    </dgm:pt>
    <dgm:pt modelId="{C6C673C0-5582-4FF0-A417-893DD0039DB6}" type="pres">
      <dgm:prSet presAssocID="{8C42FF18-FE4A-479A-AEC2-2DD741D39C7C}" presName="lineArrowNode" presStyleLbl="alignAccFollowNode1" presStyleIdx="1" presStyleCnt="9"/>
      <dgm:spPr/>
    </dgm:pt>
    <dgm:pt modelId="{4DA22C01-EA2B-44E7-AADB-3AA71DB7748A}" type="pres">
      <dgm:prSet presAssocID="{51BD91FB-76A5-4A6E-BFB6-D439CCBEB020}" presName="sibTransNodeCircle" presStyleLbl="alignNode1" presStyleIdx="0" presStyleCnt="3">
        <dgm:presLayoutVars>
          <dgm:chMax val="0"/>
          <dgm:bulletEnabled/>
        </dgm:presLayoutVars>
      </dgm:prSet>
      <dgm:spPr/>
    </dgm:pt>
    <dgm:pt modelId="{B4A50B40-D1DD-4CEB-9C2A-EA76F59C18A2}" type="pres">
      <dgm:prSet presAssocID="{51BD91FB-76A5-4A6E-BFB6-D439CCBEB020}" presName="spacerBetweenCircleAndCallout" presStyleCnt="0">
        <dgm:presLayoutVars/>
      </dgm:prSet>
      <dgm:spPr/>
    </dgm:pt>
    <dgm:pt modelId="{FB6CB331-CAB6-4527-955F-AD19BA17C47F}" type="pres">
      <dgm:prSet presAssocID="{8C42FF18-FE4A-479A-AEC2-2DD741D39C7C}" presName="nodeText" presStyleLbl="alignAccFollowNode1" presStyleIdx="2" presStyleCnt="9">
        <dgm:presLayoutVars>
          <dgm:bulletEnabled val="1"/>
        </dgm:presLayoutVars>
      </dgm:prSet>
      <dgm:spPr/>
    </dgm:pt>
    <dgm:pt modelId="{08C831D2-9086-4D26-830A-981650FE6C9A}" type="pres">
      <dgm:prSet presAssocID="{51BD91FB-76A5-4A6E-BFB6-D439CCBEB020}" presName="sibTransComposite" presStyleCnt="0"/>
      <dgm:spPr/>
    </dgm:pt>
    <dgm:pt modelId="{7DB48D21-7B1C-4DCD-9BA3-DD8602C0FA68}" type="pres">
      <dgm:prSet presAssocID="{28BBC3EA-7834-4C6E-8B20-0C3F4CA9DF92}" presName="compositeNode" presStyleCnt="0"/>
      <dgm:spPr/>
    </dgm:pt>
    <dgm:pt modelId="{DD0CAC1C-38AB-46F8-809C-1E61F43CF125}" type="pres">
      <dgm:prSet presAssocID="{28BBC3EA-7834-4C6E-8B20-0C3F4CA9DF92}" presName="parTx" presStyleLbl="node1" presStyleIdx="0" presStyleCnt="0">
        <dgm:presLayoutVars>
          <dgm:chMax val="0"/>
          <dgm:chPref val="0"/>
          <dgm:bulletEnabled val="1"/>
        </dgm:presLayoutVars>
      </dgm:prSet>
      <dgm:spPr/>
    </dgm:pt>
    <dgm:pt modelId="{468DC206-5889-4CC1-B272-2169E0A0444A}" type="pres">
      <dgm:prSet presAssocID="{28BBC3EA-7834-4C6E-8B20-0C3F4CA9DF92}" presName="parSh" presStyleCnt="0"/>
      <dgm:spPr/>
    </dgm:pt>
    <dgm:pt modelId="{A491EFBB-A840-462E-80C7-9967B4F61B79}" type="pres">
      <dgm:prSet presAssocID="{28BBC3EA-7834-4C6E-8B20-0C3F4CA9DF92}" presName="lineNode" presStyleLbl="alignAccFollowNode1" presStyleIdx="3" presStyleCnt="9"/>
      <dgm:spPr/>
    </dgm:pt>
    <dgm:pt modelId="{9B070224-5204-472C-B4DD-23350E9F9786}" type="pres">
      <dgm:prSet presAssocID="{28BBC3EA-7834-4C6E-8B20-0C3F4CA9DF92}" presName="lineArrowNode" presStyleLbl="alignAccFollowNode1" presStyleIdx="4" presStyleCnt="9"/>
      <dgm:spPr/>
    </dgm:pt>
    <dgm:pt modelId="{267EA090-6A01-47FD-B3A2-277A606B65B4}" type="pres">
      <dgm:prSet presAssocID="{B6F4203C-9D93-46C8-841E-4FA75B87BB10}" presName="sibTransNodeCircle" presStyleLbl="alignNode1" presStyleIdx="1" presStyleCnt="3">
        <dgm:presLayoutVars>
          <dgm:chMax val="0"/>
          <dgm:bulletEnabled/>
        </dgm:presLayoutVars>
      </dgm:prSet>
      <dgm:spPr/>
    </dgm:pt>
    <dgm:pt modelId="{D8867A69-C0D7-4B24-ABD2-189A3707DDE8}" type="pres">
      <dgm:prSet presAssocID="{B6F4203C-9D93-46C8-841E-4FA75B87BB10}" presName="spacerBetweenCircleAndCallout" presStyleCnt="0">
        <dgm:presLayoutVars/>
      </dgm:prSet>
      <dgm:spPr/>
    </dgm:pt>
    <dgm:pt modelId="{2A0A8820-1B61-47B2-88AD-B4FB61E8557E}" type="pres">
      <dgm:prSet presAssocID="{28BBC3EA-7834-4C6E-8B20-0C3F4CA9DF92}" presName="nodeText" presStyleLbl="alignAccFollowNode1" presStyleIdx="5" presStyleCnt="9">
        <dgm:presLayoutVars>
          <dgm:bulletEnabled val="1"/>
        </dgm:presLayoutVars>
      </dgm:prSet>
      <dgm:spPr/>
    </dgm:pt>
    <dgm:pt modelId="{42F3CBC8-47E3-4B74-ADA9-218EBED8AB39}" type="pres">
      <dgm:prSet presAssocID="{B6F4203C-9D93-46C8-841E-4FA75B87BB10}" presName="sibTransComposite" presStyleCnt="0"/>
      <dgm:spPr/>
    </dgm:pt>
    <dgm:pt modelId="{2D78C4B3-1FB0-472F-AB00-CA23D0D30FB2}" type="pres">
      <dgm:prSet presAssocID="{B3AE01BB-F598-4B64-9108-831B78FA8E76}" presName="compositeNode" presStyleCnt="0"/>
      <dgm:spPr/>
    </dgm:pt>
    <dgm:pt modelId="{9D76BE80-E506-4380-A526-230836DE4EAD}" type="pres">
      <dgm:prSet presAssocID="{B3AE01BB-F598-4B64-9108-831B78FA8E76}" presName="parTx" presStyleLbl="node1" presStyleIdx="0" presStyleCnt="0">
        <dgm:presLayoutVars>
          <dgm:chMax val="0"/>
          <dgm:chPref val="0"/>
          <dgm:bulletEnabled val="1"/>
        </dgm:presLayoutVars>
      </dgm:prSet>
      <dgm:spPr/>
    </dgm:pt>
    <dgm:pt modelId="{127C2182-F66C-4E36-8BD8-7DCEE20EC3CE}" type="pres">
      <dgm:prSet presAssocID="{B3AE01BB-F598-4B64-9108-831B78FA8E76}" presName="parSh" presStyleCnt="0"/>
      <dgm:spPr/>
    </dgm:pt>
    <dgm:pt modelId="{7E71ACCB-0946-4009-B181-F877D3D6709B}" type="pres">
      <dgm:prSet presAssocID="{B3AE01BB-F598-4B64-9108-831B78FA8E76}" presName="lineNode" presStyleLbl="alignAccFollowNode1" presStyleIdx="6" presStyleCnt="9"/>
      <dgm:spPr/>
    </dgm:pt>
    <dgm:pt modelId="{C3199EC6-071F-40CA-BB38-E944B873D610}" type="pres">
      <dgm:prSet presAssocID="{B3AE01BB-F598-4B64-9108-831B78FA8E76}" presName="lineArrowNode" presStyleLbl="alignAccFollowNode1" presStyleIdx="7" presStyleCnt="9"/>
      <dgm:spPr/>
    </dgm:pt>
    <dgm:pt modelId="{2A7DB69F-7DB1-4830-B27C-8F7612AA52F5}" type="pres">
      <dgm:prSet presAssocID="{9A9DF7C6-2241-484B-9D7A-C8C7162D0B95}" presName="sibTransNodeCircle" presStyleLbl="alignNode1" presStyleIdx="2" presStyleCnt="3">
        <dgm:presLayoutVars>
          <dgm:chMax val="0"/>
          <dgm:bulletEnabled/>
        </dgm:presLayoutVars>
      </dgm:prSet>
      <dgm:spPr/>
    </dgm:pt>
    <dgm:pt modelId="{54DFE8E5-4523-4C2A-97AD-3B74B1725C0A}" type="pres">
      <dgm:prSet presAssocID="{9A9DF7C6-2241-484B-9D7A-C8C7162D0B95}" presName="spacerBetweenCircleAndCallout" presStyleCnt="0">
        <dgm:presLayoutVars/>
      </dgm:prSet>
      <dgm:spPr/>
    </dgm:pt>
    <dgm:pt modelId="{F3E87639-581F-4D1C-B8E4-C93E6F0A1CAB}" type="pres">
      <dgm:prSet presAssocID="{B3AE01BB-F598-4B64-9108-831B78FA8E76}" presName="nodeText" presStyleLbl="alignAccFollowNode1" presStyleIdx="8" presStyleCnt="9">
        <dgm:presLayoutVars>
          <dgm:bulletEnabled val="1"/>
        </dgm:presLayoutVars>
      </dgm:prSet>
      <dgm:spPr/>
    </dgm:pt>
  </dgm:ptLst>
  <dgm:cxnLst>
    <dgm:cxn modelId="{A840CC11-9CA6-4F4E-ACA0-090BA6B5CD3E}" type="presOf" srcId="{51BD91FB-76A5-4A6E-BFB6-D439CCBEB020}" destId="{4DA22C01-EA2B-44E7-AADB-3AA71DB7748A}" srcOrd="0" destOrd="0" presId="urn:microsoft.com/office/officeart/2016/7/layout/LinearArrowProcessNumbered"/>
    <dgm:cxn modelId="{1AE1B418-570E-4155-9C5A-4C0F8C4FE4FE}" type="presOf" srcId="{B6F4203C-9D93-46C8-841E-4FA75B87BB10}" destId="{267EA090-6A01-47FD-B3A2-277A606B65B4}" srcOrd="0" destOrd="0" presId="urn:microsoft.com/office/officeart/2016/7/layout/LinearArrowProcessNumbered"/>
    <dgm:cxn modelId="{EF33511C-ACB7-4D64-BDDC-D611F5F1F246}" srcId="{0E09E04E-AB08-4193-8D8C-1142668D2A55}" destId="{B3AE01BB-F598-4B64-9108-831B78FA8E76}" srcOrd="2" destOrd="0" parTransId="{D8ED8213-9AB4-411E-A300-41DF1F911BF6}" sibTransId="{9A9DF7C6-2241-484B-9D7A-C8C7162D0B95}"/>
    <dgm:cxn modelId="{CDDB6464-9D68-41AE-B2B7-21F66BF45667}" type="presOf" srcId="{B3AE01BB-F598-4B64-9108-831B78FA8E76}" destId="{F3E87639-581F-4D1C-B8E4-C93E6F0A1CAB}" srcOrd="0" destOrd="0" presId="urn:microsoft.com/office/officeart/2016/7/layout/LinearArrowProcessNumbered"/>
    <dgm:cxn modelId="{CBE9C9BE-350B-4B08-B443-C24549FB34CE}" type="presOf" srcId="{0E09E04E-AB08-4193-8D8C-1142668D2A55}" destId="{E1DA5242-8B35-408D-B9BB-B641E63AC1A1}" srcOrd="0" destOrd="0" presId="urn:microsoft.com/office/officeart/2016/7/layout/LinearArrowProcessNumbered"/>
    <dgm:cxn modelId="{D71A40C3-AEA8-4F15-8D9B-AA25276B3F0C}" srcId="{0E09E04E-AB08-4193-8D8C-1142668D2A55}" destId="{8C42FF18-FE4A-479A-AEC2-2DD741D39C7C}" srcOrd="0" destOrd="0" parTransId="{3EF45294-FFA8-41B4-AF99-6E1DC44F98C3}" sibTransId="{51BD91FB-76A5-4A6E-BFB6-D439CCBEB020}"/>
    <dgm:cxn modelId="{442936C6-3FF3-4C4E-B11D-E13F08017135}" type="presOf" srcId="{8C42FF18-FE4A-479A-AEC2-2DD741D39C7C}" destId="{FB6CB331-CAB6-4527-955F-AD19BA17C47F}" srcOrd="0" destOrd="0" presId="urn:microsoft.com/office/officeart/2016/7/layout/LinearArrowProcessNumbered"/>
    <dgm:cxn modelId="{87045BEA-8888-492C-B354-D18CFD036D12}" srcId="{0E09E04E-AB08-4193-8D8C-1142668D2A55}" destId="{28BBC3EA-7834-4C6E-8B20-0C3F4CA9DF92}" srcOrd="1" destOrd="0" parTransId="{FD449FDF-E514-484D-A82B-B7D4B0934D66}" sibTransId="{B6F4203C-9D93-46C8-841E-4FA75B87BB10}"/>
    <dgm:cxn modelId="{9C5C62EC-EF18-4724-BC69-9D1A4B47E95C}" type="presOf" srcId="{9A9DF7C6-2241-484B-9D7A-C8C7162D0B95}" destId="{2A7DB69F-7DB1-4830-B27C-8F7612AA52F5}" srcOrd="0" destOrd="0" presId="urn:microsoft.com/office/officeart/2016/7/layout/LinearArrowProcessNumbered"/>
    <dgm:cxn modelId="{F183CDED-21A9-4D03-A5FD-34E9E29772D8}" type="presOf" srcId="{28BBC3EA-7834-4C6E-8B20-0C3F4CA9DF92}" destId="{2A0A8820-1B61-47B2-88AD-B4FB61E8557E}" srcOrd="0" destOrd="0" presId="urn:microsoft.com/office/officeart/2016/7/layout/LinearArrowProcessNumbered"/>
    <dgm:cxn modelId="{B3426481-DEF8-4FFE-A493-A2450324195A}" type="presParOf" srcId="{E1DA5242-8B35-408D-B9BB-B641E63AC1A1}" destId="{DEECB915-D619-4A52-8082-A8BDADA14AF0}" srcOrd="0" destOrd="0" presId="urn:microsoft.com/office/officeart/2016/7/layout/LinearArrowProcessNumbered"/>
    <dgm:cxn modelId="{132DB667-2628-4583-BEF7-339153438B2F}" type="presParOf" srcId="{DEECB915-D619-4A52-8082-A8BDADA14AF0}" destId="{3B55EC00-66F6-46D5-A115-EC4D81B1CF18}" srcOrd="0" destOrd="0" presId="urn:microsoft.com/office/officeart/2016/7/layout/LinearArrowProcessNumbered"/>
    <dgm:cxn modelId="{56BD5497-F1AE-418A-A87D-A2E7A7942B6B}" type="presParOf" srcId="{DEECB915-D619-4A52-8082-A8BDADA14AF0}" destId="{35288D37-040E-4299-9FCC-B1D5F981F886}" srcOrd="1" destOrd="0" presId="urn:microsoft.com/office/officeart/2016/7/layout/LinearArrowProcessNumbered"/>
    <dgm:cxn modelId="{0C281B01-53FD-4747-BE2F-43017B18E6D6}" type="presParOf" srcId="{35288D37-040E-4299-9FCC-B1D5F981F886}" destId="{14A5F691-9698-495E-A955-E28EB325D088}" srcOrd="0" destOrd="0" presId="urn:microsoft.com/office/officeart/2016/7/layout/LinearArrowProcessNumbered"/>
    <dgm:cxn modelId="{BFDB4AAB-D7D8-4D6E-8477-C6C37AEDC4E5}" type="presParOf" srcId="{35288D37-040E-4299-9FCC-B1D5F981F886}" destId="{C6C673C0-5582-4FF0-A417-893DD0039DB6}" srcOrd="1" destOrd="0" presId="urn:microsoft.com/office/officeart/2016/7/layout/LinearArrowProcessNumbered"/>
    <dgm:cxn modelId="{9BB578FE-309F-401B-9454-9E898EF1F79F}" type="presParOf" srcId="{35288D37-040E-4299-9FCC-B1D5F981F886}" destId="{4DA22C01-EA2B-44E7-AADB-3AA71DB7748A}" srcOrd="2" destOrd="0" presId="urn:microsoft.com/office/officeart/2016/7/layout/LinearArrowProcessNumbered"/>
    <dgm:cxn modelId="{44E867EB-9024-4179-8992-55AF352479A6}" type="presParOf" srcId="{35288D37-040E-4299-9FCC-B1D5F981F886}" destId="{B4A50B40-D1DD-4CEB-9C2A-EA76F59C18A2}" srcOrd="3" destOrd="0" presId="urn:microsoft.com/office/officeart/2016/7/layout/LinearArrowProcessNumbered"/>
    <dgm:cxn modelId="{C5BB4350-03AF-4607-87E4-4DE6F6688806}" type="presParOf" srcId="{DEECB915-D619-4A52-8082-A8BDADA14AF0}" destId="{FB6CB331-CAB6-4527-955F-AD19BA17C47F}" srcOrd="2" destOrd="0" presId="urn:microsoft.com/office/officeart/2016/7/layout/LinearArrowProcessNumbered"/>
    <dgm:cxn modelId="{C00FCB5D-581E-4E7D-B2B8-53F4E352FF72}" type="presParOf" srcId="{E1DA5242-8B35-408D-B9BB-B641E63AC1A1}" destId="{08C831D2-9086-4D26-830A-981650FE6C9A}" srcOrd="1" destOrd="0" presId="urn:microsoft.com/office/officeart/2016/7/layout/LinearArrowProcessNumbered"/>
    <dgm:cxn modelId="{CC5F8A90-D5C4-46EB-84AE-24E156901407}" type="presParOf" srcId="{E1DA5242-8B35-408D-B9BB-B641E63AC1A1}" destId="{7DB48D21-7B1C-4DCD-9BA3-DD8602C0FA68}" srcOrd="2" destOrd="0" presId="urn:microsoft.com/office/officeart/2016/7/layout/LinearArrowProcessNumbered"/>
    <dgm:cxn modelId="{42C1C498-48A9-47A3-B793-74FACD3DE654}" type="presParOf" srcId="{7DB48D21-7B1C-4DCD-9BA3-DD8602C0FA68}" destId="{DD0CAC1C-38AB-46F8-809C-1E61F43CF125}" srcOrd="0" destOrd="0" presId="urn:microsoft.com/office/officeart/2016/7/layout/LinearArrowProcessNumbered"/>
    <dgm:cxn modelId="{3E563BDA-3852-482E-906E-CC4007BF63CE}" type="presParOf" srcId="{7DB48D21-7B1C-4DCD-9BA3-DD8602C0FA68}" destId="{468DC206-5889-4CC1-B272-2169E0A0444A}" srcOrd="1" destOrd="0" presId="urn:microsoft.com/office/officeart/2016/7/layout/LinearArrowProcessNumbered"/>
    <dgm:cxn modelId="{AEF050EA-8043-4503-9FF9-37A0DBFCBB28}" type="presParOf" srcId="{468DC206-5889-4CC1-B272-2169E0A0444A}" destId="{A491EFBB-A840-462E-80C7-9967B4F61B79}" srcOrd="0" destOrd="0" presId="urn:microsoft.com/office/officeart/2016/7/layout/LinearArrowProcessNumbered"/>
    <dgm:cxn modelId="{0B9D9D25-122D-481E-ADF5-BB3C99468079}" type="presParOf" srcId="{468DC206-5889-4CC1-B272-2169E0A0444A}" destId="{9B070224-5204-472C-B4DD-23350E9F9786}" srcOrd="1" destOrd="0" presId="urn:microsoft.com/office/officeart/2016/7/layout/LinearArrowProcessNumbered"/>
    <dgm:cxn modelId="{BEEF1333-E254-47F3-BAD5-89E5179DA10B}" type="presParOf" srcId="{468DC206-5889-4CC1-B272-2169E0A0444A}" destId="{267EA090-6A01-47FD-B3A2-277A606B65B4}" srcOrd="2" destOrd="0" presId="urn:microsoft.com/office/officeart/2016/7/layout/LinearArrowProcessNumbered"/>
    <dgm:cxn modelId="{B86427BB-D9F7-4CA0-94DA-741C228CDE08}" type="presParOf" srcId="{468DC206-5889-4CC1-B272-2169E0A0444A}" destId="{D8867A69-C0D7-4B24-ABD2-189A3707DDE8}" srcOrd="3" destOrd="0" presId="urn:microsoft.com/office/officeart/2016/7/layout/LinearArrowProcessNumbered"/>
    <dgm:cxn modelId="{908B71F1-9E47-4672-A0FD-0AF98B4DBF97}" type="presParOf" srcId="{7DB48D21-7B1C-4DCD-9BA3-DD8602C0FA68}" destId="{2A0A8820-1B61-47B2-88AD-B4FB61E8557E}" srcOrd="2" destOrd="0" presId="urn:microsoft.com/office/officeart/2016/7/layout/LinearArrowProcessNumbered"/>
    <dgm:cxn modelId="{07757DFC-20C2-49C4-AC30-769CF2DB4AE8}" type="presParOf" srcId="{E1DA5242-8B35-408D-B9BB-B641E63AC1A1}" destId="{42F3CBC8-47E3-4B74-ADA9-218EBED8AB39}" srcOrd="3" destOrd="0" presId="urn:microsoft.com/office/officeart/2016/7/layout/LinearArrowProcessNumbered"/>
    <dgm:cxn modelId="{7B5FF9AF-561F-4366-8AA7-A2563D3DC75D}" type="presParOf" srcId="{E1DA5242-8B35-408D-B9BB-B641E63AC1A1}" destId="{2D78C4B3-1FB0-472F-AB00-CA23D0D30FB2}" srcOrd="4" destOrd="0" presId="urn:microsoft.com/office/officeart/2016/7/layout/LinearArrowProcessNumbered"/>
    <dgm:cxn modelId="{F8F51E25-DF9D-4C8F-B105-D20A12288462}" type="presParOf" srcId="{2D78C4B3-1FB0-472F-AB00-CA23D0D30FB2}" destId="{9D76BE80-E506-4380-A526-230836DE4EAD}" srcOrd="0" destOrd="0" presId="urn:microsoft.com/office/officeart/2016/7/layout/LinearArrowProcessNumbered"/>
    <dgm:cxn modelId="{A2BFEA41-6540-46B0-9A12-B3712AF1C194}" type="presParOf" srcId="{2D78C4B3-1FB0-472F-AB00-CA23D0D30FB2}" destId="{127C2182-F66C-4E36-8BD8-7DCEE20EC3CE}" srcOrd="1" destOrd="0" presId="urn:microsoft.com/office/officeart/2016/7/layout/LinearArrowProcessNumbered"/>
    <dgm:cxn modelId="{BBC6340A-C393-4329-82B9-8024660A183B}" type="presParOf" srcId="{127C2182-F66C-4E36-8BD8-7DCEE20EC3CE}" destId="{7E71ACCB-0946-4009-B181-F877D3D6709B}" srcOrd="0" destOrd="0" presId="urn:microsoft.com/office/officeart/2016/7/layout/LinearArrowProcessNumbered"/>
    <dgm:cxn modelId="{7FE0D291-FBE8-4107-8126-3392EFD319C7}" type="presParOf" srcId="{127C2182-F66C-4E36-8BD8-7DCEE20EC3CE}" destId="{C3199EC6-071F-40CA-BB38-E944B873D610}" srcOrd="1" destOrd="0" presId="urn:microsoft.com/office/officeart/2016/7/layout/LinearArrowProcessNumbered"/>
    <dgm:cxn modelId="{389E924F-1E53-46A4-949A-C619B0DD5621}" type="presParOf" srcId="{127C2182-F66C-4E36-8BD8-7DCEE20EC3CE}" destId="{2A7DB69F-7DB1-4830-B27C-8F7612AA52F5}" srcOrd="2" destOrd="0" presId="urn:microsoft.com/office/officeart/2016/7/layout/LinearArrowProcessNumbered"/>
    <dgm:cxn modelId="{DCBD45B1-02A0-4CCD-9305-B52F8C6CC6F2}" type="presParOf" srcId="{127C2182-F66C-4E36-8BD8-7DCEE20EC3CE}" destId="{54DFE8E5-4523-4C2A-97AD-3B74B1725C0A}" srcOrd="3" destOrd="0" presId="urn:microsoft.com/office/officeart/2016/7/layout/LinearArrowProcessNumbered"/>
    <dgm:cxn modelId="{E7E15353-102D-4C50-BC0F-E3A87DE88A6B}" type="presParOf" srcId="{2D78C4B3-1FB0-472F-AB00-CA23D0D30FB2}" destId="{F3E87639-581F-4D1C-B8E4-C93E6F0A1CAB}" srcOrd="2" destOrd="0" presId="urn:microsoft.com/office/officeart/2016/7/layout/LinearArrow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F3A611-0B60-4BE9-99A4-93D1B0690681}" type="doc">
      <dgm:prSet loTypeId="urn:microsoft.com/office/officeart/2005/8/layout/hierarchy2" loCatId="hierarchy" qsTypeId="urn:microsoft.com/office/officeart/2005/8/quickstyle/simple4" qsCatId="simple" csTypeId="urn:microsoft.com/office/officeart/2005/8/colors/colorful1" csCatId="colorful" phldr="1"/>
      <dgm:spPr/>
      <dgm:t>
        <a:bodyPr/>
        <a:lstStyle/>
        <a:p>
          <a:endParaRPr lang="en-US"/>
        </a:p>
      </dgm:t>
    </dgm:pt>
    <dgm:pt modelId="{FA81A5D2-FC2B-4D03-803A-D3C980A55AA8}">
      <dgm:prSet phldrT="[Text]"/>
      <dgm:spPr/>
      <dgm:t>
        <a:bodyPr/>
        <a:lstStyle/>
        <a:p>
          <a:r>
            <a:rPr lang="en-US" dirty="0"/>
            <a:t>Potential Moderators</a:t>
          </a:r>
        </a:p>
      </dgm:t>
    </dgm:pt>
    <dgm:pt modelId="{E248A9EB-2B8B-4714-9D6B-DE795ACE0370}" type="parTrans" cxnId="{B3788F78-573D-472F-AC43-A9C460C5913C}">
      <dgm:prSet/>
      <dgm:spPr/>
      <dgm:t>
        <a:bodyPr/>
        <a:lstStyle/>
        <a:p>
          <a:endParaRPr lang="en-US"/>
        </a:p>
      </dgm:t>
    </dgm:pt>
    <dgm:pt modelId="{489DDD57-14E2-472F-8189-30201F199FCE}" type="sibTrans" cxnId="{B3788F78-573D-472F-AC43-A9C460C5913C}">
      <dgm:prSet/>
      <dgm:spPr/>
      <dgm:t>
        <a:bodyPr/>
        <a:lstStyle/>
        <a:p>
          <a:endParaRPr lang="en-US"/>
        </a:p>
      </dgm:t>
    </dgm:pt>
    <dgm:pt modelId="{B99B6A1E-082D-4285-B9B6-73C1B30E6447}">
      <dgm:prSet phldrT="[Text]"/>
      <dgm:spPr/>
      <dgm:t>
        <a:bodyPr/>
        <a:lstStyle/>
        <a:p>
          <a:r>
            <a:rPr lang="en-US" b="1" dirty="0">
              <a:solidFill>
                <a:schemeClr val="tx1"/>
              </a:solidFill>
            </a:rPr>
            <a:t>Gender</a:t>
          </a:r>
        </a:p>
      </dgm:t>
    </dgm:pt>
    <dgm:pt modelId="{7C5C743D-36ED-4496-A820-690B5E2E2061}" type="parTrans" cxnId="{0BF4E758-3DB5-46CE-AB9B-DB136EDC7D36}">
      <dgm:prSet/>
      <dgm:spPr/>
      <dgm:t>
        <a:bodyPr/>
        <a:lstStyle/>
        <a:p>
          <a:endParaRPr lang="en-US"/>
        </a:p>
      </dgm:t>
    </dgm:pt>
    <dgm:pt modelId="{6A6B49FE-4527-4BA5-A349-DC40F6EF2DFE}" type="sibTrans" cxnId="{0BF4E758-3DB5-46CE-AB9B-DB136EDC7D36}">
      <dgm:prSet/>
      <dgm:spPr/>
      <dgm:t>
        <a:bodyPr/>
        <a:lstStyle/>
        <a:p>
          <a:endParaRPr lang="en-US"/>
        </a:p>
      </dgm:t>
    </dgm:pt>
    <dgm:pt modelId="{C01B0B9F-63FC-4BD3-830F-F4F3DA4912C5}">
      <dgm:prSet phldrT="[Text]"/>
      <dgm:spPr/>
      <dgm:t>
        <a:bodyPr/>
        <a:lstStyle/>
        <a:p>
          <a:r>
            <a:rPr lang="en-US" b="1" dirty="0">
              <a:solidFill>
                <a:schemeClr val="tx1"/>
              </a:solidFill>
            </a:rPr>
            <a:t>Education Level</a:t>
          </a:r>
        </a:p>
      </dgm:t>
    </dgm:pt>
    <dgm:pt modelId="{059BD1A3-80F4-4663-9165-D36A43DB8E33}" type="parTrans" cxnId="{61A4DAE7-86BE-43F1-BCD7-6F54803C87F6}">
      <dgm:prSet/>
      <dgm:spPr/>
      <dgm:t>
        <a:bodyPr/>
        <a:lstStyle/>
        <a:p>
          <a:endParaRPr lang="en-US"/>
        </a:p>
      </dgm:t>
    </dgm:pt>
    <dgm:pt modelId="{B2E565F3-4D26-4DE6-A2AA-ED2BF445C04B}" type="sibTrans" cxnId="{61A4DAE7-86BE-43F1-BCD7-6F54803C87F6}">
      <dgm:prSet/>
      <dgm:spPr/>
      <dgm:t>
        <a:bodyPr/>
        <a:lstStyle/>
        <a:p>
          <a:endParaRPr lang="en-US"/>
        </a:p>
      </dgm:t>
    </dgm:pt>
    <dgm:pt modelId="{3354C0E2-0CF3-4C99-AC33-D8DBD115B800}">
      <dgm:prSet/>
      <dgm:spPr/>
      <dgm:t>
        <a:bodyPr/>
        <a:lstStyle/>
        <a:p>
          <a:r>
            <a:rPr lang="en-US" b="1" dirty="0">
              <a:solidFill>
                <a:schemeClr val="tx1"/>
              </a:solidFill>
            </a:rPr>
            <a:t>Professional Experience</a:t>
          </a:r>
        </a:p>
      </dgm:t>
    </dgm:pt>
    <dgm:pt modelId="{C8E167D1-0DC7-4F77-9887-039571957EBB}" type="parTrans" cxnId="{9B17626C-CDCB-4595-976C-01F6019060D3}">
      <dgm:prSet/>
      <dgm:spPr/>
      <dgm:t>
        <a:bodyPr/>
        <a:lstStyle/>
        <a:p>
          <a:endParaRPr lang="en-US"/>
        </a:p>
      </dgm:t>
    </dgm:pt>
    <dgm:pt modelId="{4B934262-F00A-4916-9A43-3C8CB37571F1}" type="sibTrans" cxnId="{9B17626C-CDCB-4595-976C-01F6019060D3}">
      <dgm:prSet/>
      <dgm:spPr/>
      <dgm:t>
        <a:bodyPr/>
        <a:lstStyle/>
        <a:p>
          <a:endParaRPr lang="en-US"/>
        </a:p>
      </dgm:t>
    </dgm:pt>
    <dgm:pt modelId="{964193D9-6CFD-4D77-B256-E750A4627D08}">
      <dgm:prSet/>
      <dgm:spPr/>
      <dgm:t>
        <a:bodyPr/>
        <a:lstStyle/>
        <a:p>
          <a:r>
            <a:rPr lang="en-US" b="1" i="1" dirty="0">
              <a:solidFill>
                <a:schemeClr val="tx1"/>
              </a:solidFill>
            </a:rPr>
            <a:t>p</a:t>
          </a:r>
          <a:r>
            <a:rPr lang="en-US" b="1" dirty="0">
              <a:solidFill>
                <a:schemeClr val="tx1"/>
              </a:solidFill>
            </a:rPr>
            <a:t>=.384</a:t>
          </a:r>
        </a:p>
      </dgm:t>
    </dgm:pt>
    <dgm:pt modelId="{106F73CC-2A37-4406-A45B-E41083B59251}" type="parTrans" cxnId="{EAEB2407-276D-4F8A-A4A7-8EF0E1FED78D}">
      <dgm:prSet/>
      <dgm:spPr/>
      <dgm:t>
        <a:bodyPr/>
        <a:lstStyle/>
        <a:p>
          <a:endParaRPr lang="en-US"/>
        </a:p>
      </dgm:t>
    </dgm:pt>
    <dgm:pt modelId="{285E9E7D-F3E4-4A35-A94F-AE4BB147169E}" type="sibTrans" cxnId="{EAEB2407-276D-4F8A-A4A7-8EF0E1FED78D}">
      <dgm:prSet/>
      <dgm:spPr/>
      <dgm:t>
        <a:bodyPr/>
        <a:lstStyle/>
        <a:p>
          <a:endParaRPr lang="en-US"/>
        </a:p>
      </dgm:t>
    </dgm:pt>
    <dgm:pt modelId="{E1C17F3A-88B0-4A57-835B-89AEE431CE25}">
      <dgm:prSet/>
      <dgm:spPr/>
      <dgm:t>
        <a:bodyPr/>
        <a:lstStyle/>
        <a:p>
          <a:r>
            <a:rPr lang="en-US" b="1" i="1" dirty="0">
              <a:solidFill>
                <a:schemeClr val="tx1"/>
              </a:solidFill>
            </a:rPr>
            <a:t>p</a:t>
          </a:r>
          <a:r>
            <a:rPr lang="en-US" b="1" dirty="0">
              <a:solidFill>
                <a:schemeClr val="tx1"/>
              </a:solidFill>
            </a:rPr>
            <a:t>=.954</a:t>
          </a:r>
        </a:p>
      </dgm:t>
    </dgm:pt>
    <dgm:pt modelId="{88ACD79D-8412-4607-B35A-A1A1EC889607}" type="parTrans" cxnId="{60FDB178-B256-4E33-868B-960E85989CCB}">
      <dgm:prSet/>
      <dgm:spPr/>
      <dgm:t>
        <a:bodyPr/>
        <a:lstStyle/>
        <a:p>
          <a:endParaRPr lang="en-US"/>
        </a:p>
      </dgm:t>
    </dgm:pt>
    <dgm:pt modelId="{4383A79E-FC3E-454B-A40E-AFA7C3CCF2A7}" type="sibTrans" cxnId="{60FDB178-B256-4E33-868B-960E85989CCB}">
      <dgm:prSet/>
      <dgm:spPr/>
      <dgm:t>
        <a:bodyPr/>
        <a:lstStyle/>
        <a:p>
          <a:endParaRPr lang="en-US"/>
        </a:p>
      </dgm:t>
    </dgm:pt>
    <dgm:pt modelId="{615498C6-6B90-45DC-9D02-1F9D95F6E186}">
      <dgm:prSet/>
      <dgm:spPr>
        <a:solidFill>
          <a:schemeClr val="accent4">
            <a:lumMod val="75000"/>
          </a:schemeClr>
        </a:solidFill>
      </dgm:spPr>
      <dgm:t>
        <a:bodyPr/>
        <a:lstStyle/>
        <a:p>
          <a:r>
            <a:rPr lang="en-US" b="1" dirty="0"/>
            <a:t>???</a:t>
          </a:r>
        </a:p>
      </dgm:t>
    </dgm:pt>
    <dgm:pt modelId="{8194AF01-9051-4F40-AF44-0A81EFD88D04}" type="parTrans" cxnId="{2FB6B8D5-7C16-456F-8B0F-60F05722B2C7}">
      <dgm:prSet/>
      <dgm:spPr/>
      <dgm:t>
        <a:bodyPr/>
        <a:lstStyle/>
        <a:p>
          <a:endParaRPr lang="en-US"/>
        </a:p>
      </dgm:t>
    </dgm:pt>
    <dgm:pt modelId="{9B9756D0-D41D-4B6D-B019-7778B589EA24}" type="sibTrans" cxnId="{2FB6B8D5-7C16-456F-8B0F-60F05722B2C7}">
      <dgm:prSet/>
      <dgm:spPr/>
      <dgm:t>
        <a:bodyPr/>
        <a:lstStyle/>
        <a:p>
          <a:endParaRPr lang="en-US"/>
        </a:p>
      </dgm:t>
    </dgm:pt>
    <dgm:pt modelId="{C6DCC617-9FB3-4714-845D-23BE2CF9F73A}" type="pres">
      <dgm:prSet presAssocID="{2EF3A611-0B60-4BE9-99A4-93D1B0690681}" presName="diagram" presStyleCnt="0">
        <dgm:presLayoutVars>
          <dgm:chPref val="1"/>
          <dgm:dir/>
          <dgm:animOne val="branch"/>
          <dgm:animLvl val="lvl"/>
          <dgm:resizeHandles val="exact"/>
        </dgm:presLayoutVars>
      </dgm:prSet>
      <dgm:spPr/>
    </dgm:pt>
    <dgm:pt modelId="{61C233E8-5B30-48EA-8E78-6624561ED74C}" type="pres">
      <dgm:prSet presAssocID="{FA81A5D2-FC2B-4D03-803A-D3C980A55AA8}" presName="root1" presStyleCnt="0"/>
      <dgm:spPr/>
    </dgm:pt>
    <dgm:pt modelId="{28A9A72A-7DD8-4FE3-BCE8-348F0A007AA9}" type="pres">
      <dgm:prSet presAssocID="{FA81A5D2-FC2B-4D03-803A-D3C980A55AA8}" presName="LevelOneTextNode" presStyleLbl="node0" presStyleIdx="0" presStyleCnt="1">
        <dgm:presLayoutVars>
          <dgm:chPref val="3"/>
        </dgm:presLayoutVars>
      </dgm:prSet>
      <dgm:spPr/>
    </dgm:pt>
    <dgm:pt modelId="{0BB506D7-55E1-4E61-8A8E-6861AF6D6BA6}" type="pres">
      <dgm:prSet presAssocID="{FA81A5D2-FC2B-4D03-803A-D3C980A55AA8}" presName="level2hierChild" presStyleCnt="0"/>
      <dgm:spPr/>
    </dgm:pt>
    <dgm:pt modelId="{C8855EBC-8354-47FE-9B14-D916391DBFF4}" type="pres">
      <dgm:prSet presAssocID="{7C5C743D-36ED-4496-A820-690B5E2E2061}" presName="conn2-1" presStyleLbl="parChTrans1D2" presStyleIdx="0" presStyleCnt="3"/>
      <dgm:spPr/>
    </dgm:pt>
    <dgm:pt modelId="{EB5933DD-68B9-403B-A6EC-12DBCCCD33F7}" type="pres">
      <dgm:prSet presAssocID="{7C5C743D-36ED-4496-A820-690B5E2E2061}" presName="connTx" presStyleLbl="parChTrans1D2" presStyleIdx="0" presStyleCnt="3"/>
      <dgm:spPr/>
    </dgm:pt>
    <dgm:pt modelId="{657BD157-042D-4F85-B1CD-0B5E72A5D60A}" type="pres">
      <dgm:prSet presAssocID="{B99B6A1E-082D-4285-B9B6-73C1B30E6447}" presName="root2" presStyleCnt="0"/>
      <dgm:spPr/>
    </dgm:pt>
    <dgm:pt modelId="{718A9339-AF45-403C-AEF2-2A614348A1FF}" type="pres">
      <dgm:prSet presAssocID="{B99B6A1E-082D-4285-B9B6-73C1B30E6447}" presName="LevelTwoTextNode" presStyleLbl="node2" presStyleIdx="0" presStyleCnt="3">
        <dgm:presLayoutVars>
          <dgm:chPref val="3"/>
        </dgm:presLayoutVars>
      </dgm:prSet>
      <dgm:spPr/>
    </dgm:pt>
    <dgm:pt modelId="{F65CD8A4-14FF-4C84-A0C4-97EB4A1B2C02}" type="pres">
      <dgm:prSet presAssocID="{B99B6A1E-082D-4285-B9B6-73C1B30E6447}" presName="level3hierChild" presStyleCnt="0"/>
      <dgm:spPr/>
    </dgm:pt>
    <dgm:pt modelId="{64DA697B-F3BE-4426-A65F-3DA49890D928}" type="pres">
      <dgm:prSet presAssocID="{106F73CC-2A37-4406-A45B-E41083B59251}" presName="conn2-1" presStyleLbl="parChTrans1D3" presStyleIdx="0" presStyleCnt="3"/>
      <dgm:spPr/>
    </dgm:pt>
    <dgm:pt modelId="{3E940902-80D4-467A-AA62-F961384AFF82}" type="pres">
      <dgm:prSet presAssocID="{106F73CC-2A37-4406-A45B-E41083B59251}" presName="connTx" presStyleLbl="parChTrans1D3" presStyleIdx="0" presStyleCnt="3"/>
      <dgm:spPr/>
    </dgm:pt>
    <dgm:pt modelId="{012FF39A-0783-4EF9-9B22-0EA7D22453BB}" type="pres">
      <dgm:prSet presAssocID="{964193D9-6CFD-4D77-B256-E750A4627D08}" presName="root2" presStyleCnt="0"/>
      <dgm:spPr/>
    </dgm:pt>
    <dgm:pt modelId="{F3525DCB-9247-4669-ADEA-317863836B2D}" type="pres">
      <dgm:prSet presAssocID="{964193D9-6CFD-4D77-B256-E750A4627D08}" presName="LevelTwoTextNode" presStyleLbl="node3" presStyleIdx="0" presStyleCnt="3">
        <dgm:presLayoutVars>
          <dgm:chPref val="3"/>
        </dgm:presLayoutVars>
      </dgm:prSet>
      <dgm:spPr/>
    </dgm:pt>
    <dgm:pt modelId="{BDF61142-A732-4224-B062-8E95855966C1}" type="pres">
      <dgm:prSet presAssocID="{964193D9-6CFD-4D77-B256-E750A4627D08}" presName="level3hierChild" presStyleCnt="0"/>
      <dgm:spPr/>
    </dgm:pt>
    <dgm:pt modelId="{2F42ACD3-F4A0-433D-A1E1-BB9552C0EA97}" type="pres">
      <dgm:prSet presAssocID="{059BD1A3-80F4-4663-9165-D36A43DB8E33}" presName="conn2-1" presStyleLbl="parChTrans1D2" presStyleIdx="1" presStyleCnt="3"/>
      <dgm:spPr/>
    </dgm:pt>
    <dgm:pt modelId="{5FF7785D-9913-47BA-A048-DB27359D0F32}" type="pres">
      <dgm:prSet presAssocID="{059BD1A3-80F4-4663-9165-D36A43DB8E33}" presName="connTx" presStyleLbl="parChTrans1D2" presStyleIdx="1" presStyleCnt="3"/>
      <dgm:spPr/>
    </dgm:pt>
    <dgm:pt modelId="{393C2032-D358-45CD-9480-902A8F939BFE}" type="pres">
      <dgm:prSet presAssocID="{C01B0B9F-63FC-4BD3-830F-F4F3DA4912C5}" presName="root2" presStyleCnt="0"/>
      <dgm:spPr/>
    </dgm:pt>
    <dgm:pt modelId="{7FA636C5-9D67-4673-B988-FA80BE6440DA}" type="pres">
      <dgm:prSet presAssocID="{C01B0B9F-63FC-4BD3-830F-F4F3DA4912C5}" presName="LevelTwoTextNode" presStyleLbl="node2" presStyleIdx="1" presStyleCnt="3">
        <dgm:presLayoutVars>
          <dgm:chPref val="3"/>
        </dgm:presLayoutVars>
      </dgm:prSet>
      <dgm:spPr/>
    </dgm:pt>
    <dgm:pt modelId="{8227244F-EDB3-4307-B842-50367C132FE4}" type="pres">
      <dgm:prSet presAssocID="{C01B0B9F-63FC-4BD3-830F-F4F3DA4912C5}" presName="level3hierChild" presStyleCnt="0"/>
      <dgm:spPr/>
    </dgm:pt>
    <dgm:pt modelId="{157A914A-969F-4582-B08F-9D0DA232137A}" type="pres">
      <dgm:prSet presAssocID="{88ACD79D-8412-4607-B35A-A1A1EC889607}" presName="conn2-1" presStyleLbl="parChTrans1D3" presStyleIdx="1" presStyleCnt="3"/>
      <dgm:spPr/>
    </dgm:pt>
    <dgm:pt modelId="{A6F74F41-ABA9-4F87-B998-CC381C783AAA}" type="pres">
      <dgm:prSet presAssocID="{88ACD79D-8412-4607-B35A-A1A1EC889607}" presName="connTx" presStyleLbl="parChTrans1D3" presStyleIdx="1" presStyleCnt="3"/>
      <dgm:spPr/>
    </dgm:pt>
    <dgm:pt modelId="{F488C04F-AA1C-4BF9-A419-BDA043948C33}" type="pres">
      <dgm:prSet presAssocID="{E1C17F3A-88B0-4A57-835B-89AEE431CE25}" presName="root2" presStyleCnt="0"/>
      <dgm:spPr/>
    </dgm:pt>
    <dgm:pt modelId="{3B5CED59-FBA2-444A-B55A-27BCE7EEA1C5}" type="pres">
      <dgm:prSet presAssocID="{E1C17F3A-88B0-4A57-835B-89AEE431CE25}" presName="LevelTwoTextNode" presStyleLbl="node3" presStyleIdx="1" presStyleCnt="3">
        <dgm:presLayoutVars>
          <dgm:chPref val="3"/>
        </dgm:presLayoutVars>
      </dgm:prSet>
      <dgm:spPr/>
    </dgm:pt>
    <dgm:pt modelId="{1D058475-6357-4FD9-BD74-D5B105A3361D}" type="pres">
      <dgm:prSet presAssocID="{E1C17F3A-88B0-4A57-835B-89AEE431CE25}" presName="level3hierChild" presStyleCnt="0"/>
      <dgm:spPr/>
    </dgm:pt>
    <dgm:pt modelId="{08EADA40-47AA-48BF-9952-AF0B1CC95296}" type="pres">
      <dgm:prSet presAssocID="{C8E167D1-0DC7-4F77-9887-039571957EBB}" presName="conn2-1" presStyleLbl="parChTrans1D2" presStyleIdx="2" presStyleCnt="3"/>
      <dgm:spPr/>
    </dgm:pt>
    <dgm:pt modelId="{68BC1CE2-CED3-48DC-ACF2-BACD101A08B3}" type="pres">
      <dgm:prSet presAssocID="{C8E167D1-0DC7-4F77-9887-039571957EBB}" presName="connTx" presStyleLbl="parChTrans1D2" presStyleIdx="2" presStyleCnt="3"/>
      <dgm:spPr/>
    </dgm:pt>
    <dgm:pt modelId="{A90D0543-5245-4838-A6FF-3DBBDE59A57A}" type="pres">
      <dgm:prSet presAssocID="{3354C0E2-0CF3-4C99-AC33-D8DBD115B800}" presName="root2" presStyleCnt="0"/>
      <dgm:spPr/>
    </dgm:pt>
    <dgm:pt modelId="{B8BDA4D5-9021-4046-87EC-858C82F896F9}" type="pres">
      <dgm:prSet presAssocID="{3354C0E2-0CF3-4C99-AC33-D8DBD115B800}" presName="LevelTwoTextNode" presStyleLbl="node2" presStyleIdx="2" presStyleCnt="3">
        <dgm:presLayoutVars>
          <dgm:chPref val="3"/>
        </dgm:presLayoutVars>
      </dgm:prSet>
      <dgm:spPr/>
    </dgm:pt>
    <dgm:pt modelId="{FABD382C-C4B1-4EA5-85D9-817B421CBAC3}" type="pres">
      <dgm:prSet presAssocID="{3354C0E2-0CF3-4C99-AC33-D8DBD115B800}" presName="level3hierChild" presStyleCnt="0"/>
      <dgm:spPr/>
    </dgm:pt>
    <dgm:pt modelId="{85343C4C-7C35-44BE-B928-7F106B4A3E86}" type="pres">
      <dgm:prSet presAssocID="{8194AF01-9051-4F40-AF44-0A81EFD88D04}" presName="conn2-1" presStyleLbl="parChTrans1D3" presStyleIdx="2" presStyleCnt="3"/>
      <dgm:spPr/>
    </dgm:pt>
    <dgm:pt modelId="{C00B2024-5836-4221-B636-61FEF8CBE602}" type="pres">
      <dgm:prSet presAssocID="{8194AF01-9051-4F40-AF44-0A81EFD88D04}" presName="connTx" presStyleLbl="parChTrans1D3" presStyleIdx="2" presStyleCnt="3"/>
      <dgm:spPr/>
    </dgm:pt>
    <dgm:pt modelId="{6D0AD8AB-566E-4A8A-9494-2FDCFC7B63CC}" type="pres">
      <dgm:prSet presAssocID="{615498C6-6B90-45DC-9D02-1F9D95F6E186}" presName="root2" presStyleCnt="0"/>
      <dgm:spPr/>
    </dgm:pt>
    <dgm:pt modelId="{79B17B71-22E8-4A74-B400-C229AF559F00}" type="pres">
      <dgm:prSet presAssocID="{615498C6-6B90-45DC-9D02-1F9D95F6E186}" presName="LevelTwoTextNode" presStyleLbl="node3" presStyleIdx="2" presStyleCnt="3">
        <dgm:presLayoutVars>
          <dgm:chPref val="3"/>
        </dgm:presLayoutVars>
      </dgm:prSet>
      <dgm:spPr/>
    </dgm:pt>
    <dgm:pt modelId="{9F39C256-16FA-4052-8CF1-B967801A83A0}" type="pres">
      <dgm:prSet presAssocID="{615498C6-6B90-45DC-9D02-1F9D95F6E186}" presName="level3hierChild" presStyleCnt="0"/>
      <dgm:spPr/>
    </dgm:pt>
  </dgm:ptLst>
  <dgm:cxnLst>
    <dgm:cxn modelId="{87691F07-ABA7-4F05-A6E8-57162023ABF0}" type="presOf" srcId="{059BD1A3-80F4-4663-9165-D36A43DB8E33}" destId="{2F42ACD3-F4A0-433D-A1E1-BB9552C0EA97}" srcOrd="0" destOrd="0" presId="urn:microsoft.com/office/officeart/2005/8/layout/hierarchy2"/>
    <dgm:cxn modelId="{EAEB2407-276D-4F8A-A4A7-8EF0E1FED78D}" srcId="{B99B6A1E-082D-4285-B9B6-73C1B30E6447}" destId="{964193D9-6CFD-4D77-B256-E750A4627D08}" srcOrd="0" destOrd="0" parTransId="{106F73CC-2A37-4406-A45B-E41083B59251}" sibTransId="{285E9E7D-F3E4-4A35-A94F-AE4BB147169E}"/>
    <dgm:cxn modelId="{C0DC230B-758E-479E-A539-8FDD775F7F98}" type="presOf" srcId="{7C5C743D-36ED-4496-A820-690B5E2E2061}" destId="{C8855EBC-8354-47FE-9B14-D916391DBFF4}" srcOrd="0" destOrd="0" presId="urn:microsoft.com/office/officeart/2005/8/layout/hierarchy2"/>
    <dgm:cxn modelId="{A4D1BA0E-6866-41FB-9B09-9BF924514CA0}" type="presOf" srcId="{C8E167D1-0DC7-4F77-9887-039571957EBB}" destId="{08EADA40-47AA-48BF-9952-AF0B1CC95296}" srcOrd="0" destOrd="0" presId="urn:microsoft.com/office/officeart/2005/8/layout/hierarchy2"/>
    <dgm:cxn modelId="{487F5211-B04F-491B-AF4C-308D94AC6512}" type="presOf" srcId="{88ACD79D-8412-4607-B35A-A1A1EC889607}" destId="{A6F74F41-ABA9-4F87-B998-CC381C783AAA}" srcOrd="1" destOrd="0" presId="urn:microsoft.com/office/officeart/2005/8/layout/hierarchy2"/>
    <dgm:cxn modelId="{19F1421A-5FBC-4E90-AF15-6092A10F495C}" type="presOf" srcId="{C8E167D1-0DC7-4F77-9887-039571957EBB}" destId="{68BC1CE2-CED3-48DC-ACF2-BACD101A08B3}" srcOrd="1" destOrd="0" presId="urn:microsoft.com/office/officeart/2005/8/layout/hierarchy2"/>
    <dgm:cxn modelId="{4FD25626-86AF-4FF4-89B8-03AF2E07F479}" type="presOf" srcId="{E1C17F3A-88B0-4A57-835B-89AEE431CE25}" destId="{3B5CED59-FBA2-444A-B55A-27BCE7EEA1C5}" srcOrd="0" destOrd="0" presId="urn:microsoft.com/office/officeart/2005/8/layout/hierarchy2"/>
    <dgm:cxn modelId="{CDEAC227-E5EB-4513-9638-291FD1DACD36}" type="presOf" srcId="{88ACD79D-8412-4607-B35A-A1A1EC889607}" destId="{157A914A-969F-4582-B08F-9D0DA232137A}" srcOrd="0" destOrd="0" presId="urn:microsoft.com/office/officeart/2005/8/layout/hierarchy2"/>
    <dgm:cxn modelId="{53D1412C-1F43-47F8-8AA8-AF379FEE1D35}" type="presOf" srcId="{2EF3A611-0B60-4BE9-99A4-93D1B0690681}" destId="{C6DCC617-9FB3-4714-845D-23BE2CF9F73A}" srcOrd="0" destOrd="0" presId="urn:microsoft.com/office/officeart/2005/8/layout/hierarchy2"/>
    <dgm:cxn modelId="{CFE85448-271C-48F9-8A4D-047FEAB07752}" type="presOf" srcId="{7C5C743D-36ED-4496-A820-690B5E2E2061}" destId="{EB5933DD-68B9-403B-A6EC-12DBCCCD33F7}" srcOrd="1" destOrd="0" presId="urn:microsoft.com/office/officeart/2005/8/layout/hierarchy2"/>
    <dgm:cxn modelId="{5456CC6B-D57C-49B3-B3B0-17A4C4B24DD3}" type="presOf" srcId="{8194AF01-9051-4F40-AF44-0A81EFD88D04}" destId="{85343C4C-7C35-44BE-B928-7F106B4A3E86}" srcOrd="0" destOrd="0" presId="urn:microsoft.com/office/officeart/2005/8/layout/hierarchy2"/>
    <dgm:cxn modelId="{9B17626C-CDCB-4595-976C-01F6019060D3}" srcId="{FA81A5D2-FC2B-4D03-803A-D3C980A55AA8}" destId="{3354C0E2-0CF3-4C99-AC33-D8DBD115B800}" srcOrd="2" destOrd="0" parTransId="{C8E167D1-0DC7-4F77-9887-039571957EBB}" sibTransId="{4B934262-F00A-4916-9A43-3C8CB37571F1}"/>
    <dgm:cxn modelId="{B3788F78-573D-472F-AC43-A9C460C5913C}" srcId="{2EF3A611-0B60-4BE9-99A4-93D1B0690681}" destId="{FA81A5D2-FC2B-4D03-803A-D3C980A55AA8}" srcOrd="0" destOrd="0" parTransId="{E248A9EB-2B8B-4714-9D6B-DE795ACE0370}" sibTransId="{489DDD57-14E2-472F-8189-30201F199FCE}"/>
    <dgm:cxn modelId="{60FDB178-B256-4E33-868B-960E85989CCB}" srcId="{C01B0B9F-63FC-4BD3-830F-F4F3DA4912C5}" destId="{E1C17F3A-88B0-4A57-835B-89AEE431CE25}" srcOrd="0" destOrd="0" parTransId="{88ACD79D-8412-4607-B35A-A1A1EC889607}" sibTransId="{4383A79E-FC3E-454B-A40E-AFA7C3CCF2A7}"/>
    <dgm:cxn modelId="{0BF4E758-3DB5-46CE-AB9B-DB136EDC7D36}" srcId="{FA81A5D2-FC2B-4D03-803A-D3C980A55AA8}" destId="{B99B6A1E-082D-4285-B9B6-73C1B30E6447}" srcOrd="0" destOrd="0" parTransId="{7C5C743D-36ED-4496-A820-690B5E2E2061}" sibTransId="{6A6B49FE-4527-4BA5-A349-DC40F6EF2DFE}"/>
    <dgm:cxn modelId="{D734EB5A-344B-49DE-8BE8-6CF71E62807C}" type="presOf" srcId="{B99B6A1E-082D-4285-B9B6-73C1B30E6447}" destId="{718A9339-AF45-403C-AEF2-2A614348A1FF}" srcOrd="0" destOrd="0" presId="urn:microsoft.com/office/officeart/2005/8/layout/hierarchy2"/>
    <dgm:cxn modelId="{A6BEB285-46D1-41AB-93F7-9145B95D94B4}" type="presOf" srcId="{8194AF01-9051-4F40-AF44-0A81EFD88D04}" destId="{C00B2024-5836-4221-B636-61FEF8CBE602}" srcOrd="1" destOrd="0" presId="urn:microsoft.com/office/officeart/2005/8/layout/hierarchy2"/>
    <dgm:cxn modelId="{CF2EFA8D-3BA9-4BCD-96D2-B3F1DD743649}" type="presOf" srcId="{FA81A5D2-FC2B-4D03-803A-D3C980A55AA8}" destId="{28A9A72A-7DD8-4FE3-BCE8-348F0A007AA9}" srcOrd="0" destOrd="0" presId="urn:microsoft.com/office/officeart/2005/8/layout/hierarchy2"/>
    <dgm:cxn modelId="{F3E42491-560D-4E16-B47E-845538435650}" type="presOf" srcId="{C01B0B9F-63FC-4BD3-830F-F4F3DA4912C5}" destId="{7FA636C5-9D67-4673-B988-FA80BE6440DA}" srcOrd="0" destOrd="0" presId="urn:microsoft.com/office/officeart/2005/8/layout/hierarchy2"/>
    <dgm:cxn modelId="{68D7229E-F813-4E32-9160-50CBFAD5155D}" type="presOf" srcId="{059BD1A3-80F4-4663-9165-D36A43DB8E33}" destId="{5FF7785D-9913-47BA-A048-DB27359D0F32}" srcOrd="1" destOrd="0" presId="urn:microsoft.com/office/officeart/2005/8/layout/hierarchy2"/>
    <dgm:cxn modelId="{2A0BBE9E-90E5-433E-8F46-B43F608E8785}" type="presOf" srcId="{106F73CC-2A37-4406-A45B-E41083B59251}" destId="{3E940902-80D4-467A-AA62-F961384AFF82}" srcOrd="1" destOrd="0" presId="urn:microsoft.com/office/officeart/2005/8/layout/hierarchy2"/>
    <dgm:cxn modelId="{C1ED28B1-2A93-4CA8-BC45-9FC5BD503045}" type="presOf" srcId="{106F73CC-2A37-4406-A45B-E41083B59251}" destId="{64DA697B-F3BE-4426-A65F-3DA49890D928}" srcOrd="0" destOrd="0" presId="urn:microsoft.com/office/officeart/2005/8/layout/hierarchy2"/>
    <dgm:cxn modelId="{AA8A2CD1-8940-4AE2-94C6-E86CDC29347B}" type="presOf" srcId="{964193D9-6CFD-4D77-B256-E750A4627D08}" destId="{F3525DCB-9247-4669-ADEA-317863836B2D}" srcOrd="0" destOrd="0" presId="urn:microsoft.com/office/officeart/2005/8/layout/hierarchy2"/>
    <dgm:cxn modelId="{2FB6B8D5-7C16-456F-8B0F-60F05722B2C7}" srcId="{3354C0E2-0CF3-4C99-AC33-D8DBD115B800}" destId="{615498C6-6B90-45DC-9D02-1F9D95F6E186}" srcOrd="0" destOrd="0" parTransId="{8194AF01-9051-4F40-AF44-0A81EFD88D04}" sibTransId="{9B9756D0-D41D-4B6D-B019-7778B589EA24}"/>
    <dgm:cxn modelId="{A040F8D5-C8E2-4B8F-922F-87BDC74385DC}" type="presOf" srcId="{615498C6-6B90-45DC-9D02-1F9D95F6E186}" destId="{79B17B71-22E8-4A74-B400-C229AF559F00}" srcOrd="0" destOrd="0" presId="urn:microsoft.com/office/officeart/2005/8/layout/hierarchy2"/>
    <dgm:cxn modelId="{4AD50BE1-3766-4271-AC6F-9138F2BA060D}" type="presOf" srcId="{3354C0E2-0CF3-4C99-AC33-D8DBD115B800}" destId="{B8BDA4D5-9021-4046-87EC-858C82F896F9}" srcOrd="0" destOrd="0" presId="urn:microsoft.com/office/officeart/2005/8/layout/hierarchy2"/>
    <dgm:cxn modelId="{61A4DAE7-86BE-43F1-BCD7-6F54803C87F6}" srcId="{FA81A5D2-FC2B-4D03-803A-D3C980A55AA8}" destId="{C01B0B9F-63FC-4BD3-830F-F4F3DA4912C5}" srcOrd="1" destOrd="0" parTransId="{059BD1A3-80F4-4663-9165-D36A43DB8E33}" sibTransId="{B2E565F3-4D26-4DE6-A2AA-ED2BF445C04B}"/>
    <dgm:cxn modelId="{E19540C3-41DF-426C-9BF8-987CE823C2D8}" type="presParOf" srcId="{C6DCC617-9FB3-4714-845D-23BE2CF9F73A}" destId="{61C233E8-5B30-48EA-8E78-6624561ED74C}" srcOrd="0" destOrd="0" presId="urn:microsoft.com/office/officeart/2005/8/layout/hierarchy2"/>
    <dgm:cxn modelId="{C778A23B-3400-46C9-B02A-F741197C565C}" type="presParOf" srcId="{61C233E8-5B30-48EA-8E78-6624561ED74C}" destId="{28A9A72A-7DD8-4FE3-BCE8-348F0A007AA9}" srcOrd="0" destOrd="0" presId="urn:microsoft.com/office/officeart/2005/8/layout/hierarchy2"/>
    <dgm:cxn modelId="{53A403C8-9701-4FDB-9B3B-0E4122CCBE21}" type="presParOf" srcId="{61C233E8-5B30-48EA-8E78-6624561ED74C}" destId="{0BB506D7-55E1-4E61-8A8E-6861AF6D6BA6}" srcOrd="1" destOrd="0" presId="urn:microsoft.com/office/officeart/2005/8/layout/hierarchy2"/>
    <dgm:cxn modelId="{70467337-D68E-470F-8734-82E3AA46D080}" type="presParOf" srcId="{0BB506D7-55E1-4E61-8A8E-6861AF6D6BA6}" destId="{C8855EBC-8354-47FE-9B14-D916391DBFF4}" srcOrd="0" destOrd="0" presId="urn:microsoft.com/office/officeart/2005/8/layout/hierarchy2"/>
    <dgm:cxn modelId="{08DCAAAE-88D6-427E-9A63-06A96F819B5C}" type="presParOf" srcId="{C8855EBC-8354-47FE-9B14-D916391DBFF4}" destId="{EB5933DD-68B9-403B-A6EC-12DBCCCD33F7}" srcOrd="0" destOrd="0" presId="urn:microsoft.com/office/officeart/2005/8/layout/hierarchy2"/>
    <dgm:cxn modelId="{EBADED35-D010-406B-9C4E-6F9365B829DC}" type="presParOf" srcId="{0BB506D7-55E1-4E61-8A8E-6861AF6D6BA6}" destId="{657BD157-042D-4F85-B1CD-0B5E72A5D60A}" srcOrd="1" destOrd="0" presId="urn:microsoft.com/office/officeart/2005/8/layout/hierarchy2"/>
    <dgm:cxn modelId="{2724FDD8-10D3-42C7-9324-B44439AC8AE6}" type="presParOf" srcId="{657BD157-042D-4F85-B1CD-0B5E72A5D60A}" destId="{718A9339-AF45-403C-AEF2-2A614348A1FF}" srcOrd="0" destOrd="0" presId="urn:microsoft.com/office/officeart/2005/8/layout/hierarchy2"/>
    <dgm:cxn modelId="{41B103AE-A4AA-4976-BA5D-1621BA052130}" type="presParOf" srcId="{657BD157-042D-4F85-B1CD-0B5E72A5D60A}" destId="{F65CD8A4-14FF-4C84-A0C4-97EB4A1B2C02}" srcOrd="1" destOrd="0" presId="urn:microsoft.com/office/officeart/2005/8/layout/hierarchy2"/>
    <dgm:cxn modelId="{C572BAD7-1657-4B4B-A4EE-0D5374CBD3FC}" type="presParOf" srcId="{F65CD8A4-14FF-4C84-A0C4-97EB4A1B2C02}" destId="{64DA697B-F3BE-4426-A65F-3DA49890D928}" srcOrd="0" destOrd="0" presId="urn:microsoft.com/office/officeart/2005/8/layout/hierarchy2"/>
    <dgm:cxn modelId="{A54D3074-2DA3-4FD1-BAEB-BEDCC47B824C}" type="presParOf" srcId="{64DA697B-F3BE-4426-A65F-3DA49890D928}" destId="{3E940902-80D4-467A-AA62-F961384AFF82}" srcOrd="0" destOrd="0" presId="urn:microsoft.com/office/officeart/2005/8/layout/hierarchy2"/>
    <dgm:cxn modelId="{702A928F-84B1-4050-9FD3-C1D437885E21}" type="presParOf" srcId="{F65CD8A4-14FF-4C84-A0C4-97EB4A1B2C02}" destId="{012FF39A-0783-4EF9-9B22-0EA7D22453BB}" srcOrd="1" destOrd="0" presId="urn:microsoft.com/office/officeart/2005/8/layout/hierarchy2"/>
    <dgm:cxn modelId="{FD08D2B7-71A1-4F28-82EB-515FFA575D41}" type="presParOf" srcId="{012FF39A-0783-4EF9-9B22-0EA7D22453BB}" destId="{F3525DCB-9247-4669-ADEA-317863836B2D}" srcOrd="0" destOrd="0" presId="urn:microsoft.com/office/officeart/2005/8/layout/hierarchy2"/>
    <dgm:cxn modelId="{12D6C838-BE49-415A-93C6-EA2CA7DBED8D}" type="presParOf" srcId="{012FF39A-0783-4EF9-9B22-0EA7D22453BB}" destId="{BDF61142-A732-4224-B062-8E95855966C1}" srcOrd="1" destOrd="0" presId="urn:microsoft.com/office/officeart/2005/8/layout/hierarchy2"/>
    <dgm:cxn modelId="{8611E343-9D1C-4BFE-A8A2-C9B96F9A67E8}" type="presParOf" srcId="{0BB506D7-55E1-4E61-8A8E-6861AF6D6BA6}" destId="{2F42ACD3-F4A0-433D-A1E1-BB9552C0EA97}" srcOrd="2" destOrd="0" presId="urn:microsoft.com/office/officeart/2005/8/layout/hierarchy2"/>
    <dgm:cxn modelId="{BACD6275-BB7B-40C6-94C0-AFE2FC98A7D5}" type="presParOf" srcId="{2F42ACD3-F4A0-433D-A1E1-BB9552C0EA97}" destId="{5FF7785D-9913-47BA-A048-DB27359D0F32}" srcOrd="0" destOrd="0" presId="urn:microsoft.com/office/officeart/2005/8/layout/hierarchy2"/>
    <dgm:cxn modelId="{45C17AAE-73BA-42D9-AED7-D661317B2001}" type="presParOf" srcId="{0BB506D7-55E1-4E61-8A8E-6861AF6D6BA6}" destId="{393C2032-D358-45CD-9480-902A8F939BFE}" srcOrd="3" destOrd="0" presId="urn:microsoft.com/office/officeart/2005/8/layout/hierarchy2"/>
    <dgm:cxn modelId="{5D74C6F3-0FC2-4BF3-A77A-81F62BAEF3E7}" type="presParOf" srcId="{393C2032-D358-45CD-9480-902A8F939BFE}" destId="{7FA636C5-9D67-4673-B988-FA80BE6440DA}" srcOrd="0" destOrd="0" presId="urn:microsoft.com/office/officeart/2005/8/layout/hierarchy2"/>
    <dgm:cxn modelId="{77F9348E-0931-43A5-A17A-ABD32ABA18CB}" type="presParOf" srcId="{393C2032-D358-45CD-9480-902A8F939BFE}" destId="{8227244F-EDB3-4307-B842-50367C132FE4}" srcOrd="1" destOrd="0" presId="urn:microsoft.com/office/officeart/2005/8/layout/hierarchy2"/>
    <dgm:cxn modelId="{DF17E7A8-5400-40F0-84CE-D38DF05B5488}" type="presParOf" srcId="{8227244F-EDB3-4307-B842-50367C132FE4}" destId="{157A914A-969F-4582-B08F-9D0DA232137A}" srcOrd="0" destOrd="0" presId="urn:microsoft.com/office/officeart/2005/8/layout/hierarchy2"/>
    <dgm:cxn modelId="{DAA3D563-AE96-4368-A3F3-89BF1AC92360}" type="presParOf" srcId="{157A914A-969F-4582-B08F-9D0DA232137A}" destId="{A6F74F41-ABA9-4F87-B998-CC381C783AAA}" srcOrd="0" destOrd="0" presId="urn:microsoft.com/office/officeart/2005/8/layout/hierarchy2"/>
    <dgm:cxn modelId="{9BADCD46-E5AB-437E-A5A6-5BCC1F531301}" type="presParOf" srcId="{8227244F-EDB3-4307-B842-50367C132FE4}" destId="{F488C04F-AA1C-4BF9-A419-BDA043948C33}" srcOrd="1" destOrd="0" presId="urn:microsoft.com/office/officeart/2005/8/layout/hierarchy2"/>
    <dgm:cxn modelId="{B4A12BA8-012E-4B37-B227-D2F88F863966}" type="presParOf" srcId="{F488C04F-AA1C-4BF9-A419-BDA043948C33}" destId="{3B5CED59-FBA2-444A-B55A-27BCE7EEA1C5}" srcOrd="0" destOrd="0" presId="urn:microsoft.com/office/officeart/2005/8/layout/hierarchy2"/>
    <dgm:cxn modelId="{46D7E356-1B60-4A08-8D0C-6F7211563E6C}" type="presParOf" srcId="{F488C04F-AA1C-4BF9-A419-BDA043948C33}" destId="{1D058475-6357-4FD9-BD74-D5B105A3361D}" srcOrd="1" destOrd="0" presId="urn:microsoft.com/office/officeart/2005/8/layout/hierarchy2"/>
    <dgm:cxn modelId="{EAD0633D-49E5-40BF-B4BC-25829F6495C3}" type="presParOf" srcId="{0BB506D7-55E1-4E61-8A8E-6861AF6D6BA6}" destId="{08EADA40-47AA-48BF-9952-AF0B1CC95296}" srcOrd="4" destOrd="0" presId="urn:microsoft.com/office/officeart/2005/8/layout/hierarchy2"/>
    <dgm:cxn modelId="{3E5EF8D3-9576-479C-932F-2F111962622D}" type="presParOf" srcId="{08EADA40-47AA-48BF-9952-AF0B1CC95296}" destId="{68BC1CE2-CED3-48DC-ACF2-BACD101A08B3}" srcOrd="0" destOrd="0" presId="urn:microsoft.com/office/officeart/2005/8/layout/hierarchy2"/>
    <dgm:cxn modelId="{E1B146E7-A010-457E-B622-08D573366FE3}" type="presParOf" srcId="{0BB506D7-55E1-4E61-8A8E-6861AF6D6BA6}" destId="{A90D0543-5245-4838-A6FF-3DBBDE59A57A}" srcOrd="5" destOrd="0" presId="urn:microsoft.com/office/officeart/2005/8/layout/hierarchy2"/>
    <dgm:cxn modelId="{516886ED-F080-43BE-9726-B4A3C266BDFF}" type="presParOf" srcId="{A90D0543-5245-4838-A6FF-3DBBDE59A57A}" destId="{B8BDA4D5-9021-4046-87EC-858C82F896F9}" srcOrd="0" destOrd="0" presId="urn:microsoft.com/office/officeart/2005/8/layout/hierarchy2"/>
    <dgm:cxn modelId="{66FB81BA-4A04-4D17-A11D-DAD9A23C12D7}" type="presParOf" srcId="{A90D0543-5245-4838-A6FF-3DBBDE59A57A}" destId="{FABD382C-C4B1-4EA5-85D9-817B421CBAC3}" srcOrd="1" destOrd="0" presId="urn:microsoft.com/office/officeart/2005/8/layout/hierarchy2"/>
    <dgm:cxn modelId="{CC8FFEFC-4A1F-4635-8BD8-229E5E466B54}" type="presParOf" srcId="{FABD382C-C4B1-4EA5-85D9-817B421CBAC3}" destId="{85343C4C-7C35-44BE-B928-7F106B4A3E86}" srcOrd="0" destOrd="0" presId="urn:microsoft.com/office/officeart/2005/8/layout/hierarchy2"/>
    <dgm:cxn modelId="{F4E8E7B6-57EC-405B-ACC3-29E4673EC78F}" type="presParOf" srcId="{85343C4C-7C35-44BE-B928-7F106B4A3E86}" destId="{C00B2024-5836-4221-B636-61FEF8CBE602}" srcOrd="0" destOrd="0" presId="urn:microsoft.com/office/officeart/2005/8/layout/hierarchy2"/>
    <dgm:cxn modelId="{0C84A0FE-5926-4869-96C4-970889074C46}" type="presParOf" srcId="{FABD382C-C4B1-4EA5-85D9-817B421CBAC3}" destId="{6D0AD8AB-566E-4A8A-9494-2FDCFC7B63CC}" srcOrd="1" destOrd="0" presId="urn:microsoft.com/office/officeart/2005/8/layout/hierarchy2"/>
    <dgm:cxn modelId="{B4964B08-A876-42CC-94AF-12ED163BCEC5}" type="presParOf" srcId="{6D0AD8AB-566E-4A8A-9494-2FDCFC7B63CC}" destId="{79B17B71-22E8-4A74-B400-C229AF559F00}" srcOrd="0" destOrd="0" presId="urn:microsoft.com/office/officeart/2005/8/layout/hierarchy2"/>
    <dgm:cxn modelId="{377F3AA7-DB75-4B04-9265-E15AEADCE2D6}" type="presParOf" srcId="{6D0AD8AB-566E-4A8A-9494-2FDCFC7B63CC}" destId="{9F39C256-16FA-4052-8CF1-B967801A83A0}"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B2B9FED-9D5C-4566-A36B-12AF941F09AB}"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n-US"/>
        </a:p>
      </dgm:t>
    </dgm:pt>
    <dgm:pt modelId="{2B0E7709-B6BA-4B8A-B7A9-4A6D689A67B3}">
      <dgm:prSet phldrT="[Text]"/>
      <dgm:spPr/>
      <dgm:t>
        <a:bodyPr/>
        <a:lstStyle/>
        <a:p>
          <a:r>
            <a:rPr lang="en-US" b="1" dirty="0"/>
            <a:t>Professional Experience</a:t>
          </a:r>
        </a:p>
      </dgm:t>
    </dgm:pt>
    <dgm:pt modelId="{B60B0752-A19A-47E2-9B94-085152CDFCD9}" type="parTrans" cxnId="{07DB9F7D-8A84-4F0B-93A7-5B277D85FC58}">
      <dgm:prSet/>
      <dgm:spPr/>
      <dgm:t>
        <a:bodyPr/>
        <a:lstStyle/>
        <a:p>
          <a:endParaRPr lang="en-US"/>
        </a:p>
      </dgm:t>
    </dgm:pt>
    <dgm:pt modelId="{0B88D067-058E-48CA-87FF-32DDA5424688}" type="sibTrans" cxnId="{07DB9F7D-8A84-4F0B-93A7-5B277D85FC58}">
      <dgm:prSet/>
      <dgm:spPr/>
      <dgm:t>
        <a:bodyPr/>
        <a:lstStyle/>
        <a:p>
          <a:endParaRPr lang="en-US"/>
        </a:p>
      </dgm:t>
    </dgm:pt>
    <dgm:pt modelId="{F8036FC8-F1AF-4502-BADF-75FC83415A6A}">
      <dgm:prSet phldrT="[Text]"/>
      <dgm:spPr/>
      <dgm:t>
        <a:bodyPr/>
        <a:lstStyle/>
        <a:p>
          <a:r>
            <a:rPr lang="en-US" b="1">
              <a:solidFill>
                <a:schemeClr val="tx1"/>
              </a:solidFill>
            </a:rPr>
            <a:t>Total Years in current Role</a:t>
          </a:r>
          <a:endParaRPr lang="en-US" b="1" dirty="0">
            <a:solidFill>
              <a:schemeClr val="tx1"/>
            </a:solidFill>
          </a:endParaRPr>
        </a:p>
      </dgm:t>
    </dgm:pt>
    <dgm:pt modelId="{376817A9-45FF-44F3-A3DB-EA23D9530409}" type="parTrans" cxnId="{1D9B7474-D95C-4FC3-88C7-77FF24289DC7}">
      <dgm:prSet/>
      <dgm:spPr/>
      <dgm:t>
        <a:bodyPr/>
        <a:lstStyle/>
        <a:p>
          <a:endParaRPr lang="en-US"/>
        </a:p>
      </dgm:t>
    </dgm:pt>
    <dgm:pt modelId="{5981CCB8-2645-444B-87BD-7A78532E9ACF}" type="sibTrans" cxnId="{1D9B7474-D95C-4FC3-88C7-77FF24289DC7}">
      <dgm:prSet/>
      <dgm:spPr/>
      <dgm:t>
        <a:bodyPr/>
        <a:lstStyle/>
        <a:p>
          <a:endParaRPr lang="en-US"/>
        </a:p>
      </dgm:t>
    </dgm:pt>
    <dgm:pt modelId="{3071B250-C3B8-4168-AF40-5E88E8CC64DB}">
      <dgm:prSet phldrT="[Text]"/>
      <dgm:spPr/>
      <dgm:t>
        <a:bodyPr/>
        <a:lstStyle/>
        <a:p>
          <a:r>
            <a:rPr lang="en-US" b="1" i="1" dirty="0">
              <a:solidFill>
                <a:schemeClr val="tx1"/>
              </a:solidFill>
            </a:rPr>
            <a:t>p</a:t>
          </a:r>
          <a:r>
            <a:rPr lang="en-US" b="1" dirty="0">
              <a:solidFill>
                <a:schemeClr val="tx1"/>
              </a:solidFill>
            </a:rPr>
            <a:t>=.229</a:t>
          </a:r>
          <a:endParaRPr lang="en-US" dirty="0">
            <a:solidFill>
              <a:schemeClr val="tx1"/>
            </a:solidFill>
          </a:endParaRPr>
        </a:p>
      </dgm:t>
    </dgm:pt>
    <dgm:pt modelId="{3E02998A-8833-4DA6-BA31-837C70C80873}" type="parTrans" cxnId="{CDE41CDE-1D45-4BEC-B232-0B8627C24D65}">
      <dgm:prSet/>
      <dgm:spPr/>
      <dgm:t>
        <a:bodyPr/>
        <a:lstStyle/>
        <a:p>
          <a:endParaRPr lang="en-US"/>
        </a:p>
      </dgm:t>
    </dgm:pt>
    <dgm:pt modelId="{3ADA0806-3F40-4DB3-8A76-2B101EA54E17}" type="sibTrans" cxnId="{CDE41CDE-1D45-4BEC-B232-0B8627C24D65}">
      <dgm:prSet/>
      <dgm:spPr/>
      <dgm:t>
        <a:bodyPr/>
        <a:lstStyle/>
        <a:p>
          <a:endParaRPr lang="en-US"/>
        </a:p>
      </dgm:t>
    </dgm:pt>
    <dgm:pt modelId="{DD1FDE34-D43A-45A1-BE71-BE90ED755F0D}">
      <dgm:prSet phldrT="[Text]"/>
      <dgm:spPr/>
      <dgm:t>
        <a:bodyPr/>
        <a:lstStyle/>
        <a:p>
          <a:r>
            <a:rPr lang="en-US" b="1" dirty="0">
              <a:solidFill>
                <a:schemeClr val="tx1"/>
              </a:solidFill>
            </a:rPr>
            <a:t>Total Years Post Highschool Experience</a:t>
          </a:r>
        </a:p>
      </dgm:t>
    </dgm:pt>
    <dgm:pt modelId="{2D3EA1DA-2B0D-45ED-87EF-C5E82A6A9A27}" type="parTrans" cxnId="{7AA114B3-800B-4FCD-A354-ADF125656559}">
      <dgm:prSet/>
      <dgm:spPr/>
      <dgm:t>
        <a:bodyPr/>
        <a:lstStyle/>
        <a:p>
          <a:endParaRPr lang="en-US"/>
        </a:p>
      </dgm:t>
    </dgm:pt>
    <dgm:pt modelId="{602E8433-9F39-4FB7-B574-5DE50FE2266E}" type="sibTrans" cxnId="{7AA114B3-800B-4FCD-A354-ADF125656559}">
      <dgm:prSet/>
      <dgm:spPr/>
      <dgm:t>
        <a:bodyPr/>
        <a:lstStyle/>
        <a:p>
          <a:endParaRPr lang="en-US"/>
        </a:p>
      </dgm:t>
    </dgm:pt>
    <dgm:pt modelId="{4566767E-0B57-4ABD-992A-85D24BE6D420}">
      <dgm:prSet phldrT="[Text]" custT="1"/>
      <dgm:spPr>
        <a:solidFill>
          <a:schemeClr val="accent2">
            <a:lumMod val="75000"/>
          </a:schemeClr>
        </a:solidFill>
      </dgm:spPr>
      <dgm:t>
        <a:bodyPr/>
        <a:lstStyle/>
        <a:p>
          <a:r>
            <a:rPr lang="en-US" sz="4000" b="1" i="1" dirty="0"/>
            <a:t>p</a:t>
          </a:r>
          <a:r>
            <a:rPr lang="en-US" sz="4000" b="1" dirty="0"/>
            <a:t>=.009</a:t>
          </a:r>
          <a:endParaRPr lang="en-US" sz="4000" dirty="0"/>
        </a:p>
      </dgm:t>
    </dgm:pt>
    <dgm:pt modelId="{AE0CC1C1-7615-4A00-BD0E-524470F855D4}" type="parTrans" cxnId="{9E916B2C-5726-4EAC-8EEE-4F400849887C}">
      <dgm:prSet/>
      <dgm:spPr/>
      <dgm:t>
        <a:bodyPr/>
        <a:lstStyle/>
        <a:p>
          <a:endParaRPr lang="en-US"/>
        </a:p>
      </dgm:t>
    </dgm:pt>
    <dgm:pt modelId="{905EBE43-E8EE-40DB-A265-CE699006E2EA}" type="sibTrans" cxnId="{9E916B2C-5726-4EAC-8EEE-4F400849887C}">
      <dgm:prSet/>
      <dgm:spPr/>
      <dgm:t>
        <a:bodyPr/>
        <a:lstStyle/>
        <a:p>
          <a:endParaRPr lang="en-US"/>
        </a:p>
      </dgm:t>
    </dgm:pt>
    <dgm:pt modelId="{6C81BA53-8781-4298-8AAD-D220FA787849}" type="pres">
      <dgm:prSet presAssocID="{3B2B9FED-9D5C-4566-A36B-12AF941F09AB}" presName="diagram" presStyleCnt="0">
        <dgm:presLayoutVars>
          <dgm:chPref val="1"/>
          <dgm:dir/>
          <dgm:animOne val="branch"/>
          <dgm:animLvl val="lvl"/>
          <dgm:resizeHandles val="exact"/>
        </dgm:presLayoutVars>
      </dgm:prSet>
      <dgm:spPr/>
    </dgm:pt>
    <dgm:pt modelId="{B3B200ED-87C5-40E5-8E05-50E9D082FEB0}" type="pres">
      <dgm:prSet presAssocID="{2B0E7709-B6BA-4B8A-B7A9-4A6D689A67B3}" presName="root1" presStyleCnt="0"/>
      <dgm:spPr/>
    </dgm:pt>
    <dgm:pt modelId="{5A126B49-E794-406A-9CBC-6C79F52CA71A}" type="pres">
      <dgm:prSet presAssocID="{2B0E7709-B6BA-4B8A-B7A9-4A6D689A67B3}" presName="LevelOneTextNode" presStyleLbl="node0" presStyleIdx="0" presStyleCnt="1">
        <dgm:presLayoutVars>
          <dgm:chPref val="3"/>
        </dgm:presLayoutVars>
      </dgm:prSet>
      <dgm:spPr/>
    </dgm:pt>
    <dgm:pt modelId="{C4F35315-CC3C-455B-8A8B-5071CF49E346}" type="pres">
      <dgm:prSet presAssocID="{2B0E7709-B6BA-4B8A-B7A9-4A6D689A67B3}" presName="level2hierChild" presStyleCnt="0"/>
      <dgm:spPr/>
    </dgm:pt>
    <dgm:pt modelId="{EAFA9085-8F3B-4892-9516-4A0B72CA883C}" type="pres">
      <dgm:prSet presAssocID="{376817A9-45FF-44F3-A3DB-EA23D9530409}" presName="conn2-1" presStyleLbl="parChTrans1D2" presStyleIdx="0" presStyleCnt="2"/>
      <dgm:spPr/>
    </dgm:pt>
    <dgm:pt modelId="{1F9FA711-D8C0-496D-93D4-83F8A0038D06}" type="pres">
      <dgm:prSet presAssocID="{376817A9-45FF-44F3-A3DB-EA23D9530409}" presName="connTx" presStyleLbl="parChTrans1D2" presStyleIdx="0" presStyleCnt="2"/>
      <dgm:spPr/>
    </dgm:pt>
    <dgm:pt modelId="{BD9500C5-3709-4816-AC5A-4E0C2BFAC4D4}" type="pres">
      <dgm:prSet presAssocID="{F8036FC8-F1AF-4502-BADF-75FC83415A6A}" presName="root2" presStyleCnt="0"/>
      <dgm:spPr/>
    </dgm:pt>
    <dgm:pt modelId="{8A7EE6A2-BB2B-41B2-8FC6-F649C634BCEB}" type="pres">
      <dgm:prSet presAssocID="{F8036FC8-F1AF-4502-BADF-75FC83415A6A}" presName="LevelTwoTextNode" presStyleLbl="node2" presStyleIdx="0" presStyleCnt="2">
        <dgm:presLayoutVars>
          <dgm:chPref val="3"/>
        </dgm:presLayoutVars>
      </dgm:prSet>
      <dgm:spPr/>
    </dgm:pt>
    <dgm:pt modelId="{672006D5-3385-48E6-8628-D4E890C318FA}" type="pres">
      <dgm:prSet presAssocID="{F8036FC8-F1AF-4502-BADF-75FC83415A6A}" presName="level3hierChild" presStyleCnt="0"/>
      <dgm:spPr/>
    </dgm:pt>
    <dgm:pt modelId="{5F401971-3D1D-46B5-B298-CC5B01FF7BD1}" type="pres">
      <dgm:prSet presAssocID="{3E02998A-8833-4DA6-BA31-837C70C80873}" presName="conn2-1" presStyleLbl="parChTrans1D3" presStyleIdx="0" presStyleCnt="2"/>
      <dgm:spPr/>
    </dgm:pt>
    <dgm:pt modelId="{763D3CDF-E992-4849-8EC3-5E9D19655B8D}" type="pres">
      <dgm:prSet presAssocID="{3E02998A-8833-4DA6-BA31-837C70C80873}" presName="connTx" presStyleLbl="parChTrans1D3" presStyleIdx="0" presStyleCnt="2"/>
      <dgm:spPr/>
    </dgm:pt>
    <dgm:pt modelId="{58FF7C72-A0DA-4374-A6B0-97A2FC5A4137}" type="pres">
      <dgm:prSet presAssocID="{3071B250-C3B8-4168-AF40-5E88E8CC64DB}" presName="root2" presStyleCnt="0"/>
      <dgm:spPr/>
    </dgm:pt>
    <dgm:pt modelId="{45814EFB-5A35-4F7B-832F-AC4D1F319539}" type="pres">
      <dgm:prSet presAssocID="{3071B250-C3B8-4168-AF40-5E88E8CC64DB}" presName="LevelTwoTextNode" presStyleLbl="node3" presStyleIdx="0" presStyleCnt="2" custScaleX="82645" custScaleY="82645">
        <dgm:presLayoutVars>
          <dgm:chPref val="3"/>
        </dgm:presLayoutVars>
      </dgm:prSet>
      <dgm:spPr/>
    </dgm:pt>
    <dgm:pt modelId="{D6340B21-01EB-4E5D-8340-4CB8914AF715}" type="pres">
      <dgm:prSet presAssocID="{3071B250-C3B8-4168-AF40-5E88E8CC64DB}" presName="level3hierChild" presStyleCnt="0"/>
      <dgm:spPr/>
    </dgm:pt>
    <dgm:pt modelId="{C5561B06-3247-4C57-8EFB-5E0D36707B78}" type="pres">
      <dgm:prSet presAssocID="{2D3EA1DA-2B0D-45ED-87EF-C5E82A6A9A27}" presName="conn2-1" presStyleLbl="parChTrans1D2" presStyleIdx="1" presStyleCnt="2"/>
      <dgm:spPr/>
    </dgm:pt>
    <dgm:pt modelId="{DDDF3E74-5021-4381-84EA-B006F6B91D5C}" type="pres">
      <dgm:prSet presAssocID="{2D3EA1DA-2B0D-45ED-87EF-C5E82A6A9A27}" presName="connTx" presStyleLbl="parChTrans1D2" presStyleIdx="1" presStyleCnt="2"/>
      <dgm:spPr/>
    </dgm:pt>
    <dgm:pt modelId="{B93B97A1-894F-425A-802C-DF5BF9C90C62}" type="pres">
      <dgm:prSet presAssocID="{DD1FDE34-D43A-45A1-BE71-BE90ED755F0D}" presName="root2" presStyleCnt="0"/>
      <dgm:spPr/>
    </dgm:pt>
    <dgm:pt modelId="{93CD1B5C-5580-4B60-B667-B564C1E1DE44}" type="pres">
      <dgm:prSet presAssocID="{DD1FDE34-D43A-45A1-BE71-BE90ED755F0D}" presName="LevelTwoTextNode" presStyleLbl="node2" presStyleIdx="1" presStyleCnt="2">
        <dgm:presLayoutVars>
          <dgm:chPref val="3"/>
        </dgm:presLayoutVars>
      </dgm:prSet>
      <dgm:spPr/>
    </dgm:pt>
    <dgm:pt modelId="{21897C1A-795B-4301-AB0F-436BD997FA3C}" type="pres">
      <dgm:prSet presAssocID="{DD1FDE34-D43A-45A1-BE71-BE90ED755F0D}" presName="level3hierChild" presStyleCnt="0"/>
      <dgm:spPr/>
    </dgm:pt>
    <dgm:pt modelId="{CEA786F8-5625-40C8-A9B7-99E7F58D438F}" type="pres">
      <dgm:prSet presAssocID="{AE0CC1C1-7615-4A00-BD0E-524470F855D4}" presName="conn2-1" presStyleLbl="parChTrans1D3" presStyleIdx="1" presStyleCnt="2"/>
      <dgm:spPr/>
    </dgm:pt>
    <dgm:pt modelId="{5AE4D788-B484-48D4-A2D0-E4C9F73FF852}" type="pres">
      <dgm:prSet presAssocID="{AE0CC1C1-7615-4A00-BD0E-524470F855D4}" presName="connTx" presStyleLbl="parChTrans1D3" presStyleIdx="1" presStyleCnt="2"/>
      <dgm:spPr/>
    </dgm:pt>
    <dgm:pt modelId="{2965EDF9-EF83-48B5-A0B2-04FBFBC9154C}" type="pres">
      <dgm:prSet presAssocID="{4566767E-0B57-4ABD-992A-85D24BE6D420}" presName="root2" presStyleCnt="0"/>
      <dgm:spPr/>
    </dgm:pt>
    <dgm:pt modelId="{A766A685-7A0A-4277-9C07-DD47EA0C6070}" type="pres">
      <dgm:prSet presAssocID="{4566767E-0B57-4ABD-992A-85D24BE6D420}" presName="LevelTwoTextNode" presStyleLbl="node3" presStyleIdx="1" presStyleCnt="2">
        <dgm:presLayoutVars>
          <dgm:chPref val="3"/>
        </dgm:presLayoutVars>
      </dgm:prSet>
      <dgm:spPr>
        <a:prstGeom prst="roundRect">
          <a:avLst/>
        </a:prstGeom>
      </dgm:spPr>
    </dgm:pt>
    <dgm:pt modelId="{7A0A1A59-8312-4D14-8CCB-B0D1AEB22A8E}" type="pres">
      <dgm:prSet presAssocID="{4566767E-0B57-4ABD-992A-85D24BE6D420}" presName="level3hierChild" presStyleCnt="0"/>
      <dgm:spPr/>
    </dgm:pt>
  </dgm:ptLst>
  <dgm:cxnLst>
    <dgm:cxn modelId="{CA75C90F-EC19-4C99-92D2-19531EDC8102}" type="presOf" srcId="{2D3EA1DA-2B0D-45ED-87EF-C5E82A6A9A27}" destId="{DDDF3E74-5021-4381-84EA-B006F6B91D5C}" srcOrd="1" destOrd="0" presId="urn:microsoft.com/office/officeart/2005/8/layout/hierarchy2"/>
    <dgm:cxn modelId="{85FFE418-F9C0-4FB0-8507-6B3BBE6758E2}" type="presOf" srcId="{3E02998A-8833-4DA6-BA31-837C70C80873}" destId="{763D3CDF-E992-4849-8EC3-5E9D19655B8D}" srcOrd="1" destOrd="0" presId="urn:microsoft.com/office/officeart/2005/8/layout/hierarchy2"/>
    <dgm:cxn modelId="{9E916B2C-5726-4EAC-8EEE-4F400849887C}" srcId="{DD1FDE34-D43A-45A1-BE71-BE90ED755F0D}" destId="{4566767E-0B57-4ABD-992A-85D24BE6D420}" srcOrd="0" destOrd="0" parTransId="{AE0CC1C1-7615-4A00-BD0E-524470F855D4}" sibTransId="{905EBE43-E8EE-40DB-A265-CE699006E2EA}"/>
    <dgm:cxn modelId="{B31D1F38-CF2E-4196-AFB0-EF74B3A11BDC}" type="presOf" srcId="{F8036FC8-F1AF-4502-BADF-75FC83415A6A}" destId="{8A7EE6A2-BB2B-41B2-8FC6-F649C634BCEB}" srcOrd="0" destOrd="0" presId="urn:microsoft.com/office/officeart/2005/8/layout/hierarchy2"/>
    <dgm:cxn modelId="{D19C1D67-B8F9-4767-8952-B265E1F69801}" type="presOf" srcId="{3E02998A-8833-4DA6-BA31-837C70C80873}" destId="{5F401971-3D1D-46B5-B298-CC5B01FF7BD1}" srcOrd="0" destOrd="0" presId="urn:microsoft.com/office/officeart/2005/8/layout/hierarchy2"/>
    <dgm:cxn modelId="{2BC58C6C-955C-4A87-BE6E-831F59BAAD73}" type="presOf" srcId="{376817A9-45FF-44F3-A3DB-EA23D9530409}" destId="{1F9FA711-D8C0-496D-93D4-83F8A0038D06}" srcOrd="1" destOrd="0" presId="urn:microsoft.com/office/officeart/2005/8/layout/hierarchy2"/>
    <dgm:cxn modelId="{E7CEEC71-CF27-47A2-A6B2-B04E009F66E9}" type="presOf" srcId="{2D3EA1DA-2B0D-45ED-87EF-C5E82A6A9A27}" destId="{C5561B06-3247-4C57-8EFB-5E0D36707B78}" srcOrd="0" destOrd="0" presId="urn:microsoft.com/office/officeart/2005/8/layout/hierarchy2"/>
    <dgm:cxn modelId="{1D9B7474-D95C-4FC3-88C7-77FF24289DC7}" srcId="{2B0E7709-B6BA-4B8A-B7A9-4A6D689A67B3}" destId="{F8036FC8-F1AF-4502-BADF-75FC83415A6A}" srcOrd="0" destOrd="0" parTransId="{376817A9-45FF-44F3-A3DB-EA23D9530409}" sibTransId="{5981CCB8-2645-444B-87BD-7A78532E9ACF}"/>
    <dgm:cxn modelId="{49E14878-B486-4976-B6AE-9076B9918E6C}" type="presOf" srcId="{3071B250-C3B8-4168-AF40-5E88E8CC64DB}" destId="{45814EFB-5A35-4F7B-832F-AC4D1F319539}" srcOrd="0" destOrd="0" presId="urn:microsoft.com/office/officeart/2005/8/layout/hierarchy2"/>
    <dgm:cxn modelId="{07DB9F7D-8A84-4F0B-93A7-5B277D85FC58}" srcId="{3B2B9FED-9D5C-4566-A36B-12AF941F09AB}" destId="{2B0E7709-B6BA-4B8A-B7A9-4A6D689A67B3}" srcOrd="0" destOrd="0" parTransId="{B60B0752-A19A-47E2-9B94-085152CDFCD9}" sibTransId="{0B88D067-058E-48CA-87FF-32DDA5424688}"/>
    <dgm:cxn modelId="{C287B19C-C7E3-440B-992A-5736A5BDC4EC}" type="presOf" srcId="{4566767E-0B57-4ABD-992A-85D24BE6D420}" destId="{A766A685-7A0A-4277-9C07-DD47EA0C6070}" srcOrd="0" destOrd="0" presId="urn:microsoft.com/office/officeart/2005/8/layout/hierarchy2"/>
    <dgm:cxn modelId="{E1F4819F-EE18-4DD3-9ECC-7FFBD85D333B}" type="presOf" srcId="{AE0CC1C1-7615-4A00-BD0E-524470F855D4}" destId="{CEA786F8-5625-40C8-A9B7-99E7F58D438F}" srcOrd="0" destOrd="0" presId="urn:microsoft.com/office/officeart/2005/8/layout/hierarchy2"/>
    <dgm:cxn modelId="{C1E95CA1-C95D-409D-934D-4363EDE10D0C}" type="presOf" srcId="{DD1FDE34-D43A-45A1-BE71-BE90ED755F0D}" destId="{93CD1B5C-5580-4B60-B667-B564C1E1DE44}" srcOrd="0" destOrd="0" presId="urn:microsoft.com/office/officeart/2005/8/layout/hierarchy2"/>
    <dgm:cxn modelId="{504D9BA8-6168-47A3-8FB3-BAFB71946C23}" type="presOf" srcId="{3B2B9FED-9D5C-4566-A36B-12AF941F09AB}" destId="{6C81BA53-8781-4298-8AAD-D220FA787849}" srcOrd="0" destOrd="0" presId="urn:microsoft.com/office/officeart/2005/8/layout/hierarchy2"/>
    <dgm:cxn modelId="{7AA114B3-800B-4FCD-A354-ADF125656559}" srcId="{2B0E7709-B6BA-4B8A-B7A9-4A6D689A67B3}" destId="{DD1FDE34-D43A-45A1-BE71-BE90ED755F0D}" srcOrd="1" destOrd="0" parTransId="{2D3EA1DA-2B0D-45ED-87EF-C5E82A6A9A27}" sibTransId="{602E8433-9F39-4FB7-B574-5DE50FE2266E}"/>
    <dgm:cxn modelId="{089F6AB6-BB24-4CE3-879F-D57554D30969}" type="presOf" srcId="{2B0E7709-B6BA-4B8A-B7A9-4A6D689A67B3}" destId="{5A126B49-E794-406A-9CBC-6C79F52CA71A}" srcOrd="0" destOrd="0" presId="urn:microsoft.com/office/officeart/2005/8/layout/hierarchy2"/>
    <dgm:cxn modelId="{0964F2CB-E8BA-42C5-B744-D185B31D995F}" type="presOf" srcId="{AE0CC1C1-7615-4A00-BD0E-524470F855D4}" destId="{5AE4D788-B484-48D4-A2D0-E4C9F73FF852}" srcOrd="1" destOrd="0" presId="urn:microsoft.com/office/officeart/2005/8/layout/hierarchy2"/>
    <dgm:cxn modelId="{CDE41CDE-1D45-4BEC-B232-0B8627C24D65}" srcId="{F8036FC8-F1AF-4502-BADF-75FC83415A6A}" destId="{3071B250-C3B8-4168-AF40-5E88E8CC64DB}" srcOrd="0" destOrd="0" parTransId="{3E02998A-8833-4DA6-BA31-837C70C80873}" sibTransId="{3ADA0806-3F40-4DB3-8A76-2B101EA54E17}"/>
    <dgm:cxn modelId="{2249F0E8-6A42-43F8-976D-98B73BF92BA5}" type="presOf" srcId="{376817A9-45FF-44F3-A3DB-EA23D9530409}" destId="{EAFA9085-8F3B-4892-9516-4A0B72CA883C}" srcOrd="0" destOrd="0" presId="urn:microsoft.com/office/officeart/2005/8/layout/hierarchy2"/>
    <dgm:cxn modelId="{BF1AFFA3-58C2-4580-BF46-EC58409876E6}" type="presParOf" srcId="{6C81BA53-8781-4298-8AAD-D220FA787849}" destId="{B3B200ED-87C5-40E5-8E05-50E9D082FEB0}" srcOrd="0" destOrd="0" presId="urn:microsoft.com/office/officeart/2005/8/layout/hierarchy2"/>
    <dgm:cxn modelId="{176FC839-EDC7-446E-A069-427945DAA91A}" type="presParOf" srcId="{B3B200ED-87C5-40E5-8E05-50E9D082FEB0}" destId="{5A126B49-E794-406A-9CBC-6C79F52CA71A}" srcOrd="0" destOrd="0" presId="urn:microsoft.com/office/officeart/2005/8/layout/hierarchy2"/>
    <dgm:cxn modelId="{477133A0-1F51-4927-97CA-183FB77A1872}" type="presParOf" srcId="{B3B200ED-87C5-40E5-8E05-50E9D082FEB0}" destId="{C4F35315-CC3C-455B-8A8B-5071CF49E346}" srcOrd="1" destOrd="0" presId="urn:microsoft.com/office/officeart/2005/8/layout/hierarchy2"/>
    <dgm:cxn modelId="{6BF1C40E-664D-4CA9-B0C1-D0B8E3689868}" type="presParOf" srcId="{C4F35315-CC3C-455B-8A8B-5071CF49E346}" destId="{EAFA9085-8F3B-4892-9516-4A0B72CA883C}" srcOrd="0" destOrd="0" presId="urn:microsoft.com/office/officeart/2005/8/layout/hierarchy2"/>
    <dgm:cxn modelId="{BF874F51-411A-41CA-8619-A76C4ECF79DD}" type="presParOf" srcId="{EAFA9085-8F3B-4892-9516-4A0B72CA883C}" destId="{1F9FA711-D8C0-496D-93D4-83F8A0038D06}" srcOrd="0" destOrd="0" presId="urn:microsoft.com/office/officeart/2005/8/layout/hierarchy2"/>
    <dgm:cxn modelId="{C1275B90-8EA0-4078-9546-81E1B4F52B63}" type="presParOf" srcId="{C4F35315-CC3C-455B-8A8B-5071CF49E346}" destId="{BD9500C5-3709-4816-AC5A-4E0C2BFAC4D4}" srcOrd="1" destOrd="0" presId="urn:microsoft.com/office/officeart/2005/8/layout/hierarchy2"/>
    <dgm:cxn modelId="{26701157-3C3D-4143-B87D-BA0E872EB84D}" type="presParOf" srcId="{BD9500C5-3709-4816-AC5A-4E0C2BFAC4D4}" destId="{8A7EE6A2-BB2B-41B2-8FC6-F649C634BCEB}" srcOrd="0" destOrd="0" presId="urn:microsoft.com/office/officeart/2005/8/layout/hierarchy2"/>
    <dgm:cxn modelId="{43EE87F3-1D16-4D83-9BFF-5CFFBF99B9D9}" type="presParOf" srcId="{BD9500C5-3709-4816-AC5A-4E0C2BFAC4D4}" destId="{672006D5-3385-48E6-8628-D4E890C318FA}" srcOrd="1" destOrd="0" presId="urn:microsoft.com/office/officeart/2005/8/layout/hierarchy2"/>
    <dgm:cxn modelId="{91467B40-551F-4E58-9987-6EA7689E4113}" type="presParOf" srcId="{672006D5-3385-48E6-8628-D4E890C318FA}" destId="{5F401971-3D1D-46B5-B298-CC5B01FF7BD1}" srcOrd="0" destOrd="0" presId="urn:microsoft.com/office/officeart/2005/8/layout/hierarchy2"/>
    <dgm:cxn modelId="{097B287F-307A-4513-B617-C247A3ED5DA5}" type="presParOf" srcId="{5F401971-3D1D-46B5-B298-CC5B01FF7BD1}" destId="{763D3CDF-E992-4849-8EC3-5E9D19655B8D}" srcOrd="0" destOrd="0" presId="urn:microsoft.com/office/officeart/2005/8/layout/hierarchy2"/>
    <dgm:cxn modelId="{C64BEABE-06B9-4881-A706-AF70E6AF637F}" type="presParOf" srcId="{672006D5-3385-48E6-8628-D4E890C318FA}" destId="{58FF7C72-A0DA-4374-A6B0-97A2FC5A4137}" srcOrd="1" destOrd="0" presId="urn:microsoft.com/office/officeart/2005/8/layout/hierarchy2"/>
    <dgm:cxn modelId="{DB9036D8-B99A-46B4-A885-E8D49EA9C6E8}" type="presParOf" srcId="{58FF7C72-A0DA-4374-A6B0-97A2FC5A4137}" destId="{45814EFB-5A35-4F7B-832F-AC4D1F319539}" srcOrd="0" destOrd="0" presId="urn:microsoft.com/office/officeart/2005/8/layout/hierarchy2"/>
    <dgm:cxn modelId="{12193039-BF1D-4A28-90E7-86911A3F5236}" type="presParOf" srcId="{58FF7C72-A0DA-4374-A6B0-97A2FC5A4137}" destId="{D6340B21-01EB-4E5D-8340-4CB8914AF715}" srcOrd="1" destOrd="0" presId="urn:microsoft.com/office/officeart/2005/8/layout/hierarchy2"/>
    <dgm:cxn modelId="{EC983B9C-58F3-488C-9C94-00CE5DAE0CFB}" type="presParOf" srcId="{C4F35315-CC3C-455B-8A8B-5071CF49E346}" destId="{C5561B06-3247-4C57-8EFB-5E0D36707B78}" srcOrd="2" destOrd="0" presId="urn:microsoft.com/office/officeart/2005/8/layout/hierarchy2"/>
    <dgm:cxn modelId="{62642E08-839D-4232-8C4E-A5DC71627310}" type="presParOf" srcId="{C5561B06-3247-4C57-8EFB-5E0D36707B78}" destId="{DDDF3E74-5021-4381-84EA-B006F6B91D5C}" srcOrd="0" destOrd="0" presId="urn:microsoft.com/office/officeart/2005/8/layout/hierarchy2"/>
    <dgm:cxn modelId="{6FF605C5-6379-4776-BA8E-283753B22747}" type="presParOf" srcId="{C4F35315-CC3C-455B-8A8B-5071CF49E346}" destId="{B93B97A1-894F-425A-802C-DF5BF9C90C62}" srcOrd="3" destOrd="0" presId="urn:microsoft.com/office/officeart/2005/8/layout/hierarchy2"/>
    <dgm:cxn modelId="{5F881ED3-044B-4C4C-A423-B413169FB088}" type="presParOf" srcId="{B93B97A1-894F-425A-802C-DF5BF9C90C62}" destId="{93CD1B5C-5580-4B60-B667-B564C1E1DE44}" srcOrd="0" destOrd="0" presId="urn:microsoft.com/office/officeart/2005/8/layout/hierarchy2"/>
    <dgm:cxn modelId="{B2C43A88-7F9B-4472-A9D2-86A83635E576}" type="presParOf" srcId="{B93B97A1-894F-425A-802C-DF5BF9C90C62}" destId="{21897C1A-795B-4301-AB0F-436BD997FA3C}" srcOrd="1" destOrd="0" presId="urn:microsoft.com/office/officeart/2005/8/layout/hierarchy2"/>
    <dgm:cxn modelId="{7CC11F29-9E23-4EB1-8F62-7A7113AA8A51}" type="presParOf" srcId="{21897C1A-795B-4301-AB0F-436BD997FA3C}" destId="{CEA786F8-5625-40C8-A9B7-99E7F58D438F}" srcOrd="0" destOrd="0" presId="urn:microsoft.com/office/officeart/2005/8/layout/hierarchy2"/>
    <dgm:cxn modelId="{A46A06F7-274C-46D7-8C00-745BE28326F1}" type="presParOf" srcId="{CEA786F8-5625-40C8-A9B7-99E7F58D438F}" destId="{5AE4D788-B484-48D4-A2D0-E4C9F73FF852}" srcOrd="0" destOrd="0" presId="urn:microsoft.com/office/officeart/2005/8/layout/hierarchy2"/>
    <dgm:cxn modelId="{5A9003A0-0BD1-443D-A9F5-12CA747E773F}" type="presParOf" srcId="{21897C1A-795B-4301-AB0F-436BD997FA3C}" destId="{2965EDF9-EF83-48B5-A0B2-04FBFBC9154C}" srcOrd="1" destOrd="0" presId="urn:microsoft.com/office/officeart/2005/8/layout/hierarchy2"/>
    <dgm:cxn modelId="{D97875C5-0DEF-4C3B-9077-AE143502CBA1}" type="presParOf" srcId="{2965EDF9-EF83-48B5-A0B2-04FBFBC9154C}" destId="{A766A685-7A0A-4277-9C07-DD47EA0C6070}" srcOrd="0" destOrd="0" presId="urn:microsoft.com/office/officeart/2005/8/layout/hierarchy2"/>
    <dgm:cxn modelId="{4D413FB6-6CA7-4ED3-8587-696129CF52E0}" type="presParOf" srcId="{2965EDF9-EF83-48B5-A0B2-04FBFBC9154C}" destId="{7A0A1A59-8312-4D14-8CCB-B0D1AEB22A8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8408E98-55BB-4407-A565-F49D206DE62E}" type="doc">
      <dgm:prSet loTypeId="urn:microsoft.com/office/officeart/2005/8/layout/matrix2" loCatId="matrix" qsTypeId="urn:microsoft.com/office/officeart/2005/8/quickstyle/simple4" qsCatId="simple" csTypeId="urn:microsoft.com/office/officeart/2005/8/colors/colorful1" csCatId="colorful"/>
      <dgm:spPr/>
      <dgm:t>
        <a:bodyPr/>
        <a:lstStyle/>
        <a:p>
          <a:endParaRPr lang="en-US"/>
        </a:p>
      </dgm:t>
    </dgm:pt>
    <dgm:pt modelId="{7A35B8B4-8C36-45DC-8C46-57D80AFCBA7D}">
      <dgm:prSet/>
      <dgm:spPr/>
      <dgm:t>
        <a:bodyPr/>
        <a:lstStyle/>
        <a:p>
          <a:r>
            <a:rPr lang="en-US" b="1" dirty="0">
              <a:solidFill>
                <a:schemeClr val="bg1"/>
              </a:solidFill>
              <a:latin typeface="Arial" panose="020B0604020202020204" pitchFamily="34" charset="0"/>
              <a:cs typeface="Arial" panose="020B0604020202020204" pitchFamily="34" charset="0"/>
            </a:rPr>
            <a:t>Sample  </a:t>
          </a:r>
        </a:p>
      </dgm:t>
    </dgm:pt>
    <dgm:pt modelId="{6E5C97B3-A764-4B25-B235-5579C33D7CD4}" type="parTrans" cxnId="{53E4F859-4CB2-44E1-AB9A-CAB42A05C286}">
      <dgm:prSet/>
      <dgm:spPr/>
      <dgm:t>
        <a:bodyPr/>
        <a:lstStyle/>
        <a:p>
          <a:endParaRPr lang="en-US"/>
        </a:p>
      </dgm:t>
    </dgm:pt>
    <dgm:pt modelId="{C8AABC42-F3D2-4C2F-AE2B-9120B13EA33F}" type="sibTrans" cxnId="{53E4F859-4CB2-44E1-AB9A-CAB42A05C286}">
      <dgm:prSet/>
      <dgm:spPr/>
      <dgm:t>
        <a:bodyPr/>
        <a:lstStyle/>
        <a:p>
          <a:endParaRPr lang="en-US"/>
        </a:p>
      </dgm:t>
    </dgm:pt>
    <dgm:pt modelId="{BC3C9527-88BC-4EC6-83AD-AEA297ADA700}">
      <dgm:prSet/>
      <dgm:spPr/>
      <dgm:t>
        <a:bodyPr/>
        <a:lstStyle/>
        <a:p>
          <a:r>
            <a:rPr lang="en-US" b="1" dirty="0">
              <a:solidFill>
                <a:schemeClr val="bg1"/>
              </a:solidFill>
              <a:latin typeface="Arial" panose="020B0604020202020204" pitchFamily="34" charset="0"/>
              <a:cs typeface="Arial" panose="020B0604020202020204" pitchFamily="34" charset="0"/>
            </a:rPr>
            <a:t>Survey Design</a:t>
          </a:r>
        </a:p>
      </dgm:t>
    </dgm:pt>
    <dgm:pt modelId="{C6F78AD2-E7DB-414E-AD10-2899BE912D07}" type="parTrans" cxnId="{01D7F372-C958-412F-AE46-2A6810B95A79}">
      <dgm:prSet/>
      <dgm:spPr/>
      <dgm:t>
        <a:bodyPr/>
        <a:lstStyle/>
        <a:p>
          <a:endParaRPr lang="en-US"/>
        </a:p>
      </dgm:t>
    </dgm:pt>
    <dgm:pt modelId="{8CC0327E-3591-4E24-B818-B94BD38AD3F1}" type="sibTrans" cxnId="{01D7F372-C958-412F-AE46-2A6810B95A79}">
      <dgm:prSet/>
      <dgm:spPr/>
      <dgm:t>
        <a:bodyPr/>
        <a:lstStyle/>
        <a:p>
          <a:endParaRPr lang="en-US"/>
        </a:p>
      </dgm:t>
    </dgm:pt>
    <dgm:pt modelId="{D638C313-EE91-4275-8EDF-9BAB254C5D02}">
      <dgm:prSet/>
      <dgm:spPr/>
      <dgm:t>
        <a:bodyPr/>
        <a:lstStyle/>
        <a:p>
          <a:r>
            <a:rPr lang="en-US" b="1" dirty="0">
              <a:solidFill>
                <a:schemeClr val="bg1"/>
              </a:solidFill>
              <a:latin typeface="Arial" panose="020B0604020202020204" pitchFamily="34" charset="0"/>
              <a:cs typeface="Arial" panose="020B0604020202020204" pitchFamily="34" charset="0"/>
            </a:rPr>
            <a:t>Use of New Instruments</a:t>
          </a:r>
        </a:p>
      </dgm:t>
    </dgm:pt>
    <dgm:pt modelId="{AD5E572E-1084-4E75-BE26-472CAEFD5D94}" type="parTrans" cxnId="{519782CF-5C24-42A5-9167-890592D0EA9E}">
      <dgm:prSet/>
      <dgm:spPr/>
      <dgm:t>
        <a:bodyPr/>
        <a:lstStyle/>
        <a:p>
          <a:endParaRPr lang="en-US"/>
        </a:p>
      </dgm:t>
    </dgm:pt>
    <dgm:pt modelId="{6A166385-B395-45FD-878C-7165F1F92F3C}" type="sibTrans" cxnId="{519782CF-5C24-42A5-9167-890592D0EA9E}">
      <dgm:prSet/>
      <dgm:spPr/>
      <dgm:t>
        <a:bodyPr/>
        <a:lstStyle/>
        <a:p>
          <a:endParaRPr lang="en-US"/>
        </a:p>
      </dgm:t>
    </dgm:pt>
    <dgm:pt modelId="{B499BA52-9C1B-46EF-8AB9-93DC97632C99}">
      <dgm:prSet custT="1"/>
      <dgm:spPr/>
      <dgm:t>
        <a:bodyPr/>
        <a:lstStyle/>
        <a:p>
          <a:r>
            <a:rPr lang="en-US" sz="2300" b="1" dirty="0">
              <a:solidFill>
                <a:schemeClr val="bg1"/>
              </a:solidFill>
              <a:latin typeface="Arial" panose="020B0604020202020204" pitchFamily="34" charset="0"/>
              <a:cs typeface="Arial" panose="020B0604020202020204" pitchFamily="34" charset="0"/>
            </a:rPr>
            <a:t>Self-Reported</a:t>
          </a:r>
          <a:r>
            <a:rPr lang="en-US" sz="2400" b="1" dirty="0">
              <a:solidFill>
                <a:schemeClr val="bg1"/>
              </a:solidFill>
              <a:latin typeface="Arial" panose="020B0604020202020204" pitchFamily="34" charset="0"/>
              <a:cs typeface="Arial" panose="020B0604020202020204" pitchFamily="34" charset="0"/>
            </a:rPr>
            <a:t> Data</a:t>
          </a:r>
        </a:p>
      </dgm:t>
    </dgm:pt>
    <dgm:pt modelId="{F0E2094A-9B8A-42AB-8062-88CB0E3C7627}" type="parTrans" cxnId="{2083BC92-0EE4-4835-9761-A920C53D5223}">
      <dgm:prSet/>
      <dgm:spPr/>
      <dgm:t>
        <a:bodyPr/>
        <a:lstStyle/>
        <a:p>
          <a:endParaRPr lang="en-US"/>
        </a:p>
      </dgm:t>
    </dgm:pt>
    <dgm:pt modelId="{50280DAA-C8BF-46CA-9D41-3577366540C7}" type="sibTrans" cxnId="{2083BC92-0EE4-4835-9761-A920C53D5223}">
      <dgm:prSet/>
      <dgm:spPr/>
      <dgm:t>
        <a:bodyPr/>
        <a:lstStyle/>
        <a:p>
          <a:endParaRPr lang="en-US"/>
        </a:p>
      </dgm:t>
    </dgm:pt>
    <dgm:pt modelId="{90A9348C-EDC1-4105-B85D-62F886E9E16A}" type="pres">
      <dgm:prSet presAssocID="{28408E98-55BB-4407-A565-F49D206DE62E}" presName="matrix" presStyleCnt="0">
        <dgm:presLayoutVars>
          <dgm:chMax val="1"/>
          <dgm:dir/>
          <dgm:resizeHandles val="exact"/>
        </dgm:presLayoutVars>
      </dgm:prSet>
      <dgm:spPr/>
    </dgm:pt>
    <dgm:pt modelId="{C08502BD-5E82-4311-8492-2E27D37B372F}" type="pres">
      <dgm:prSet presAssocID="{28408E98-55BB-4407-A565-F49D206DE62E}" presName="axisShape" presStyleLbl="bgShp" presStyleIdx="0" presStyleCnt="1"/>
      <dgm:spPr/>
    </dgm:pt>
    <dgm:pt modelId="{A4E23F09-C1A1-481A-8AE8-EE1FE939456A}" type="pres">
      <dgm:prSet presAssocID="{28408E98-55BB-4407-A565-F49D206DE62E}" presName="rect1" presStyleLbl="node1" presStyleIdx="0" presStyleCnt="4">
        <dgm:presLayoutVars>
          <dgm:chMax val="0"/>
          <dgm:chPref val="0"/>
          <dgm:bulletEnabled val="1"/>
        </dgm:presLayoutVars>
      </dgm:prSet>
      <dgm:spPr/>
    </dgm:pt>
    <dgm:pt modelId="{3DC1CE1A-44F2-408C-8C95-708AB5B9D8A8}" type="pres">
      <dgm:prSet presAssocID="{28408E98-55BB-4407-A565-F49D206DE62E}" presName="rect2" presStyleLbl="node1" presStyleIdx="1" presStyleCnt="4">
        <dgm:presLayoutVars>
          <dgm:chMax val="0"/>
          <dgm:chPref val="0"/>
          <dgm:bulletEnabled val="1"/>
        </dgm:presLayoutVars>
      </dgm:prSet>
      <dgm:spPr/>
    </dgm:pt>
    <dgm:pt modelId="{0C511268-3188-4D73-8A14-9DE1F92F706E}" type="pres">
      <dgm:prSet presAssocID="{28408E98-55BB-4407-A565-F49D206DE62E}" presName="rect3" presStyleLbl="node1" presStyleIdx="2" presStyleCnt="4">
        <dgm:presLayoutVars>
          <dgm:chMax val="0"/>
          <dgm:chPref val="0"/>
          <dgm:bulletEnabled val="1"/>
        </dgm:presLayoutVars>
      </dgm:prSet>
      <dgm:spPr/>
    </dgm:pt>
    <dgm:pt modelId="{F12DA830-2F25-4935-AD5B-2B1C5514F8BA}" type="pres">
      <dgm:prSet presAssocID="{28408E98-55BB-4407-A565-F49D206DE62E}" presName="rect4" presStyleLbl="node1" presStyleIdx="3" presStyleCnt="4">
        <dgm:presLayoutVars>
          <dgm:chMax val="0"/>
          <dgm:chPref val="0"/>
          <dgm:bulletEnabled val="1"/>
        </dgm:presLayoutVars>
      </dgm:prSet>
      <dgm:spPr/>
    </dgm:pt>
  </dgm:ptLst>
  <dgm:cxnLst>
    <dgm:cxn modelId="{D73B670C-A43E-4DE8-BB27-7A135DD22C11}" type="presOf" srcId="{28408E98-55BB-4407-A565-F49D206DE62E}" destId="{90A9348C-EDC1-4105-B85D-62F886E9E16A}" srcOrd="0" destOrd="0" presId="urn:microsoft.com/office/officeart/2005/8/layout/matrix2"/>
    <dgm:cxn modelId="{AF76A75F-7E03-4F04-A1CC-669809E8BE97}" type="presOf" srcId="{D638C313-EE91-4275-8EDF-9BAB254C5D02}" destId="{0C511268-3188-4D73-8A14-9DE1F92F706E}" srcOrd="0" destOrd="0" presId="urn:microsoft.com/office/officeart/2005/8/layout/matrix2"/>
    <dgm:cxn modelId="{A4606B52-18AA-47E5-91F7-EA6FD830689A}" type="presOf" srcId="{B499BA52-9C1B-46EF-8AB9-93DC97632C99}" destId="{F12DA830-2F25-4935-AD5B-2B1C5514F8BA}" srcOrd="0" destOrd="0" presId="urn:microsoft.com/office/officeart/2005/8/layout/matrix2"/>
    <dgm:cxn modelId="{01D7F372-C958-412F-AE46-2A6810B95A79}" srcId="{28408E98-55BB-4407-A565-F49D206DE62E}" destId="{BC3C9527-88BC-4EC6-83AD-AEA297ADA700}" srcOrd="1" destOrd="0" parTransId="{C6F78AD2-E7DB-414E-AD10-2899BE912D07}" sibTransId="{8CC0327E-3591-4E24-B818-B94BD38AD3F1}"/>
    <dgm:cxn modelId="{53E4F859-4CB2-44E1-AB9A-CAB42A05C286}" srcId="{28408E98-55BB-4407-A565-F49D206DE62E}" destId="{7A35B8B4-8C36-45DC-8C46-57D80AFCBA7D}" srcOrd="0" destOrd="0" parTransId="{6E5C97B3-A764-4B25-B235-5579C33D7CD4}" sibTransId="{C8AABC42-F3D2-4C2F-AE2B-9120B13EA33F}"/>
    <dgm:cxn modelId="{2083BC92-0EE4-4835-9761-A920C53D5223}" srcId="{28408E98-55BB-4407-A565-F49D206DE62E}" destId="{B499BA52-9C1B-46EF-8AB9-93DC97632C99}" srcOrd="3" destOrd="0" parTransId="{F0E2094A-9B8A-42AB-8062-88CB0E3C7627}" sibTransId="{50280DAA-C8BF-46CA-9D41-3577366540C7}"/>
    <dgm:cxn modelId="{519782CF-5C24-42A5-9167-890592D0EA9E}" srcId="{28408E98-55BB-4407-A565-F49D206DE62E}" destId="{D638C313-EE91-4275-8EDF-9BAB254C5D02}" srcOrd="2" destOrd="0" parTransId="{AD5E572E-1084-4E75-BE26-472CAEFD5D94}" sibTransId="{6A166385-B395-45FD-878C-7165F1F92F3C}"/>
    <dgm:cxn modelId="{88F614DE-3D38-4ED4-B82D-CF1BDBA4A07F}" type="presOf" srcId="{BC3C9527-88BC-4EC6-83AD-AEA297ADA700}" destId="{3DC1CE1A-44F2-408C-8C95-708AB5B9D8A8}" srcOrd="0" destOrd="0" presId="urn:microsoft.com/office/officeart/2005/8/layout/matrix2"/>
    <dgm:cxn modelId="{318782FC-A9D9-4B9E-B6F6-9FAEC57D28E3}" type="presOf" srcId="{7A35B8B4-8C36-45DC-8C46-57D80AFCBA7D}" destId="{A4E23F09-C1A1-481A-8AE8-EE1FE939456A}" srcOrd="0" destOrd="0" presId="urn:microsoft.com/office/officeart/2005/8/layout/matrix2"/>
    <dgm:cxn modelId="{6A4C5A33-446A-4230-87A3-CB76F29387DC}" type="presParOf" srcId="{90A9348C-EDC1-4105-B85D-62F886E9E16A}" destId="{C08502BD-5E82-4311-8492-2E27D37B372F}" srcOrd="0" destOrd="0" presId="urn:microsoft.com/office/officeart/2005/8/layout/matrix2"/>
    <dgm:cxn modelId="{04E1D86D-94E2-4235-B3E8-9347D847056B}" type="presParOf" srcId="{90A9348C-EDC1-4105-B85D-62F886E9E16A}" destId="{A4E23F09-C1A1-481A-8AE8-EE1FE939456A}" srcOrd="1" destOrd="0" presId="urn:microsoft.com/office/officeart/2005/8/layout/matrix2"/>
    <dgm:cxn modelId="{B955C212-AE7C-4A0B-B1D2-49FEBDF75C86}" type="presParOf" srcId="{90A9348C-EDC1-4105-B85D-62F886E9E16A}" destId="{3DC1CE1A-44F2-408C-8C95-708AB5B9D8A8}" srcOrd="2" destOrd="0" presId="urn:microsoft.com/office/officeart/2005/8/layout/matrix2"/>
    <dgm:cxn modelId="{C7CCF06E-E673-48A0-A9AA-059E38C1ECAB}" type="presParOf" srcId="{90A9348C-EDC1-4105-B85D-62F886E9E16A}" destId="{0C511268-3188-4D73-8A14-9DE1F92F706E}" srcOrd="3" destOrd="0" presId="urn:microsoft.com/office/officeart/2005/8/layout/matrix2"/>
    <dgm:cxn modelId="{0546DC06-849D-499B-8077-CFF901BAB053}" type="presParOf" srcId="{90A9348C-EDC1-4105-B85D-62F886E9E16A}" destId="{F12DA830-2F25-4935-AD5B-2B1C5514F8BA}"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2ED9442-F886-4904-97F5-B5FFA6517F3E}" type="doc">
      <dgm:prSet loTypeId="urn:microsoft.com/office/officeart/2005/8/layout/chevron1" loCatId="process" qsTypeId="urn:microsoft.com/office/officeart/2005/8/quickstyle/simple2" qsCatId="simple" csTypeId="urn:microsoft.com/office/officeart/2005/8/colors/accent0_3" csCatId="mainScheme" phldr="1"/>
      <dgm:spPr/>
      <dgm:t>
        <a:bodyPr/>
        <a:lstStyle/>
        <a:p>
          <a:endParaRPr lang="en-US"/>
        </a:p>
      </dgm:t>
    </dgm:pt>
    <dgm:pt modelId="{5DB14546-247E-496B-9C6F-F2CB50F5FC7C}">
      <dgm:prSet/>
      <dgm:spPr/>
      <dgm:t>
        <a:bodyPr/>
        <a:lstStyle/>
        <a:p>
          <a:r>
            <a:rPr lang="en-US" b="1"/>
            <a:t>Sample  </a:t>
          </a:r>
          <a:endParaRPr lang="en-US"/>
        </a:p>
      </dgm:t>
    </dgm:pt>
    <dgm:pt modelId="{3F8278D2-7013-414E-92D8-552187750C2E}" type="parTrans" cxnId="{549FC1F0-8F65-4348-9D40-40A7303C676B}">
      <dgm:prSet/>
      <dgm:spPr/>
      <dgm:t>
        <a:bodyPr/>
        <a:lstStyle/>
        <a:p>
          <a:endParaRPr lang="en-US"/>
        </a:p>
      </dgm:t>
    </dgm:pt>
    <dgm:pt modelId="{5FF4E3BF-0146-4171-A960-3CED60EF3BCE}" type="sibTrans" cxnId="{549FC1F0-8F65-4348-9D40-40A7303C676B}">
      <dgm:prSet/>
      <dgm:spPr/>
      <dgm:t>
        <a:bodyPr/>
        <a:lstStyle/>
        <a:p>
          <a:endParaRPr lang="en-US"/>
        </a:p>
      </dgm:t>
    </dgm:pt>
    <dgm:pt modelId="{8B13B47A-7799-4A86-8867-F464A063D0CC}">
      <dgm:prSet/>
      <dgm:spPr/>
      <dgm:t>
        <a:bodyPr/>
        <a:lstStyle/>
        <a:p>
          <a:r>
            <a:rPr lang="en-US" dirty="0"/>
            <a:t>Focus on a single organization type</a:t>
          </a:r>
        </a:p>
      </dgm:t>
    </dgm:pt>
    <dgm:pt modelId="{A0CAA0EB-32BF-4052-9B1E-6E222689E857}" type="parTrans" cxnId="{F89ECC9C-D8AE-4689-8A88-9DC12B49C0A0}">
      <dgm:prSet/>
      <dgm:spPr/>
      <dgm:t>
        <a:bodyPr/>
        <a:lstStyle/>
        <a:p>
          <a:endParaRPr lang="en-US"/>
        </a:p>
      </dgm:t>
    </dgm:pt>
    <dgm:pt modelId="{910F1016-37A9-4CFE-A11F-666A1BDC7400}" type="sibTrans" cxnId="{F89ECC9C-D8AE-4689-8A88-9DC12B49C0A0}">
      <dgm:prSet/>
      <dgm:spPr/>
      <dgm:t>
        <a:bodyPr/>
        <a:lstStyle/>
        <a:p>
          <a:endParaRPr lang="en-US"/>
        </a:p>
      </dgm:t>
    </dgm:pt>
    <dgm:pt modelId="{95BE08CF-C6DF-4CCF-89BB-F9EDF7CE209C}">
      <dgm:prSet/>
      <dgm:spPr/>
      <dgm:t>
        <a:bodyPr/>
        <a:lstStyle/>
        <a:p>
          <a:r>
            <a:rPr lang="en-US" b="1" dirty="0"/>
            <a:t>Survey</a:t>
          </a:r>
          <a:r>
            <a:rPr lang="en-US" dirty="0"/>
            <a:t> </a:t>
          </a:r>
          <a:r>
            <a:rPr lang="en-US" b="1" dirty="0"/>
            <a:t>Design</a:t>
          </a:r>
          <a:endParaRPr lang="en-US" dirty="0"/>
        </a:p>
      </dgm:t>
    </dgm:pt>
    <dgm:pt modelId="{C3D7F6B8-D182-4386-AEDD-F97679C7B26A}" type="parTrans" cxnId="{CA55B2EA-6168-4B4B-BAC4-A1F7223BE85B}">
      <dgm:prSet/>
      <dgm:spPr/>
      <dgm:t>
        <a:bodyPr/>
        <a:lstStyle/>
        <a:p>
          <a:endParaRPr lang="en-US"/>
        </a:p>
      </dgm:t>
    </dgm:pt>
    <dgm:pt modelId="{B59DB87D-7B14-4252-AE1D-744C92E1FC7D}" type="sibTrans" cxnId="{CA55B2EA-6168-4B4B-BAC4-A1F7223BE85B}">
      <dgm:prSet/>
      <dgm:spPr/>
      <dgm:t>
        <a:bodyPr/>
        <a:lstStyle/>
        <a:p>
          <a:endParaRPr lang="en-US"/>
        </a:p>
      </dgm:t>
    </dgm:pt>
    <dgm:pt modelId="{191179C5-DCD3-49E9-A892-07A3AF1112D3}">
      <dgm:prSet/>
      <dgm:spPr/>
      <dgm:t>
        <a:bodyPr/>
        <a:lstStyle/>
        <a:p>
          <a:r>
            <a:rPr lang="en-US" dirty="0"/>
            <a:t>Examine a single area of leader self-efficacy</a:t>
          </a:r>
        </a:p>
      </dgm:t>
    </dgm:pt>
    <dgm:pt modelId="{DC69A454-1FDB-4689-811D-F85A5B3056A3}" type="parTrans" cxnId="{6FD62F37-0554-4F5A-A603-F87B988338EB}">
      <dgm:prSet/>
      <dgm:spPr/>
      <dgm:t>
        <a:bodyPr/>
        <a:lstStyle/>
        <a:p>
          <a:endParaRPr lang="en-US"/>
        </a:p>
      </dgm:t>
    </dgm:pt>
    <dgm:pt modelId="{AFF8553C-C890-4549-82D4-EE6F2335F12E}" type="sibTrans" cxnId="{6FD62F37-0554-4F5A-A603-F87B988338EB}">
      <dgm:prSet/>
      <dgm:spPr/>
      <dgm:t>
        <a:bodyPr/>
        <a:lstStyle/>
        <a:p>
          <a:endParaRPr lang="en-US"/>
        </a:p>
      </dgm:t>
    </dgm:pt>
    <dgm:pt modelId="{F195B641-C2AC-4D03-A7B1-42C5860387EE}">
      <dgm:prSet/>
      <dgm:spPr/>
      <dgm:t>
        <a:bodyPr/>
        <a:lstStyle/>
        <a:p>
          <a:r>
            <a:rPr lang="en-US" b="1"/>
            <a:t>Use of New Instruments</a:t>
          </a:r>
          <a:endParaRPr lang="en-US"/>
        </a:p>
      </dgm:t>
    </dgm:pt>
    <dgm:pt modelId="{2274320E-93A7-4DF2-9B2B-B81CC086A779}" type="parTrans" cxnId="{F940F10C-5F2A-4F1B-AB79-C43F9388C742}">
      <dgm:prSet/>
      <dgm:spPr/>
      <dgm:t>
        <a:bodyPr/>
        <a:lstStyle/>
        <a:p>
          <a:endParaRPr lang="en-US"/>
        </a:p>
      </dgm:t>
    </dgm:pt>
    <dgm:pt modelId="{86845053-8686-4F00-9AD7-AFD7A492C019}" type="sibTrans" cxnId="{F940F10C-5F2A-4F1B-AB79-C43F9388C742}">
      <dgm:prSet/>
      <dgm:spPr/>
      <dgm:t>
        <a:bodyPr/>
        <a:lstStyle/>
        <a:p>
          <a:endParaRPr lang="en-US"/>
        </a:p>
      </dgm:t>
    </dgm:pt>
    <dgm:pt modelId="{4C798DF0-D808-4813-A3DE-7667B8E6703E}">
      <dgm:prSet/>
      <dgm:spPr/>
      <dgm:t>
        <a:bodyPr/>
        <a:lstStyle/>
        <a:p>
          <a:r>
            <a:rPr lang="en-US" dirty="0"/>
            <a:t>New inventory for self-directed professional development</a:t>
          </a:r>
        </a:p>
      </dgm:t>
    </dgm:pt>
    <dgm:pt modelId="{F1F20B8F-26C0-4D08-AE9A-018D4546BBFB}" type="parTrans" cxnId="{76078F94-5109-437C-833E-FE60C212144F}">
      <dgm:prSet/>
      <dgm:spPr/>
      <dgm:t>
        <a:bodyPr/>
        <a:lstStyle/>
        <a:p>
          <a:endParaRPr lang="en-US"/>
        </a:p>
      </dgm:t>
    </dgm:pt>
    <dgm:pt modelId="{7AB169D0-FA09-45C9-BE23-DED0C4CF36E9}" type="sibTrans" cxnId="{76078F94-5109-437C-833E-FE60C212144F}">
      <dgm:prSet/>
      <dgm:spPr/>
      <dgm:t>
        <a:bodyPr/>
        <a:lstStyle/>
        <a:p>
          <a:endParaRPr lang="en-US"/>
        </a:p>
      </dgm:t>
    </dgm:pt>
    <dgm:pt modelId="{9B018462-4777-42E1-818B-4AA0C2DBFBB2}">
      <dgm:prSet/>
      <dgm:spPr/>
      <dgm:t>
        <a:bodyPr/>
        <a:lstStyle/>
        <a:p>
          <a:r>
            <a:rPr lang="en-US" b="1"/>
            <a:t>Self-Reported Data</a:t>
          </a:r>
          <a:endParaRPr lang="en-US"/>
        </a:p>
      </dgm:t>
    </dgm:pt>
    <dgm:pt modelId="{E8A60A83-601B-4A96-B949-3D527C7CD9FC}" type="parTrans" cxnId="{159DC0FD-A132-49E4-B6C1-14CA6D39A5B8}">
      <dgm:prSet/>
      <dgm:spPr/>
      <dgm:t>
        <a:bodyPr/>
        <a:lstStyle/>
        <a:p>
          <a:endParaRPr lang="en-US"/>
        </a:p>
      </dgm:t>
    </dgm:pt>
    <dgm:pt modelId="{BD46974F-C888-4093-A51C-A465059FA7B1}" type="sibTrans" cxnId="{159DC0FD-A132-49E4-B6C1-14CA6D39A5B8}">
      <dgm:prSet/>
      <dgm:spPr/>
      <dgm:t>
        <a:bodyPr/>
        <a:lstStyle/>
        <a:p>
          <a:endParaRPr lang="en-US"/>
        </a:p>
      </dgm:t>
    </dgm:pt>
    <dgm:pt modelId="{3FFD13E7-CF06-4E52-BAA1-276578F3DDA8}">
      <dgm:prSet/>
      <dgm:spPr/>
      <dgm:t>
        <a:bodyPr/>
        <a:lstStyle/>
        <a:p>
          <a:r>
            <a:rPr lang="en-US" dirty="0"/>
            <a:t>Indirect measures for attitudes related to  professional development </a:t>
          </a:r>
        </a:p>
      </dgm:t>
    </dgm:pt>
    <dgm:pt modelId="{4B45FB45-7ED6-4157-9993-D79E3E3C469D}" type="parTrans" cxnId="{DF3840D7-6082-4531-A476-6E760ED73187}">
      <dgm:prSet/>
      <dgm:spPr/>
      <dgm:t>
        <a:bodyPr/>
        <a:lstStyle/>
        <a:p>
          <a:endParaRPr lang="en-US"/>
        </a:p>
      </dgm:t>
    </dgm:pt>
    <dgm:pt modelId="{78D34BCC-CA6A-4BE2-89D4-248C0A1BD0D0}" type="sibTrans" cxnId="{DF3840D7-6082-4531-A476-6E760ED73187}">
      <dgm:prSet/>
      <dgm:spPr/>
      <dgm:t>
        <a:bodyPr/>
        <a:lstStyle/>
        <a:p>
          <a:endParaRPr lang="en-US"/>
        </a:p>
      </dgm:t>
    </dgm:pt>
    <dgm:pt modelId="{AC8D5C69-43CD-4609-B19F-910C02C944B9}" type="pres">
      <dgm:prSet presAssocID="{F2ED9442-F886-4904-97F5-B5FFA6517F3E}" presName="Name0" presStyleCnt="0">
        <dgm:presLayoutVars>
          <dgm:dir/>
          <dgm:animLvl val="lvl"/>
          <dgm:resizeHandles val="exact"/>
        </dgm:presLayoutVars>
      </dgm:prSet>
      <dgm:spPr/>
    </dgm:pt>
    <dgm:pt modelId="{C39EFE59-360A-41C5-AFEB-F59440243F3C}" type="pres">
      <dgm:prSet presAssocID="{5DB14546-247E-496B-9C6F-F2CB50F5FC7C}" presName="composite" presStyleCnt="0"/>
      <dgm:spPr/>
    </dgm:pt>
    <dgm:pt modelId="{CB8391D8-69B7-4DD1-8918-CA09B81AB28E}" type="pres">
      <dgm:prSet presAssocID="{5DB14546-247E-496B-9C6F-F2CB50F5FC7C}" presName="parTx" presStyleLbl="node1" presStyleIdx="0" presStyleCnt="4">
        <dgm:presLayoutVars>
          <dgm:chMax val="0"/>
          <dgm:chPref val="0"/>
          <dgm:bulletEnabled val="1"/>
        </dgm:presLayoutVars>
      </dgm:prSet>
      <dgm:spPr/>
    </dgm:pt>
    <dgm:pt modelId="{5C436FDD-DCA7-43E4-B879-D59F5E2AB1ED}" type="pres">
      <dgm:prSet presAssocID="{5DB14546-247E-496B-9C6F-F2CB50F5FC7C}" presName="desTx" presStyleLbl="revTx" presStyleIdx="0" presStyleCnt="4">
        <dgm:presLayoutVars>
          <dgm:bulletEnabled val="1"/>
        </dgm:presLayoutVars>
      </dgm:prSet>
      <dgm:spPr/>
    </dgm:pt>
    <dgm:pt modelId="{E910B92B-8C32-404D-B280-70B3C28BC4A5}" type="pres">
      <dgm:prSet presAssocID="{5FF4E3BF-0146-4171-A960-3CED60EF3BCE}" presName="space" presStyleCnt="0"/>
      <dgm:spPr/>
    </dgm:pt>
    <dgm:pt modelId="{1A4DC3D6-80F6-451D-AA5C-CB34B5958CA3}" type="pres">
      <dgm:prSet presAssocID="{95BE08CF-C6DF-4CCF-89BB-F9EDF7CE209C}" presName="composite" presStyleCnt="0"/>
      <dgm:spPr/>
    </dgm:pt>
    <dgm:pt modelId="{DA8641FE-372E-43F2-9C81-FBF0BE5CE2AA}" type="pres">
      <dgm:prSet presAssocID="{95BE08CF-C6DF-4CCF-89BB-F9EDF7CE209C}" presName="parTx" presStyleLbl="node1" presStyleIdx="1" presStyleCnt="4">
        <dgm:presLayoutVars>
          <dgm:chMax val="0"/>
          <dgm:chPref val="0"/>
          <dgm:bulletEnabled val="1"/>
        </dgm:presLayoutVars>
      </dgm:prSet>
      <dgm:spPr/>
    </dgm:pt>
    <dgm:pt modelId="{CC0AE452-1DE2-48B1-B28C-B006ED0CD4D2}" type="pres">
      <dgm:prSet presAssocID="{95BE08CF-C6DF-4CCF-89BB-F9EDF7CE209C}" presName="desTx" presStyleLbl="revTx" presStyleIdx="1" presStyleCnt="4">
        <dgm:presLayoutVars>
          <dgm:bulletEnabled val="1"/>
        </dgm:presLayoutVars>
      </dgm:prSet>
      <dgm:spPr/>
    </dgm:pt>
    <dgm:pt modelId="{685F8BEB-1350-4A23-A77E-0A19B96D7127}" type="pres">
      <dgm:prSet presAssocID="{B59DB87D-7B14-4252-AE1D-744C92E1FC7D}" presName="space" presStyleCnt="0"/>
      <dgm:spPr/>
    </dgm:pt>
    <dgm:pt modelId="{005CB855-24C7-4641-88AB-D905575A787A}" type="pres">
      <dgm:prSet presAssocID="{F195B641-C2AC-4D03-A7B1-42C5860387EE}" presName="composite" presStyleCnt="0"/>
      <dgm:spPr/>
    </dgm:pt>
    <dgm:pt modelId="{A5A398A9-4459-474E-A7AB-FEE27FA4C029}" type="pres">
      <dgm:prSet presAssocID="{F195B641-C2AC-4D03-A7B1-42C5860387EE}" presName="parTx" presStyleLbl="node1" presStyleIdx="2" presStyleCnt="4">
        <dgm:presLayoutVars>
          <dgm:chMax val="0"/>
          <dgm:chPref val="0"/>
          <dgm:bulletEnabled val="1"/>
        </dgm:presLayoutVars>
      </dgm:prSet>
      <dgm:spPr/>
    </dgm:pt>
    <dgm:pt modelId="{AF39D706-84AF-4C92-A8A5-26AA3CDB80E1}" type="pres">
      <dgm:prSet presAssocID="{F195B641-C2AC-4D03-A7B1-42C5860387EE}" presName="desTx" presStyleLbl="revTx" presStyleIdx="2" presStyleCnt="4">
        <dgm:presLayoutVars>
          <dgm:bulletEnabled val="1"/>
        </dgm:presLayoutVars>
      </dgm:prSet>
      <dgm:spPr/>
    </dgm:pt>
    <dgm:pt modelId="{A4C951D6-4A4E-40D4-B3E4-BCC458586100}" type="pres">
      <dgm:prSet presAssocID="{86845053-8686-4F00-9AD7-AFD7A492C019}" presName="space" presStyleCnt="0"/>
      <dgm:spPr/>
    </dgm:pt>
    <dgm:pt modelId="{0580415F-15D8-4E95-A11D-815E16572DAA}" type="pres">
      <dgm:prSet presAssocID="{9B018462-4777-42E1-818B-4AA0C2DBFBB2}" presName="composite" presStyleCnt="0"/>
      <dgm:spPr/>
    </dgm:pt>
    <dgm:pt modelId="{D97B30E2-7AC7-45C4-9E68-210F09E55AF0}" type="pres">
      <dgm:prSet presAssocID="{9B018462-4777-42E1-818B-4AA0C2DBFBB2}" presName="parTx" presStyleLbl="node1" presStyleIdx="3" presStyleCnt="4">
        <dgm:presLayoutVars>
          <dgm:chMax val="0"/>
          <dgm:chPref val="0"/>
          <dgm:bulletEnabled val="1"/>
        </dgm:presLayoutVars>
      </dgm:prSet>
      <dgm:spPr/>
    </dgm:pt>
    <dgm:pt modelId="{C98A3D6C-5F4F-4205-B00F-2EAF7F1F9B30}" type="pres">
      <dgm:prSet presAssocID="{9B018462-4777-42E1-818B-4AA0C2DBFBB2}" presName="desTx" presStyleLbl="revTx" presStyleIdx="3" presStyleCnt="4">
        <dgm:presLayoutVars>
          <dgm:bulletEnabled val="1"/>
        </dgm:presLayoutVars>
      </dgm:prSet>
      <dgm:spPr/>
    </dgm:pt>
  </dgm:ptLst>
  <dgm:cxnLst>
    <dgm:cxn modelId="{F940F10C-5F2A-4F1B-AB79-C43F9388C742}" srcId="{F2ED9442-F886-4904-97F5-B5FFA6517F3E}" destId="{F195B641-C2AC-4D03-A7B1-42C5860387EE}" srcOrd="2" destOrd="0" parTransId="{2274320E-93A7-4DF2-9B2B-B81CC086A779}" sibTransId="{86845053-8686-4F00-9AD7-AFD7A492C019}"/>
    <dgm:cxn modelId="{0CE4F01F-93A6-4695-9C2B-2F0BC2E88EDB}" type="presOf" srcId="{95BE08CF-C6DF-4CCF-89BB-F9EDF7CE209C}" destId="{DA8641FE-372E-43F2-9C81-FBF0BE5CE2AA}" srcOrd="0" destOrd="0" presId="urn:microsoft.com/office/officeart/2005/8/layout/chevron1"/>
    <dgm:cxn modelId="{0E882634-99FF-457E-B603-46D16D591C24}" type="presOf" srcId="{8B13B47A-7799-4A86-8867-F464A063D0CC}" destId="{5C436FDD-DCA7-43E4-B879-D59F5E2AB1ED}" srcOrd="0" destOrd="0" presId="urn:microsoft.com/office/officeart/2005/8/layout/chevron1"/>
    <dgm:cxn modelId="{6FD62F37-0554-4F5A-A603-F87B988338EB}" srcId="{95BE08CF-C6DF-4CCF-89BB-F9EDF7CE209C}" destId="{191179C5-DCD3-49E9-A892-07A3AF1112D3}" srcOrd="0" destOrd="0" parTransId="{DC69A454-1FDB-4689-811D-F85A5B3056A3}" sibTransId="{AFF8553C-C890-4549-82D4-EE6F2335F12E}"/>
    <dgm:cxn modelId="{91440B48-C972-4A9E-9833-1463C54B8CB8}" type="presOf" srcId="{F195B641-C2AC-4D03-A7B1-42C5860387EE}" destId="{A5A398A9-4459-474E-A7AB-FEE27FA4C029}" srcOrd="0" destOrd="0" presId="urn:microsoft.com/office/officeart/2005/8/layout/chevron1"/>
    <dgm:cxn modelId="{72C22254-A1AE-4DAA-90B2-D6B822B7E206}" type="presOf" srcId="{4C798DF0-D808-4813-A3DE-7667B8E6703E}" destId="{AF39D706-84AF-4C92-A8A5-26AA3CDB80E1}" srcOrd="0" destOrd="0" presId="urn:microsoft.com/office/officeart/2005/8/layout/chevron1"/>
    <dgm:cxn modelId="{FBEC027C-A0BF-4833-B055-81085CFD8D26}" type="presOf" srcId="{F2ED9442-F886-4904-97F5-B5FFA6517F3E}" destId="{AC8D5C69-43CD-4609-B19F-910C02C944B9}" srcOrd="0" destOrd="0" presId="urn:microsoft.com/office/officeart/2005/8/layout/chevron1"/>
    <dgm:cxn modelId="{5193E98F-12F7-4E55-B75A-7FE02411450E}" type="presOf" srcId="{5DB14546-247E-496B-9C6F-F2CB50F5FC7C}" destId="{CB8391D8-69B7-4DD1-8918-CA09B81AB28E}" srcOrd="0" destOrd="0" presId="urn:microsoft.com/office/officeart/2005/8/layout/chevron1"/>
    <dgm:cxn modelId="{76078F94-5109-437C-833E-FE60C212144F}" srcId="{F195B641-C2AC-4D03-A7B1-42C5860387EE}" destId="{4C798DF0-D808-4813-A3DE-7667B8E6703E}" srcOrd="0" destOrd="0" parTransId="{F1F20B8F-26C0-4D08-AE9A-018D4546BBFB}" sibTransId="{7AB169D0-FA09-45C9-BE23-DED0C4CF36E9}"/>
    <dgm:cxn modelId="{F89ECC9C-D8AE-4689-8A88-9DC12B49C0A0}" srcId="{5DB14546-247E-496B-9C6F-F2CB50F5FC7C}" destId="{8B13B47A-7799-4A86-8867-F464A063D0CC}" srcOrd="0" destOrd="0" parTransId="{A0CAA0EB-32BF-4052-9B1E-6E222689E857}" sibTransId="{910F1016-37A9-4CFE-A11F-666A1BDC7400}"/>
    <dgm:cxn modelId="{1E90499E-F6F8-40E1-A707-0C72544AD7F1}" type="presOf" srcId="{191179C5-DCD3-49E9-A892-07A3AF1112D3}" destId="{CC0AE452-1DE2-48B1-B28C-B006ED0CD4D2}" srcOrd="0" destOrd="0" presId="urn:microsoft.com/office/officeart/2005/8/layout/chevron1"/>
    <dgm:cxn modelId="{5EA4CEA5-FA94-4B11-9BB4-6FDC093FE931}" type="presOf" srcId="{3FFD13E7-CF06-4E52-BAA1-276578F3DDA8}" destId="{C98A3D6C-5F4F-4205-B00F-2EAF7F1F9B30}" srcOrd="0" destOrd="0" presId="urn:microsoft.com/office/officeart/2005/8/layout/chevron1"/>
    <dgm:cxn modelId="{DF3840D7-6082-4531-A476-6E760ED73187}" srcId="{9B018462-4777-42E1-818B-4AA0C2DBFBB2}" destId="{3FFD13E7-CF06-4E52-BAA1-276578F3DDA8}" srcOrd="0" destOrd="0" parTransId="{4B45FB45-7ED6-4157-9993-D79E3E3C469D}" sibTransId="{78D34BCC-CA6A-4BE2-89D4-248C0A1BD0D0}"/>
    <dgm:cxn modelId="{BDB026EA-9C6D-4916-A733-B59D35DE9B3C}" type="presOf" srcId="{9B018462-4777-42E1-818B-4AA0C2DBFBB2}" destId="{D97B30E2-7AC7-45C4-9E68-210F09E55AF0}" srcOrd="0" destOrd="0" presId="urn:microsoft.com/office/officeart/2005/8/layout/chevron1"/>
    <dgm:cxn modelId="{CA55B2EA-6168-4B4B-BAC4-A1F7223BE85B}" srcId="{F2ED9442-F886-4904-97F5-B5FFA6517F3E}" destId="{95BE08CF-C6DF-4CCF-89BB-F9EDF7CE209C}" srcOrd="1" destOrd="0" parTransId="{C3D7F6B8-D182-4386-AEDD-F97679C7B26A}" sibTransId="{B59DB87D-7B14-4252-AE1D-744C92E1FC7D}"/>
    <dgm:cxn modelId="{549FC1F0-8F65-4348-9D40-40A7303C676B}" srcId="{F2ED9442-F886-4904-97F5-B5FFA6517F3E}" destId="{5DB14546-247E-496B-9C6F-F2CB50F5FC7C}" srcOrd="0" destOrd="0" parTransId="{3F8278D2-7013-414E-92D8-552187750C2E}" sibTransId="{5FF4E3BF-0146-4171-A960-3CED60EF3BCE}"/>
    <dgm:cxn modelId="{159DC0FD-A132-49E4-B6C1-14CA6D39A5B8}" srcId="{F2ED9442-F886-4904-97F5-B5FFA6517F3E}" destId="{9B018462-4777-42E1-818B-4AA0C2DBFBB2}" srcOrd="3" destOrd="0" parTransId="{E8A60A83-601B-4A96-B949-3D527C7CD9FC}" sibTransId="{BD46974F-C888-4093-A51C-A465059FA7B1}"/>
    <dgm:cxn modelId="{20314F71-49A4-4736-AC30-61F903ABF769}" type="presParOf" srcId="{AC8D5C69-43CD-4609-B19F-910C02C944B9}" destId="{C39EFE59-360A-41C5-AFEB-F59440243F3C}" srcOrd="0" destOrd="0" presId="urn:microsoft.com/office/officeart/2005/8/layout/chevron1"/>
    <dgm:cxn modelId="{7DBF15B2-47CC-48FA-B8EA-C7FA578FAEEB}" type="presParOf" srcId="{C39EFE59-360A-41C5-AFEB-F59440243F3C}" destId="{CB8391D8-69B7-4DD1-8918-CA09B81AB28E}" srcOrd="0" destOrd="0" presId="urn:microsoft.com/office/officeart/2005/8/layout/chevron1"/>
    <dgm:cxn modelId="{587EBDD7-8291-44D8-927C-79A5C97D843B}" type="presParOf" srcId="{C39EFE59-360A-41C5-AFEB-F59440243F3C}" destId="{5C436FDD-DCA7-43E4-B879-D59F5E2AB1ED}" srcOrd="1" destOrd="0" presId="urn:microsoft.com/office/officeart/2005/8/layout/chevron1"/>
    <dgm:cxn modelId="{96940EB6-90D9-4AD9-8158-DAF7F509639A}" type="presParOf" srcId="{AC8D5C69-43CD-4609-B19F-910C02C944B9}" destId="{E910B92B-8C32-404D-B280-70B3C28BC4A5}" srcOrd="1" destOrd="0" presId="urn:microsoft.com/office/officeart/2005/8/layout/chevron1"/>
    <dgm:cxn modelId="{712B70D7-5323-410E-A827-A0FF59AD1EDD}" type="presParOf" srcId="{AC8D5C69-43CD-4609-B19F-910C02C944B9}" destId="{1A4DC3D6-80F6-451D-AA5C-CB34B5958CA3}" srcOrd="2" destOrd="0" presId="urn:microsoft.com/office/officeart/2005/8/layout/chevron1"/>
    <dgm:cxn modelId="{07ACC427-3B86-42C8-AC20-62B5D5B95937}" type="presParOf" srcId="{1A4DC3D6-80F6-451D-AA5C-CB34B5958CA3}" destId="{DA8641FE-372E-43F2-9C81-FBF0BE5CE2AA}" srcOrd="0" destOrd="0" presId="urn:microsoft.com/office/officeart/2005/8/layout/chevron1"/>
    <dgm:cxn modelId="{EF35FF97-67A5-4345-81D2-D2F223B398D0}" type="presParOf" srcId="{1A4DC3D6-80F6-451D-AA5C-CB34B5958CA3}" destId="{CC0AE452-1DE2-48B1-B28C-B006ED0CD4D2}" srcOrd="1" destOrd="0" presId="urn:microsoft.com/office/officeart/2005/8/layout/chevron1"/>
    <dgm:cxn modelId="{CD7EFF44-C9FB-4B42-BAC9-8B2140332A73}" type="presParOf" srcId="{AC8D5C69-43CD-4609-B19F-910C02C944B9}" destId="{685F8BEB-1350-4A23-A77E-0A19B96D7127}" srcOrd="3" destOrd="0" presId="urn:microsoft.com/office/officeart/2005/8/layout/chevron1"/>
    <dgm:cxn modelId="{714F262D-8647-4399-8BA6-BE59084B8F4E}" type="presParOf" srcId="{AC8D5C69-43CD-4609-B19F-910C02C944B9}" destId="{005CB855-24C7-4641-88AB-D905575A787A}" srcOrd="4" destOrd="0" presId="urn:microsoft.com/office/officeart/2005/8/layout/chevron1"/>
    <dgm:cxn modelId="{B89941BA-E934-4AAF-BEFD-43C238DBA864}" type="presParOf" srcId="{005CB855-24C7-4641-88AB-D905575A787A}" destId="{A5A398A9-4459-474E-A7AB-FEE27FA4C029}" srcOrd="0" destOrd="0" presId="urn:microsoft.com/office/officeart/2005/8/layout/chevron1"/>
    <dgm:cxn modelId="{E37E76AD-5AD4-49B6-90DA-60EB6635894B}" type="presParOf" srcId="{005CB855-24C7-4641-88AB-D905575A787A}" destId="{AF39D706-84AF-4C92-A8A5-26AA3CDB80E1}" srcOrd="1" destOrd="0" presId="urn:microsoft.com/office/officeart/2005/8/layout/chevron1"/>
    <dgm:cxn modelId="{DF242863-5F3A-4B1A-9740-18D3C6BEC830}" type="presParOf" srcId="{AC8D5C69-43CD-4609-B19F-910C02C944B9}" destId="{A4C951D6-4A4E-40D4-B3E4-BCC458586100}" srcOrd="5" destOrd="0" presId="urn:microsoft.com/office/officeart/2005/8/layout/chevron1"/>
    <dgm:cxn modelId="{D3BB6AB9-6A3D-42D1-9BE4-163776BA2572}" type="presParOf" srcId="{AC8D5C69-43CD-4609-B19F-910C02C944B9}" destId="{0580415F-15D8-4E95-A11D-815E16572DAA}" srcOrd="6" destOrd="0" presId="urn:microsoft.com/office/officeart/2005/8/layout/chevron1"/>
    <dgm:cxn modelId="{21DDCADF-E031-4F77-87A9-14D2480B785E}" type="presParOf" srcId="{0580415F-15D8-4E95-A11D-815E16572DAA}" destId="{D97B30E2-7AC7-45C4-9E68-210F09E55AF0}" srcOrd="0" destOrd="0" presId="urn:microsoft.com/office/officeart/2005/8/layout/chevron1"/>
    <dgm:cxn modelId="{90735EF4-57C2-4B33-8ABC-AD4C69796A8A}" type="presParOf" srcId="{0580415F-15D8-4E95-A11D-815E16572DAA}" destId="{C98A3D6C-5F4F-4205-B00F-2EAF7F1F9B30}"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30D920-AD89-4C92-A12D-E627BC09A672}"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en-US"/>
        </a:p>
      </dgm:t>
    </dgm:pt>
    <dgm:pt modelId="{4BB2C041-0E06-46C3-862E-0098979FD548}">
      <dgm:prSet/>
      <dgm:spPr/>
      <dgm:t>
        <a:bodyPr/>
        <a:lstStyle/>
        <a:p>
          <a:pPr rtl="0"/>
          <a:r>
            <a:rPr lang="en-US" b="1" dirty="0">
              <a:latin typeface="Arial" panose="020B0604020202020204" pitchFamily="34" charset="0"/>
              <a:cs typeface="Arial" panose="020B0604020202020204" pitchFamily="34" charset="0"/>
            </a:rPr>
            <a:t>Professional Experience and Leader Self-Efficacy</a:t>
          </a:r>
        </a:p>
      </dgm:t>
    </dgm:pt>
    <dgm:pt modelId="{39A571B9-B273-4D21-98E8-811ABD69B957}" type="parTrans" cxnId="{86729989-B280-49C2-B6FA-E92C142ABCF3}">
      <dgm:prSet/>
      <dgm:spPr/>
      <dgm:t>
        <a:bodyPr/>
        <a:lstStyle/>
        <a:p>
          <a:endParaRPr lang="en-US"/>
        </a:p>
      </dgm:t>
    </dgm:pt>
    <dgm:pt modelId="{625FB2EA-4793-4A96-8B2C-D230A0187F1A}" type="sibTrans" cxnId="{86729989-B280-49C2-B6FA-E92C142ABCF3}">
      <dgm:prSet/>
      <dgm:spPr/>
      <dgm:t>
        <a:bodyPr/>
        <a:lstStyle/>
        <a:p>
          <a:endParaRPr lang="en-US"/>
        </a:p>
      </dgm:t>
    </dgm:pt>
    <dgm:pt modelId="{BA2D22B7-4099-425E-98A1-68B9771BD2BD}">
      <dgm:prSet/>
      <dgm:spPr/>
      <dgm:t>
        <a:bodyPr/>
        <a:lstStyle/>
        <a:p>
          <a:pPr rtl="0"/>
          <a:r>
            <a:rPr lang="en-US">
              <a:latin typeface="Arial" panose="020B0604020202020204" pitchFamily="34" charset="0"/>
              <a:cs typeface="Arial" panose="020B0604020202020204" pitchFamily="34" charset="0"/>
            </a:rPr>
            <a:t>Factors that cause leader self-efficacy to change over the course of a career</a:t>
          </a:r>
        </a:p>
      </dgm:t>
    </dgm:pt>
    <dgm:pt modelId="{EB0AA70A-B6F6-40A8-9608-EF31AD56E4CC}" type="parTrans" cxnId="{F473ED07-D4AF-4B83-85FD-A95261075F3C}">
      <dgm:prSet/>
      <dgm:spPr/>
      <dgm:t>
        <a:bodyPr/>
        <a:lstStyle/>
        <a:p>
          <a:endParaRPr lang="en-US"/>
        </a:p>
      </dgm:t>
    </dgm:pt>
    <dgm:pt modelId="{69005F66-F11E-4FB1-AF5C-5EAB95BCF6D6}" type="sibTrans" cxnId="{F473ED07-D4AF-4B83-85FD-A95261075F3C}">
      <dgm:prSet/>
      <dgm:spPr/>
      <dgm:t>
        <a:bodyPr/>
        <a:lstStyle/>
        <a:p>
          <a:endParaRPr lang="en-US"/>
        </a:p>
      </dgm:t>
    </dgm:pt>
    <dgm:pt modelId="{EF8C7EE0-530C-4DE3-B84E-7023902BED5C}">
      <dgm:prSet/>
      <dgm:spPr/>
      <dgm:t>
        <a:bodyPr/>
        <a:lstStyle/>
        <a:p>
          <a:pPr rtl="0"/>
          <a:r>
            <a:rPr lang="en-US" b="1">
              <a:latin typeface="Arial" panose="020B0604020202020204" pitchFamily="34" charset="0"/>
              <a:cs typeface="Arial" panose="020B0604020202020204" pitchFamily="34" charset="0"/>
            </a:rPr>
            <a:t>Leader Self-Efficacy and Burnout</a:t>
          </a:r>
        </a:p>
      </dgm:t>
    </dgm:pt>
    <dgm:pt modelId="{3550738F-EF80-4441-883D-4B0123A33FBF}" type="parTrans" cxnId="{F46B9298-1956-49B4-A947-6FCBACE063A6}">
      <dgm:prSet/>
      <dgm:spPr/>
      <dgm:t>
        <a:bodyPr/>
        <a:lstStyle/>
        <a:p>
          <a:endParaRPr lang="en-US"/>
        </a:p>
      </dgm:t>
    </dgm:pt>
    <dgm:pt modelId="{C4F5256C-AF67-4201-B4F2-42F62446B5BA}" type="sibTrans" cxnId="{F46B9298-1956-49B4-A947-6FCBACE063A6}">
      <dgm:prSet/>
      <dgm:spPr/>
      <dgm:t>
        <a:bodyPr/>
        <a:lstStyle/>
        <a:p>
          <a:endParaRPr lang="en-US"/>
        </a:p>
      </dgm:t>
    </dgm:pt>
    <dgm:pt modelId="{92D004F2-231A-4B17-9EAB-5A26E6985926}">
      <dgm:prSet/>
      <dgm:spPr/>
      <dgm:t>
        <a:bodyPr/>
        <a:lstStyle/>
        <a:p>
          <a:pPr rtl="0"/>
          <a:r>
            <a:rPr lang="en-US">
              <a:latin typeface="Arial" panose="020B0604020202020204" pitchFamily="34" charset="0"/>
              <a:cs typeface="Arial" panose="020B0604020202020204" pitchFamily="34" charset="0"/>
            </a:rPr>
            <a:t>Merger of well-being literature with efficacy perceptions</a:t>
          </a:r>
        </a:p>
      </dgm:t>
    </dgm:pt>
    <dgm:pt modelId="{5ED2FB7D-1B1F-4DDB-8403-7BEC3FE560AE}" type="parTrans" cxnId="{3BE211B4-A3B6-46E4-A73C-5D16F9CC024F}">
      <dgm:prSet/>
      <dgm:spPr/>
      <dgm:t>
        <a:bodyPr/>
        <a:lstStyle/>
        <a:p>
          <a:endParaRPr lang="en-US"/>
        </a:p>
      </dgm:t>
    </dgm:pt>
    <dgm:pt modelId="{D19472C8-DE59-44E5-9F91-CDE8964D3271}" type="sibTrans" cxnId="{3BE211B4-A3B6-46E4-A73C-5D16F9CC024F}">
      <dgm:prSet/>
      <dgm:spPr/>
      <dgm:t>
        <a:bodyPr/>
        <a:lstStyle/>
        <a:p>
          <a:endParaRPr lang="en-US"/>
        </a:p>
      </dgm:t>
    </dgm:pt>
    <dgm:pt modelId="{EB42C883-96B5-49EA-887B-450708107A99}" type="pres">
      <dgm:prSet presAssocID="{C430D920-AD89-4C92-A12D-E627BC09A672}" presName="linear" presStyleCnt="0">
        <dgm:presLayoutVars>
          <dgm:dir/>
          <dgm:animLvl val="lvl"/>
          <dgm:resizeHandles val="exact"/>
        </dgm:presLayoutVars>
      </dgm:prSet>
      <dgm:spPr/>
    </dgm:pt>
    <dgm:pt modelId="{2DDD9B6D-785C-439B-B607-3220D2E9167C}" type="pres">
      <dgm:prSet presAssocID="{4BB2C041-0E06-46C3-862E-0098979FD548}" presName="parentLin" presStyleCnt="0"/>
      <dgm:spPr/>
    </dgm:pt>
    <dgm:pt modelId="{7804EC21-97FF-44E0-8EFE-3B4EE618B5AA}" type="pres">
      <dgm:prSet presAssocID="{4BB2C041-0E06-46C3-862E-0098979FD548}" presName="parentLeftMargin" presStyleLbl="node1" presStyleIdx="0" presStyleCnt="2"/>
      <dgm:spPr/>
    </dgm:pt>
    <dgm:pt modelId="{461CFD61-23D8-4B9E-972B-BD9D649B99AE}" type="pres">
      <dgm:prSet presAssocID="{4BB2C041-0E06-46C3-862E-0098979FD548}" presName="parentText" presStyleLbl="node1" presStyleIdx="0" presStyleCnt="2">
        <dgm:presLayoutVars>
          <dgm:chMax val="0"/>
          <dgm:bulletEnabled val="1"/>
        </dgm:presLayoutVars>
      </dgm:prSet>
      <dgm:spPr/>
    </dgm:pt>
    <dgm:pt modelId="{485161D3-BCEA-4FA0-A64F-C50AC129382D}" type="pres">
      <dgm:prSet presAssocID="{4BB2C041-0E06-46C3-862E-0098979FD548}" presName="negativeSpace" presStyleCnt="0"/>
      <dgm:spPr/>
    </dgm:pt>
    <dgm:pt modelId="{842F215E-F526-43E8-B97E-05F6EAC06850}" type="pres">
      <dgm:prSet presAssocID="{4BB2C041-0E06-46C3-862E-0098979FD548}" presName="childText" presStyleLbl="conFgAcc1" presStyleIdx="0" presStyleCnt="2">
        <dgm:presLayoutVars>
          <dgm:bulletEnabled val="1"/>
        </dgm:presLayoutVars>
      </dgm:prSet>
      <dgm:spPr/>
    </dgm:pt>
    <dgm:pt modelId="{CD9A004D-C887-4603-8DC3-ABEC63C691D7}" type="pres">
      <dgm:prSet presAssocID="{625FB2EA-4793-4A96-8B2C-D230A0187F1A}" presName="spaceBetweenRectangles" presStyleCnt="0"/>
      <dgm:spPr/>
    </dgm:pt>
    <dgm:pt modelId="{66B67F6F-CC26-4841-BF8F-4913D750BC59}" type="pres">
      <dgm:prSet presAssocID="{EF8C7EE0-530C-4DE3-B84E-7023902BED5C}" presName="parentLin" presStyleCnt="0"/>
      <dgm:spPr/>
    </dgm:pt>
    <dgm:pt modelId="{A8163ECE-4621-4892-8828-28557C8C36FB}" type="pres">
      <dgm:prSet presAssocID="{EF8C7EE0-530C-4DE3-B84E-7023902BED5C}" presName="parentLeftMargin" presStyleLbl="node1" presStyleIdx="0" presStyleCnt="2"/>
      <dgm:spPr/>
    </dgm:pt>
    <dgm:pt modelId="{2ADA910C-F4FA-4D63-80D0-3BE701846906}" type="pres">
      <dgm:prSet presAssocID="{EF8C7EE0-530C-4DE3-B84E-7023902BED5C}" presName="parentText" presStyleLbl="node1" presStyleIdx="1" presStyleCnt="2">
        <dgm:presLayoutVars>
          <dgm:chMax val="0"/>
          <dgm:bulletEnabled val="1"/>
        </dgm:presLayoutVars>
      </dgm:prSet>
      <dgm:spPr/>
    </dgm:pt>
    <dgm:pt modelId="{C704855C-BAA5-4227-85FE-7A2385FA2059}" type="pres">
      <dgm:prSet presAssocID="{EF8C7EE0-530C-4DE3-B84E-7023902BED5C}" presName="negativeSpace" presStyleCnt="0"/>
      <dgm:spPr/>
    </dgm:pt>
    <dgm:pt modelId="{2E49BE1B-4746-4991-8C53-B10FE29B628E}" type="pres">
      <dgm:prSet presAssocID="{EF8C7EE0-530C-4DE3-B84E-7023902BED5C}" presName="childText" presStyleLbl="conFgAcc1" presStyleIdx="1" presStyleCnt="2">
        <dgm:presLayoutVars>
          <dgm:bulletEnabled val="1"/>
        </dgm:presLayoutVars>
      </dgm:prSet>
      <dgm:spPr/>
    </dgm:pt>
  </dgm:ptLst>
  <dgm:cxnLst>
    <dgm:cxn modelId="{F473ED07-D4AF-4B83-85FD-A95261075F3C}" srcId="{4BB2C041-0E06-46C3-862E-0098979FD548}" destId="{BA2D22B7-4099-425E-98A1-68B9771BD2BD}" srcOrd="0" destOrd="0" parTransId="{EB0AA70A-B6F6-40A8-9608-EF31AD56E4CC}" sibTransId="{69005F66-F11E-4FB1-AF5C-5EAB95BCF6D6}"/>
    <dgm:cxn modelId="{401CA508-5C9B-4F5A-9132-D0FC737AA2B3}" type="presOf" srcId="{92D004F2-231A-4B17-9EAB-5A26E6985926}" destId="{2E49BE1B-4746-4991-8C53-B10FE29B628E}" srcOrd="0" destOrd="0" presId="urn:microsoft.com/office/officeart/2005/8/layout/list1"/>
    <dgm:cxn modelId="{D2593922-2F99-49ED-9A1F-9C32ACFAF3F8}" type="presOf" srcId="{C430D920-AD89-4C92-A12D-E627BC09A672}" destId="{EB42C883-96B5-49EA-887B-450708107A99}" srcOrd="0" destOrd="0" presId="urn:microsoft.com/office/officeart/2005/8/layout/list1"/>
    <dgm:cxn modelId="{4686164A-D375-4DAA-9850-78AA68761161}" type="presOf" srcId="{4BB2C041-0E06-46C3-862E-0098979FD548}" destId="{461CFD61-23D8-4B9E-972B-BD9D649B99AE}" srcOrd="1" destOrd="0" presId="urn:microsoft.com/office/officeart/2005/8/layout/list1"/>
    <dgm:cxn modelId="{86729989-B280-49C2-B6FA-E92C142ABCF3}" srcId="{C430D920-AD89-4C92-A12D-E627BC09A672}" destId="{4BB2C041-0E06-46C3-862E-0098979FD548}" srcOrd="0" destOrd="0" parTransId="{39A571B9-B273-4D21-98E8-811ABD69B957}" sibTransId="{625FB2EA-4793-4A96-8B2C-D230A0187F1A}"/>
    <dgm:cxn modelId="{F46B9298-1956-49B4-A947-6FCBACE063A6}" srcId="{C430D920-AD89-4C92-A12D-E627BC09A672}" destId="{EF8C7EE0-530C-4DE3-B84E-7023902BED5C}" srcOrd="1" destOrd="0" parTransId="{3550738F-EF80-4441-883D-4B0123A33FBF}" sibTransId="{C4F5256C-AF67-4201-B4F2-42F62446B5BA}"/>
    <dgm:cxn modelId="{3BE211B4-A3B6-46E4-A73C-5D16F9CC024F}" srcId="{EF8C7EE0-530C-4DE3-B84E-7023902BED5C}" destId="{92D004F2-231A-4B17-9EAB-5A26E6985926}" srcOrd="0" destOrd="0" parTransId="{5ED2FB7D-1B1F-4DDB-8403-7BEC3FE560AE}" sibTransId="{D19472C8-DE59-44E5-9F91-CDE8964D3271}"/>
    <dgm:cxn modelId="{C9C8F3B7-0899-44F2-8455-46B5CC5C22A6}" type="presOf" srcId="{EF8C7EE0-530C-4DE3-B84E-7023902BED5C}" destId="{2ADA910C-F4FA-4D63-80D0-3BE701846906}" srcOrd="1" destOrd="0" presId="urn:microsoft.com/office/officeart/2005/8/layout/list1"/>
    <dgm:cxn modelId="{9B52ECCB-2F29-4F93-B0F0-3A9263BFF907}" type="presOf" srcId="{EF8C7EE0-530C-4DE3-B84E-7023902BED5C}" destId="{A8163ECE-4621-4892-8828-28557C8C36FB}" srcOrd="0" destOrd="0" presId="urn:microsoft.com/office/officeart/2005/8/layout/list1"/>
    <dgm:cxn modelId="{4C8AB9DB-B6AF-4C3E-9904-3829211C7595}" type="presOf" srcId="{4BB2C041-0E06-46C3-862E-0098979FD548}" destId="{7804EC21-97FF-44E0-8EFE-3B4EE618B5AA}" srcOrd="0" destOrd="0" presId="urn:microsoft.com/office/officeart/2005/8/layout/list1"/>
    <dgm:cxn modelId="{650CBAE6-A5D7-4DD6-BCF6-F0ADFCE95FD1}" type="presOf" srcId="{BA2D22B7-4099-425E-98A1-68B9771BD2BD}" destId="{842F215E-F526-43E8-B97E-05F6EAC06850}" srcOrd="0" destOrd="0" presId="urn:microsoft.com/office/officeart/2005/8/layout/list1"/>
    <dgm:cxn modelId="{56A5396A-8F59-4769-A046-EEAF1517CF98}" type="presParOf" srcId="{EB42C883-96B5-49EA-887B-450708107A99}" destId="{2DDD9B6D-785C-439B-B607-3220D2E9167C}" srcOrd="0" destOrd="0" presId="urn:microsoft.com/office/officeart/2005/8/layout/list1"/>
    <dgm:cxn modelId="{B3512C8F-84AD-4536-BAE2-A81ED39A6A95}" type="presParOf" srcId="{2DDD9B6D-785C-439B-B607-3220D2E9167C}" destId="{7804EC21-97FF-44E0-8EFE-3B4EE618B5AA}" srcOrd="0" destOrd="0" presId="urn:microsoft.com/office/officeart/2005/8/layout/list1"/>
    <dgm:cxn modelId="{58DFC6F8-5A6F-4958-A403-C96E69EE1B53}" type="presParOf" srcId="{2DDD9B6D-785C-439B-B607-3220D2E9167C}" destId="{461CFD61-23D8-4B9E-972B-BD9D649B99AE}" srcOrd="1" destOrd="0" presId="urn:microsoft.com/office/officeart/2005/8/layout/list1"/>
    <dgm:cxn modelId="{AF1F3BB4-EA90-4E84-B1DB-DBC478CB3664}" type="presParOf" srcId="{EB42C883-96B5-49EA-887B-450708107A99}" destId="{485161D3-BCEA-4FA0-A64F-C50AC129382D}" srcOrd="1" destOrd="0" presId="urn:microsoft.com/office/officeart/2005/8/layout/list1"/>
    <dgm:cxn modelId="{7F9A44EE-7798-4CD7-B0F9-5ECA0F3329B9}" type="presParOf" srcId="{EB42C883-96B5-49EA-887B-450708107A99}" destId="{842F215E-F526-43E8-B97E-05F6EAC06850}" srcOrd="2" destOrd="0" presId="urn:microsoft.com/office/officeart/2005/8/layout/list1"/>
    <dgm:cxn modelId="{39820C8F-B56F-415E-8996-B7576777AEBF}" type="presParOf" srcId="{EB42C883-96B5-49EA-887B-450708107A99}" destId="{CD9A004D-C887-4603-8DC3-ABEC63C691D7}" srcOrd="3" destOrd="0" presId="urn:microsoft.com/office/officeart/2005/8/layout/list1"/>
    <dgm:cxn modelId="{43A6BA4D-FC61-4FF1-A44E-2EC13355FB9D}" type="presParOf" srcId="{EB42C883-96B5-49EA-887B-450708107A99}" destId="{66B67F6F-CC26-4841-BF8F-4913D750BC59}" srcOrd="4" destOrd="0" presId="urn:microsoft.com/office/officeart/2005/8/layout/list1"/>
    <dgm:cxn modelId="{E6FA8BFC-14C3-4655-9223-F22109FD3463}" type="presParOf" srcId="{66B67F6F-CC26-4841-BF8F-4913D750BC59}" destId="{A8163ECE-4621-4892-8828-28557C8C36FB}" srcOrd="0" destOrd="0" presId="urn:microsoft.com/office/officeart/2005/8/layout/list1"/>
    <dgm:cxn modelId="{CD5E3F33-CB3B-4095-9F6E-6249CEE9B1FE}" type="presParOf" srcId="{66B67F6F-CC26-4841-BF8F-4913D750BC59}" destId="{2ADA910C-F4FA-4D63-80D0-3BE701846906}" srcOrd="1" destOrd="0" presId="urn:microsoft.com/office/officeart/2005/8/layout/list1"/>
    <dgm:cxn modelId="{A825EF59-CD62-49E3-B02C-3A0C3D6C56BE}" type="presParOf" srcId="{EB42C883-96B5-49EA-887B-450708107A99}" destId="{C704855C-BAA5-4227-85FE-7A2385FA2059}" srcOrd="5" destOrd="0" presId="urn:microsoft.com/office/officeart/2005/8/layout/list1"/>
    <dgm:cxn modelId="{3E501772-D190-4436-BA1C-8573E550D358}" type="presParOf" srcId="{EB42C883-96B5-49EA-887B-450708107A99}" destId="{2E49BE1B-4746-4991-8C53-B10FE29B628E}"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8CDEC8-35A1-4DF6-A4CB-22C76FD9641C}"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E17950FF-7CA0-4A0D-9F07-696F5D120392}">
      <dgm:prSet phldrT="[Text]"/>
      <dgm:spPr/>
      <dgm:t>
        <a:bodyPr/>
        <a:lstStyle/>
        <a:p>
          <a:r>
            <a:rPr lang="en-US" b="1" dirty="0"/>
            <a:t>Self-Directed Professional Development</a:t>
          </a:r>
        </a:p>
      </dgm:t>
    </dgm:pt>
    <dgm:pt modelId="{2FC3A738-AF8D-4E46-8791-908CFD65CFDD}" type="parTrans" cxnId="{38B57AC9-4A7F-4BA3-93F2-783EE1401482}">
      <dgm:prSet/>
      <dgm:spPr/>
      <dgm:t>
        <a:bodyPr/>
        <a:lstStyle/>
        <a:p>
          <a:endParaRPr lang="en-US"/>
        </a:p>
      </dgm:t>
    </dgm:pt>
    <dgm:pt modelId="{7CED0B64-73F4-4F68-9153-837935F1A5DD}" type="sibTrans" cxnId="{38B57AC9-4A7F-4BA3-93F2-783EE1401482}">
      <dgm:prSet/>
      <dgm:spPr/>
      <dgm:t>
        <a:bodyPr/>
        <a:lstStyle/>
        <a:p>
          <a:endParaRPr lang="en-US"/>
        </a:p>
      </dgm:t>
    </dgm:pt>
    <dgm:pt modelId="{84EE8A7C-9E22-4CE8-9D16-CE543DAF42DF}">
      <dgm:prSet phldrT="[Text]" custT="1"/>
      <dgm:spPr/>
      <dgm:t>
        <a:bodyPr/>
        <a:lstStyle/>
        <a:p>
          <a:endParaRPr lang="en-US" sz="2800" dirty="0">
            <a:solidFill>
              <a:schemeClr val="tx1"/>
            </a:solidFill>
          </a:endParaRPr>
        </a:p>
        <a:p>
          <a:r>
            <a:rPr lang="en-US" sz="2800" b="1" dirty="0">
              <a:solidFill>
                <a:schemeClr val="tx1"/>
              </a:solidFill>
            </a:rPr>
            <a:t>Functional Leadership Theory</a:t>
          </a:r>
        </a:p>
        <a:p>
          <a:r>
            <a:rPr lang="en-US" sz="2400" dirty="0">
              <a:solidFill>
                <a:schemeClr val="tx1"/>
              </a:solidFill>
            </a:rPr>
            <a:t>(McGrath, 1962)</a:t>
          </a:r>
        </a:p>
        <a:p>
          <a:endParaRPr lang="en-US" sz="2800" dirty="0">
            <a:solidFill>
              <a:schemeClr val="tx1"/>
            </a:solidFill>
          </a:endParaRPr>
        </a:p>
      </dgm:t>
    </dgm:pt>
    <dgm:pt modelId="{63A0C5F5-CB69-4CC9-AF5B-4ECC4631BA78}" type="parTrans" cxnId="{D91E2DAB-58A2-47E6-AAAF-E24D887F0E48}">
      <dgm:prSet/>
      <dgm:spPr/>
      <dgm:t>
        <a:bodyPr/>
        <a:lstStyle/>
        <a:p>
          <a:endParaRPr lang="en-US"/>
        </a:p>
      </dgm:t>
    </dgm:pt>
    <dgm:pt modelId="{AE59B2C0-EA93-4AC4-A707-6B52A37097D2}" type="sibTrans" cxnId="{D91E2DAB-58A2-47E6-AAAF-E24D887F0E48}">
      <dgm:prSet/>
      <dgm:spPr/>
      <dgm:t>
        <a:bodyPr/>
        <a:lstStyle/>
        <a:p>
          <a:endParaRPr lang="en-US"/>
        </a:p>
      </dgm:t>
    </dgm:pt>
    <dgm:pt modelId="{4336C33B-48D0-42B2-9097-BE5E16554F3C}">
      <dgm:prSet phldrT="[Text]" custT="1"/>
      <dgm:spPr/>
      <dgm:t>
        <a:bodyPr/>
        <a:lstStyle/>
        <a:p>
          <a:endParaRPr lang="en-US" sz="3200" dirty="0">
            <a:solidFill>
              <a:schemeClr val="tx1"/>
            </a:solidFill>
          </a:endParaRPr>
        </a:p>
        <a:p>
          <a:r>
            <a:rPr lang="en-US" sz="3200" b="1" dirty="0">
              <a:solidFill>
                <a:schemeClr val="tx1"/>
              </a:solidFill>
            </a:rPr>
            <a:t>Human Capital Theory</a:t>
          </a:r>
        </a:p>
        <a:p>
          <a:r>
            <a:rPr lang="en-US" sz="2800" dirty="0">
              <a:solidFill>
                <a:schemeClr val="tx1"/>
              </a:solidFill>
            </a:rPr>
            <a:t>(Becker,1993)</a:t>
          </a:r>
        </a:p>
        <a:p>
          <a:endParaRPr lang="en-US" sz="3200" dirty="0">
            <a:solidFill>
              <a:schemeClr val="tx1"/>
            </a:solidFill>
          </a:endParaRPr>
        </a:p>
      </dgm:t>
    </dgm:pt>
    <dgm:pt modelId="{44375634-7C10-49D5-A99D-686B83F00BA6}" type="parTrans" cxnId="{FB959F0E-0B59-4D8E-BEA6-EC8788FFC27E}">
      <dgm:prSet/>
      <dgm:spPr/>
      <dgm:t>
        <a:bodyPr/>
        <a:lstStyle/>
        <a:p>
          <a:endParaRPr lang="en-US"/>
        </a:p>
      </dgm:t>
    </dgm:pt>
    <dgm:pt modelId="{C2E3EB2F-344E-4E69-8062-A45491A26869}" type="sibTrans" cxnId="{FB959F0E-0B59-4D8E-BEA6-EC8788FFC27E}">
      <dgm:prSet/>
      <dgm:spPr/>
      <dgm:t>
        <a:bodyPr/>
        <a:lstStyle/>
        <a:p>
          <a:endParaRPr lang="en-US"/>
        </a:p>
      </dgm:t>
    </dgm:pt>
    <dgm:pt modelId="{F9732364-CE7F-4E67-9086-595BF652BA9F}" type="pres">
      <dgm:prSet presAssocID="{C78CDEC8-35A1-4DF6-A4CB-22C76FD9641C}" presName="cycle" presStyleCnt="0">
        <dgm:presLayoutVars>
          <dgm:chMax val="1"/>
          <dgm:dir/>
          <dgm:animLvl val="ctr"/>
          <dgm:resizeHandles val="exact"/>
        </dgm:presLayoutVars>
      </dgm:prSet>
      <dgm:spPr/>
    </dgm:pt>
    <dgm:pt modelId="{AB0061C9-3D22-4671-BB09-06D483EF85B9}" type="pres">
      <dgm:prSet presAssocID="{E17950FF-7CA0-4A0D-9F07-696F5D120392}" presName="centerShape" presStyleLbl="node0" presStyleIdx="0" presStyleCnt="1"/>
      <dgm:spPr/>
    </dgm:pt>
    <dgm:pt modelId="{D078BA84-1F3A-4351-9021-345F098C2CF0}" type="pres">
      <dgm:prSet presAssocID="{63A0C5F5-CB69-4CC9-AF5B-4ECC4631BA78}" presName="parTrans" presStyleLbl="bgSibTrans2D1" presStyleIdx="0" presStyleCnt="2"/>
      <dgm:spPr/>
    </dgm:pt>
    <dgm:pt modelId="{05133B04-3F7E-45D8-BA63-8E37CB5832F0}" type="pres">
      <dgm:prSet presAssocID="{84EE8A7C-9E22-4CE8-9D16-CE543DAF42DF}" presName="node" presStyleLbl="node1" presStyleIdx="0" presStyleCnt="2">
        <dgm:presLayoutVars>
          <dgm:bulletEnabled val="1"/>
        </dgm:presLayoutVars>
      </dgm:prSet>
      <dgm:spPr/>
    </dgm:pt>
    <dgm:pt modelId="{011F3A41-B618-4579-9A57-ED735954FF53}" type="pres">
      <dgm:prSet presAssocID="{44375634-7C10-49D5-A99D-686B83F00BA6}" presName="parTrans" presStyleLbl="bgSibTrans2D1" presStyleIdx="1" presStyleCnt="2"/>
      <dgm:spPr/>
    </dgm:pt>
    <dgm:pt modelId="{C15FB6FD-1957-4EF1-8F58-CEBDB42F3776}" type="pres">
      <dgm:prSet presAssocID="{4336C33B-48D0-42B2-9097-BE5E16554F3C}" presName="node" presStyleLbl="node1" presStyleIdx="1" presStyleCnt="2">
        <dgm:presLayoutVars>
          <dgm:bulletEnabled val="1"/>
        </dgm:presLayoutVars>
      </dgm:prSet>
      <dgm:spPr/>
    </dgm:pt>
  </dgm:ptLst>
  <dgm:cxnLst>
    <dgm:cxn modelId="{FB959F0E-0B59-4D8E-BEA6-EC8788FFC27E}" srcId="{E17950FF-7CA0-4A0D-9F07-696F5D120392}" destId="{4336C33B-48D0-42B2-9097-BE5E16554F3C}" srcOrd="1" destOrd="0" parTransId="{44375634-7C10-49D5-A99D-686B83F00BA6}" sibTransId="{C2E3EB2F-344E-4E69-8062-A45491A26869}"/>
    <dgm:cxn modelId="{C500D426-6198-4594-8D72-2EC8F6388DCF}" type="presOf" srcId="{63A0C5F5-CB69-4CC9-AF5B-4ECC4631BA78}" destId="{D078BA84-1F3A-4351-9021-345F098C2CF0}" srcOrd="0" destOrd="0" presId="urn:microsoft.com/office/officeart/2005/8/layout/radial4"/>
    <dgm:cxn modelId="{77A66832-ECE0-43F4-B6C4-C5E535336E1E}" type="presOf" srcId="{44375634-7C10-49D5-A99D-686B83F00BA6}" destId="{011F3A41-B618-4579-9A57-ED735954FF53}" srcOrd="0" destOrd="0" presId="urn:microsoft.com/office/officeart/2005/8/layout/radial4"/>
    <dgm:cxn modelId="{D91E2DAB-58A2-47E6-AAAF-E24D887F0E48}" srcId="{E17950FF-7CA0-4A0D-9F07-696F5D120392}" destId="{84EE8A7C-9E22-4CE8-9D16-CE543DAF42DF}" srcOrd="0" destOrd="0" parTransId="{63A0C5F5-CB69-4CC9-AF5B-4ECC4631BA78}" sibTransId="{AE59B2C0-EA93-4AC4-A707-6B52A37097D2}"/>
    <dgm:cxn modelId="{ADE3A4BE-73B5-440D-809E-6E07BB739612}" type="presOf" srcId="{4336C33B-48D0-42B2-9097-BE5E16554F3C}" destId="{C15FB6FD-1957-4EF1-8F58-CEBDB42F3776}" srcOrd="0" destOrd="0" presId="urn:microsoft.com/office/officeart/2005/8/layout/radial4"/>
    <dgm:cxn modelId="{38B57AC9-4A7F-4BA3-93F2-783EE1401482}" srcId="{C78CDEC8-35A1-4DF6-A4CB-22C76FD9641C}" destId="{E17950FF-7CA0-4A0D-9F07-696F5D120392}" srcOrd="0" destOrd="0" parTransId="{2FC3A738-AF8D-4E46-8791-908CFD65CFDD}" sibTransId="{7CED0B64-73F4-4F68-9153-837935F1A5DD}"/>
    <dgm:cxn modelId="{D4CC8EE1-86FE-41D2-90A4-D6A33819369C}" type="presOf" srcId="{84EE8A7C-9E22-4CE8-9D16-CE543DAF42DF}" destId="{05133B04-3F7E-45D8-BA63-8E37CB5832F0}" srcOrd="0" destOrd="0" presId="urn:microsoft.com/office/officeart/2005/8/layout/radial4"/>
    <dgm:cxn modelId="{072C09E5-1240-49CF-A25A-49EE430E6DDB}" type="presOf" srcId="{E17950FF-7CA0-4A0D-9F07-696F5D120392}" destId="{AB0061C9-3D22-4671-BB09-06D483EF85B9}" srcOrd="0" destOrd="0" presId="urn:microsoft.com/office/officeart/2005/8/layout/radial4"/>
    <dgm:cxn modelId="{442D85F8-BCFD-469B-BEB9-18C81A78B117}" type="presOf" srcId="{C78CDEC8-35A1-4DF6-A4CB-22C76FD9641C}" destId="{F9732364-CE7F-4E67-9086-595BF652BA9F}" srcOrd="0" destOrd="0" presId="urn:microsoft.com/office/officeart/2005/8/layout/radial4"/>
    <dgm:cxn modelId="{059C1884-286D-410C-B64E-B29287D02ECC}" type="presParOf" srcId="{F9732364-CE7F-4E67-9086-595BF652BA9F}" destId="{AB0061C9-3D22-4671-BB09-06D483EF85B9}" srcOrd="0" destOrd="0" presId="urn:microsoft.com/office/officeart/2005/8/layout/radial4"/>
    <dgm:cxn modelId="{9E330580-D98E-45BE-ABEF-31953D84F269}" type="presParOf" srcId="{F9732364-CE7F-4E67-9086-595BF652BA9F}" destId="{D078BA84-1F3A-4351-9021-345F098C2CF0}" srcOrd="1" destOrd="0" presId="urn:microsoft.com/office/officeart/2005/8/layout/radial4"/>
    <dgm:cxn modelId="{FAF5278B-B9EF-4122-BC36-9ED94BF5F68E}" type="presParOf" srcId="{F9732364-CE7F-4E67-9086-595BF652BA9F}" destId="{05133B04-3F7E-45D8-BA63-8E37CB5832F0}" srcOrd="2" destOrd="0" presId="urn:microsoft.com/office/officeart/2005/8/layout/radial4"/>
    <dgm:cxn modelId="{66553ED2-034F-4792-B888-263FDE9B445E}" type="presParOf" srcId="{F9732364-CE7F-4E67-9086-595BF652BA9F}" destId="{011F3A41-B618-4579-9A57-ED735954FF53}" srcOrd="3" destOrd="0" presId="urn:microsoft.com/office/officeart/2005/8/layout/radial4"/>
    <dgm:cxn modelId="{68BEC9BB-BF60-4CCA-9922-2D780C021392}" type="presParOf" srcId="{F9732364-CE7F-4E67-9086-595BF652BA9F}" destId="{C15FB6FD-1957-4EF1-8F58-CEBDB42F3776}"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56A1AA-7239-401F-A390-E66A6B6272EF}"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1D6EDEF7-1685-4537-AE80-F64DD79196FB}">
      <dgm:prSet custT="1"/>
      <dgm:spPr/>
      <dgm:t>
        <a:bodyPr/>
        <a:lstStyle/>
        <a:p>
          <a:pPr rtl="0"/>
          <a:r>
            <a:rPr lang="en-US" sz="2000" b="1" dirty="0"/>
            <a:t>Motivation </a:t>
          </a:r>
        </a:p>
      </dgm:t>
    </dgm:pt>
    <dgm:pt modelId="{D1306316-8372-42EC-B432-6F0C3713A7A5}" type="parTrans" cxnId="{B0635432-3DE8-40F7-BAE6-C362F8878FE5}">
      <dgm:prSet/>
      <dgm:spPr/>
      <dgm:t>
        <a:bodyPr/>
        <a:lstStyle/>
        <a:p>
          <a:endParaRPr lang="en-US"/>
        </a:p>
      </dgm:t>
    </dgm:pt>
    <dgm:pt modelId="{3196C5EF-0156-4FA7-A7EA-617083B734A6}" type="sibTrans" cxnId="{B0635432-3DE8-40F7-BAE6-C362F8878FE5}">
      <dgm:prSet/>
      <dgm:spPr/>
      <dgm:t>
        <a:bodyPr/>
        <a:lstStyle/>
        <a:p>
          <a:endParaRPr lang="en-US"/>
        </a:p>
      </dgm:t>
    </dgm:pt>
    <dgm:pt modelId="{73189BEF-5ED3-47EE-AB3C-BA54779ECB4B}">
      <dgm:prSet custT="1"/>
      <dgm:spPr/>
      <dgm:t>
        <a:bodyPr/>
        <a:lstStyle/>
        <a:p>
          <a:r>
            <a:rPr lang="en-US" sz="2000" b="1" dirty="0"/>
            <a:t>Positive Psychological Capabilities </a:t>
          </a:r>
        </a:p>
      </dgm:t>
    </dgm:pt>
    <dgm:pt modelId="{01307020-07B1-4B28-90F1-E0BA99A685D5}" type="parTrans" cxnId="{349AEC80-9811-488C-8958-177F000FD64C}">
      <dgm:prSet/>
      <dgm:spPr/>
      <dgm:t>
        <a:bodyPr/>
        <a:lstStyle/>
        <a:p>
          <a:endParaRPr lang="en-US"/>
        </a:p>
      </dgm:t>
    </dgm:pt>
    <dgm:pt modelId="{0F416AC9-307A-447B-94AB-742E955A6D78}" type="sibTrans" cxnId="{349AEC80-9811-488C-8958-177F000FD64C}">
      <dgm:prSet/>
      <dgm:spPr/>
      <dgm:t>
        <a:bodyPr/>
        <a:lstStyle/>
        <a:p>
          <a:endParaRPr lang="en-US"/>
        </a:p>
      </dgm:t>
    </dgm:pt>
    <dgm:pt modelId="{2FC663F6-0414-42A0-B8C9-F5BBFB652817}">
      <dgm:prSet custT="1"/>
      <dgm:spPr/>
      <dgm:t>
        <a:bodyPr/>
        <a:lstStyle/>
        <a:p>
          <a:r>
            <a:rPr lang="en-US" sz="2000" b="1" dirty="0"/>
            <a:t>Means and Resources</a:t>
          </a:r>
        </a:p>
      </dgm:t>
    </dgm:pt>
    <dgm:pt modelId="{1DEF0E49-CEA0-4A1E-9FFD-32F13C484F41}" type="parTrans" cxnId="{97231ED3-D184-49A3-B455-3702088EBD6A}">
      <dgm:prSet/>
      <dgm:spPr/>
      <dgm:t>
        <a:bodyPr/>
        <a:lstStyle/>
        <a:p>
          <a:endParaRPr lang="en-US"/>
        </a:p>
      </dgm:t>
    </dgm:pt>
    <dgm:pt modelId="{A70A50E3-C529-4228-B3CA-6A61E16C8098}" type="sibTrans" cxnId="{97231ED3-D184-49A3-B455-3702088EBD6A}">
      <dgm:prSet/>
      <dgm:spPr/>
      <dgm:t>
        <a:bodyPr/>
        <a:lstStyle/>
        <a:p>
          <a:endParaRPr lang="en-US"/>
        </a:p>
      </dgm:t>
    </dgm:pt>
    <dgm:pt modelId="{621B8AE7-ABEA-45B3-8B80-35A139F9164E}">
      <dgm:prSet/>
      <dgm:spPr/>
      <dgm:t>
        <a:bodyPr/>
        <a:lstStyle/>
        <a:p>
          <a:endParaRPr lang="en-US" dirty="0"/>
        </a:p>
      </dgm:t>
    </dgm:pt>
    <dgm:pt modelId="{97DD3A9D-ACDE-4CFF-9680-818890B14EA8}" type="parTrans" cxnId="{7095BBE0-7714-4313-99E4-3EEEFCA6F0AD}">
      <dgm:prSet/>
      <dgm:spPr/>
      <dgm:t>
        <a:bodyPr/>
        <a:lstStyle/>
        <a:p>
          <a:endParaRPr lang="en-US"/>
        </a:p>
      </dgm:t>
    </dgm:pt>
    <dgm:pt modelId="{AE95FC17-F4D1-4727-90A4-34415E29FF7D}" type="sibTrans" cxnId="{7095BBE0-7714-4313-99E4-3EEEFCA6F0AD}">
      <dgm:prSet/>
      <dgm:spPr/>
      <dgm:t>
        <a:bodyPr/>
        <a:lstStyle/>
        <a:p>
          <a:endParaRPr lang="en-US"/>
        </a:p>
      </dgm:t>
    </dgm:pt>
    <dgm:pt modelId="{0BC69AFF-E216-42AD-8E51-E65CF7931A07}">
      <dgm:prSet custT="1"/>
      <dgm:spPr/>
      <dgm:t>
        <a:bodyPr/>
        <a:lstStyle/>
        <a:p>
          <a:r>
            <a:rPr lang="en-US" sz="2000" b="1" dirty="0"/>
            <a:t>Courses of Action</a:t>
          </a:r>
        </a:p>
      </dgm:t>
    </dgm:pt>
    <dgm:pt modelId="{63B0FD01-EF76-496C-B1BD-DF5B413D4E69}" type="parTrans" cxnId="{F1ECBAA7-ED11-4841-A9C3-0FCF00D1238B}">
      <dgm:prSet/>
      <dgm:spPr/>
      <dgm:t>
        <a:bodyPr/>
        <a:lstStyle/>
        <a:p>
          <a:endParaRPr lang="en-US"/>
        </a:p>
      </dgm:t>
    </dgm:pt>
    <dgm:pt modelId="{798AB5AA-F7B7-4548-A88B-8F6DEC3B53E1}" type="sibTrans" cxnId="{F1ECBAA7-ED11-4841-A9C3-0FCF00D1238B}">
      <dgm:prSet/>
      <dgm:spPr/>
      <dgm:t>
        <a:bodyPr/>
        <a:lstStyle/>
        <a:p>
          <a:endParaRPr lang="en-US"/>
        </a:p>
      </dgm:t>
    </dgm:pt>
    <dgm:pt modelId="{3AF99D7F-A220-4C1F-A04B-13C015B24328}" type="pres">
      <dgm:prSet presAssocID="{0256A1AA-7239-401F-A390-E66A6B6272EF}" presName="matrix" presStyleCnt="0">
        <dgm:presLayoutVars>
          <dgm:chMax val="1"/>
          <dgm:dir val="rev"/>
          <dgm:resizeHandles val="exact"/>
        </dgm:presLayoutVars>
      </dgm:prSet>
      <dgm:spPr/>
    </dgm:pt>
    <dgm:pt modelId="{760F64B9-9FC4-460C-B252-BC19970268D0}" type="pres">
      <dgm:prSet presAssocID="{0256A1AA-7239-401F-A390-E66A6B6272EF}" presName="axisShape" presStyleLbl="bgShp" presStyleIdx="0" presStyleCnt="1"/>
      <dgm:spPr/>
    </dgm:pt>
    <dgm:pt modelId="{A7EE2E51-2234-403F-923D-A5EB9BF7C73F}" type="pres">
      <dgm:prSet presAssocID="{0256A1AA-7239-401F-A390-E66A6B6272EF}" presName="rect1" presStyleLbl="node1" presStyleIdx="0" presStyleCnt="4">
        <dgm:presLayoutVars>
          <dgm:chMax val="0"/>
          <dgm:chPref val="0"/>
          <dgm:bulletEnabled val="1"/>
        </dgm:presLayoutVars>
      </dgm:prSet>
      <dgm:spPr/>
    </dgm:pt>
    <dgm:pt modelId="{BD89D740-C0AD-40A3-BE90-DC4CAA646B41}" type="pres">
      <dgm:prSet presAssocID="{0256A1AA-7239-401F-A390-E66A6B6272EF}" presName="rect2" presStyleLbl="node1" presStyleIdx="1" presStyleCnt="4">
        <dgm:presLayoutVars>
          <dgm:chMax val="0"/>
          <dgm:chPref val="0"/>
          <dgm:bulletEnabled val="1"/>
        </dgm:presLayoutVars>
      </dgm:prSet>
      <dgm:spPr/>
    </dgm:pt>
    <dgm:pt modelId="{0AAA97AA-594B-4869-A2BB-D59E84326091}" type="pres">
      <dgm:prSet presAssocID="{0256A1AA-7239-401F-A390-E66A6B6272EF}" presName="rect3" presStyleLbl="node1" presStyleIdx="2" presStyleCnt="4">
        <dgm:presLayoutVars>
          <dgm:chMax val="0"/>
          <dgm:chPref val="0"/>
          <dgm:bulletEnabled val="1"/>
        </dgm:presLayoutVars>
      </dgm:prSet>
      <dgm:spPr/>
    </dgm:pt>
    <dgm:pt modelId="{B90C29DA-16CB-495F-8877-645FFA6D98D2}" type="pres">
      <dgm:prSet presAssocID="{0256A1AA-7239-401F-A390-E66A6B6272EF}" presName="rect4" presStyleLbl="node1" presStyleIdx="3" presStyleCnt="4">
        <dgm:presLayoutVars>
          <dgm:chMax val="0"/>
          <dgm:chPref val="0"/>
          <dgm:bulletEnabled val="1"/>
        </dgm:presLayoutVars>
      </dgm:prSet>
      <dgm:spPr/>
    </dgm:pt>
  </dgm:ptLst>
  <dgm:cxnLst>
    <dgm:cxn modelId="{B0635432-3DE8-40F7-BAE6-C362F8878FE5}" srcId="{0256A1AA-7239-401F-A390-E66A6B6272EF}" destId="{1D6EDEF7-1685-4537-AE80-F64DD79196FB}" srcOrd="0" destOrd="0" parTransId="{D1306316-8372-42EC-B432-6F0C3713A7A5}" sibTransId="{3196C5EF-0156-4FA7-A7EA-617083B734A6}"/>
    <dgm:cxn modelId="{00CFA563-6319-4F1C-8728-D681064074E7}" type="presOf" srcId="{0256A1AA-7239-401F-A390-E66A6B6272EF}" destId="{3AF99D7F-A220-4C1F-A04B-13C015B24328}" srcOrd="0" destOrd="0" presId="urn:microsoft.com/office/officeart/2005/8/layout/matrix2"/>
    <dgm:cxn modelId="{349AEC80-9811-488C-8958-177F000FD64C}" srcId="{0256A1AA-7239-401F-A390-E66A6B6272EF}" destId="{73189BEF-5ED3-47EE-AB3C-BA54779ECB4B}" srcOrd="1" destOrd="0" parTransId="{01307020-07B1-4B28-90F1-E0BA99A685D5}" sibTransId="{0F416AC9-307A-447B-94AB-742E955A6D78}"/>
    <dgm:cxn modelId="{BFE01993-8CCB-4AA3-B064-CF59E7195295}" type="presOf" srcId="{2FC663F6-0414-42A0-B8C9-F5BBFB652817}" destId="{B90C29DA-16CB-495F-8877-645FFA6D98D2}" srcOrd="0" destOrd="0" presId="urn:microsoft.com/office/officeart/2005/8/layout/matrix2"/>
    <dgm:cxn modelId="{F1ECBAA7-ED11-4841-A9C3-0FCF00D1238B}" srcId="{0256A1AA-7239-401F-A390-E66A6B6272EF}" destId="{0BC69AFF-E216-42AD-8E51-E65CF7931A07}" srcOrd="2" destOrd="0" parTransId="{63B0FD01-EF76-496C-B1BD-DF5B413D4E69}" sibTransId="{798AB5AA-F7B7-4548-A88B-8F6DEC3B53E1}"/>
    <dgm:cxn modelId="{944B56C6-5D6B-47C9-9C50-500AB2C3A028}" type="presOf" srcId="{1D6EDEF7-1685-4537-AE80-F64DD79196FB}" destId="{A7EE2E51-2234-403F-923D-A5EB9BF7C73F}" srcOrd="0" destOrd="0" presId="urn:microsoft.com/office/officeart/2005/8/layout/matrix2"/>
    <dgm:cxn modelId="{5471A8C6-A491-4907-8EB2-581D53BD5C0D}" type="presOf" srcId="{0BC69AFF-E216-42AD-8E51-E65CF7931A07}" destId="{0AAA97AA-594B-4869-A2BB-D59E84326091}" srcOrd="0" destOrd="0" presId="urn:microsoft.com/office/officeart/2005/8/layout/matrix2"/>
    <dgm:cxn modelId="{096A57CD-457D-4B6B-BD68-27C13ACA3A4A}" type="presOf" srcId="{73189BEF-5ED3-47EE-AB3C-BA54779ECB4B}" destId="{BD89D740-C0AD-40A3-BE90-DC4CAA646B41}" srcOrd="0" destOrd="0" presId="urn:microsoft.com/office/officeart/2005/8/layout/matrix2"/>
    <dgm:cxn modelId="{97231ED3-D184-49A3-B455-3702088EBD6A}" srcId="{0256A1AA-7239-401F-A390-E66A6B6272EF}" destId="{2FC663F6-0414-42A0-B8C9-F5BBFB652817}" srcOrd="3" destOrd="0" parTransId="{1DEF0E49-CEA0-4A1E-9FFD-32F13C484F41}" sibTransId="{A70A50E3-C529-4228-B3CA-6A61E16C8098}"/>
    <dgm:cxn modelId="{7095BBE0-7714-4313-99E4-3EEEFCA6F0AD}" srcId="{0256A1AA-7239-401F-A390-E66A6B6272EF}" destId="{621B8AE7-ABEA-45B3-8B80-35A139F9164E}" srcOrd="4" destOrd="0" parTransId="{97DD3A9D-ACDE-4CFF-9680-818890B14EA8}" sibTransId="{AE95FC17-F4D1-4727-90A4-34415E29FF7D}"/>
    <dgm:cxn modelId="{99469959-BD41-489D-9E48-3E7B1AEE7BDC}" type="presParOf" srcId="{3AF99D7F-A220-4C1F-A04B-13C015B24328}" destId="{760F64B9-9FC4-460C-B252-BC19970268D0}" srcOrd="0" destOrd="0" presId="urn:microsoft.com/office/officeart/2005/8/layout/matrix2"/>
    <dgm:cxn modelId="{DDD63FBC-2BF4-47D4-B119-B089D8703263}" type="presParOf" srcId="{3AF99D7F-A220-4C1F-A04B-13C015B24328}" destId="{A7EE2E51-2234-403F-923D-A5EB9BF7C73F}" srcOrd="1" destOrd="0" presId="urn:microsoft.com/office/officeart/2005/8/layout/matrix2"/>
    <dgm:cxn modelId="{613F928B-638C-4E06-9AB7-8D3659AB95AB}" type="presParOf" srcId="{3AF99D7F-A220-4C1F-A04B-13C015B24328}" destId="{BD89D740-C0AD-40A3-BE90-DC4CAA646B41}" srcOrd="2" destOrd="0" presId="urn:microsoft.com/office/officeart/2005/8/layout/matrix2"/>
    <dgm:cxn modelId="{E37CA9F5-F313-43AB-BAAF-2B3F8FD5C26F}" type="presParOf" srcId="{3AF99D7F-A220-4C1F-A04B-13C015B24328}" destId="{0AAA97AA-594B-4869-A2BB-D59E84326091}" srcOrd="3" destOrd="0" presId="urn:microsoft.com/office/officeart/2005/8/layout/matrix2"/>
    <dgm:cxn modelId="{C573B838-FC9A-466F-94BF-D56F811FADCF}" type="presParOf" srcId="{3AF99D7F-A220-4C1F-A04B-13C015B24328}" destId="{B90C29DA-16CB-495F-8877-645FFA6D98D2}"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5C2D05-92A0-4C4B-80D1-786298C70C7E}"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n-US"/>
        </a:p>
      </dgm:t>
    </dgm:pt>
    <dgm:pt modelId="{00024989-7C04-4207-B589-B370B184D38C}">
      <dgm:prSet custT="1"/>
      <dgm:spPr/>
      <dgm:t>
        <a:bodyPr/>
        <a:lstStyle/>
        <a:p>
          <a:r>
            <a:rPr lang="en-US" sz="2400" b="1" dirty="0"/>
            <a:t>Leader Self and Means Efficacy Theory </a:t>
          </a:r>
        </a:p>
      </dgm:t>
    </dgm:pt>
    <dgm:pt modelId="{65642D12-9C7A-40E5-AA5F-C57F9C91C0BC}" type="parTrans" cxnId="{78424536-C21B-42CA-A04E-C618B28D5B67}">
      <dgm:prSet/>
      <dgm:spPr/>
      <dgm:t>
        <a:bodyPr/>
        <a:lstStyle/>
        <a:p>
          <a:endParaRPr lang="en-US"/>
        </a:p>
      </dgm:t>
    </dgm:pt>
    <dgm:pt modelId="{0E8D4D50-CA0F-47D0-94FF-E84BDD6FEB7E}" type="sibTrans" cxnId="{78424536-C21B-42CA-A04E-C618B28D5B67}">
      <dgm:prSet/>
      <dgm:spPr/>
      <dgm:t>
        <a:bodyPr/>
        <a:lstStyle/>
        <a:p>
          <a:endParaRPr lang="en-US"/>
        </a:p>
      </dgm:t>
    </dgm:pt>
    <dgm:pt modelId="{4A696278-1239-4C14-A841-580A6EB75FE7}">
      <dgm:prSet/>
      <dgm:spPr/>
      <dgm:t>
        <a:bodyPr/>
        <a:lstStyle/>
        <a:p>
          <a:r>
            <a:rPr lang="en-US" dirty="0"/>
            <a:t>Leadership is a social process involving others and resources </a:t>
          </a:r>
        </a:p>
        <a:p>
          <a:r>
            <a:rPr lang="en-US" dirty="0"/>
            <a:t>(Eden, 2001).  </a:t>
          </a:r>
        </a:p>
      </dgm:t>
    </dgm:pt>
    <dgm:pt modelId="{2EA92FE5-2E32-47E8-B37E-EA2FEB549BFD}" type="sibTrans" cxnId="{D478349A-ED11-4450-9D90-32D22085E837}">
      <dgm:prSet/>
      <dgm:spPr/>
      <dgm:t>
        <a:bodyPr/>
        <a:lstStyle/>
        <a:p>
          <a:endParaRPr lang="en-US"/>
        </a:p>
      </dgm:t>
    </dgm:pt>
    <dgm:pt modelId="{3EBA31B9-9FD2-4350-8B97-143FB53DB374}" type="parTrans" cxnId="{D478349A-ED11-4450-9D90-32D22085E837}">
      <dgm:prSet/>
      <dgm:spPr/>
      <dgm:t>
        <a:bodyPr/>
        <a:lstStyle/>
        <a:p>
          <a:endParaRPr lang="en-US"/>
        </a:p>
      </dgm:t>
    </dgm:pt>
    <dgm:pt modelId="{CF234B0E-8C7A-46F8-BAD7-3C29EA4FC524}" type="pres">
      <dgm:prSet presAssocID="{A85C2D05-92A0-4C4B-80D1-786298C70C7E}" presName="diagram" presStyleCnt="0">
        <dgm:presLayoutVars>
          <dgm:chPref val="1"/>
          <dgm:dir/>
          <dgm:animOne val="branch"/>
          <dgm:animLvl val="lvl"/>
          <dgm:resizeHandles/>
        </dgm:presLayoutVars>
      </dgm:prSet>
      <dgm:spPr/>
    </dgm:pt>
    <dgm:pt modelId="{C15F490E-E187-4825-9D96-88C1704AA223}" type="pres">
      <dgm:prSet presAssocID="{00024989-7C04-4207-B589-B370B184D38C}" presName="root" presStyleCnt="0"/>
      <dgm:spPr/>
    </dgm:pt>
    <dgm:pt modelId="{A25180F3-8AA2-45D5-99B2-9C5707360258}" type="pres">
      <dgm:prSet presAssocID="{00024989-7C04-4207-B589-B370B184D38C}" presName="rootComposite" presStyleCnt="0"/>
      <dgm:spPr/>
    </dgm:pt>
    <dgm:pt modelId="{B863B55B-6099-4A44-AC90-ACE9BEA47409}" type="pres">
      <dgm:prSet presAssocID="{00024989-7C04-4207-B589-B370B184D38C}" presName="rootText" presStyleLbl="node1" presStyleIdx="0" presStyleCnt="1" custScaleX="110000" custScaleY="110000"/>
      <dgm:spPr/>
    </dgm:pt>
    <dgm:pt modelId="{30AA7063-5F9D-414F-8187-FF68D729D0CE}" type="pres">
      <dgm:prSet presAssocID="{00024989-7C04-4207-B589-B370B184D38C}" presName="rootConnector" presStyleLbl="node1" presStyleIdx="0" presStyleCnt="1"/>
      <dgm:spPr/>
    </dgm:pt>
    <dgm:pt modelId="{B0DD6EDE-FDCD-4855-A794-547104D7499C}" type="pres">
      <dgm:prSet presAssocID="{00024989-7C04-4207-B589-B370B184D38C}" presName="childShape" presStyleCnt="0"/>
      <dgm:spPr/>
    </dgm:pt>
    <dgm:pt modelId="{3B0DE998-F9B9-4874-93B5-FAC530201363}" type="pres">
      <dgm:prSet presAssocID="{3EBA31B9-9FD2-4350-8B97-143FB53DB374}" presName="Name13" presStyleLbl="parChTrans1D2" presStyleIdx="0" presStyleCnt="1"/>
      <dgm:spPr/>
    </dgm:pt>
    <dgm:pt modelId="{DD14B4F6-AC55-4746-8939-E026B4753B6A}" type="pres">
      <dgm:prSet presAssocID="{4A696278-1239-4C14-A841-580A6EB75FE7}" presName="childText" presStyleLbl="bgAcc1" presStyleIdx="0" presStyleCnt="1" custScaleX="110000" custScaleY="110000">
        <dgm:presLayoutVars>
          <dgm:bulletEnabled val="1"/>
        </dgm:presLayoutVars>
      </dgm:prSet>
      <dgm:spPr/>
    </dgm:pt>
  </dgm:ptLst>
  <dgm:cxnLst>
    <dgm:cxn modelId="{2D37EA01-54A9-46CE-B629-6321316F4511}" type="presOf" srcId="{00024989-7C04-4207-B589-B370B184D38C}" destId="{30AA7063-5F9D-414F-8187-FF68D729D0CE}" srcOrd="1" destOrd="0" presId="urn:microsoft.com/office/officeart/2005/8/layout/hierarchy3"/>
    <dgm:cxn modelId="{F82F7928-04AD-4288-9002-B26E01B8329C}" type="presOf" srcId="{4A696278-1239-4C14-A841-580A6EB75FE7}" destId="{DD14B4F6-AC55-4746-8939-E026B4753B6A}" srcOrd="0" destOrd="0" presId="urn:microsoft.com/office/officeart/2005/8/layout/hierarchy3"/>
    <dgm:cxn modelId="{78424536-C21B-42CA-A04E-C618B28D5B67}" srcId="{A85C2D05-92A0-4C4B-80D1-786298C70C7E}" destId="{00024989-7C04-4207-B589-B370B184D38C}" srcOrd="0" destOrd="0" parTransId="{65642D12-9C7A-40E5-AA5F-C57F9C91C0BC}" sibTransId="{0E8D4D50-CA0F-47D0-94FF-E84BDD6FEB7E}"/>
    <dgm:cxn modelId="{E9157D81-0898-449F-A73B-E4051A67AFF1}" type="presOf" srcId="{00024989-7C04-4207-B589-B370B184D38C}" destId="{B863B55B-6099-4A44-AC90-ACE9BEA47409}" srcOrd="0" destOrd="0" presId="urn:microsoft.com/office/officeart/2005/8/layout/hierarchy3"/>
    <dgm:cxn modelId="{D478349A-ED11-4450-9D90-32D22085E837}" srcId="{00024989-7C04-4207-B589-B370B184D38C}" destId="{4A696278-1239-4C14-A841-580A6EB75FE7}" srcOrd="0" destOrd="0" parTransId="{3EBA31B9-9FD2-4350-8B97-143FB53DB374}" sibTransId="{2EA92FE5-2E32-47E8-B37E-EA2FEB549BFD}"/>
    <dgm:cxn modelId="{E39FF7CA-C199-4061-85E9-4A32A5909476}" type="presOf" srcId="{3EBA31B9-9FD2-4350-8B97-143FB53DB374}" destId="{3B0DE998-F9B9-4874-93B5-FAC530201363}" srcOrd="0" destOrd="0" presId="urn:microsoft.com/office/officeart/2005/8/layout/hierarchy3"/>
    <dgm:cxn modelId="{1F5D1BCE-A291-4E9C-87C7-80CA6F200BBB}" type="presOf" srcId="{A85C2D05-92A0-4C4B-80D1-786298C70C7E}" destId="{CF234B0E-8C7A-46F8-BAD7-3C29EA4FC524}" srcOrd="0" destOrd="0" presId="urn:microsoft.com/office/officeart/2005/8/layout/hierarchy3"/>
    <dgm:cxn modelId="{1F707CC2-DFAA-45BB-8203-E4D8BDFB51DF}" type="presParOf" srcId="{CF234B0E-8C7A-46F8-BAD7-3C29EA4FC524}" destId="{C15F490E-E187-4825-9D96-88C1704AA223}" srcOrd="0" destOrd="0" presId="urn:microsoft.com/office/officeart/2005/8/layout/hierarchy3"/>
    <dgm:cxn modelId="{087D2792-019A-48BA-BEFF-A3C327B16DAA}" type="presParOf" srcId="{C15F490E-E187-4825-9D96-88C1704AA223}" destId="{A25180F3-8AA2-45D5-99B2-9C5707360258}" srcOrd="0" destOrd="0" presId="urn:microsoft.com/office/officeart/2005/8/layout/hierarchy3"/>
    <dgm:cxn modelId="{2B7F8E61-7EDD-4F1C-84B0-C6DF044E9733}" type="presParOf" srcId="{A25180F3-8AA2-45D5-99B2-9C5707360258}" destId="{B863B55B-6099-4A44-AC90-ACE9BEA47409}" srcOrd="0" destOrd="0" presId="urn:microsoft.com/office/officeart/2005/8/layout/hierarchy3"/>
    <dgm:cxn modelId="{B47B816F-1428-4D90-A52C-AE598D62A155}" type="presParOf" srcId="{A25180F3-8AA2-45D5-99B2-9C5707360258}" destId="{30AA7063-5F9D-414F-8187-FF68D729D0CE}" srcOrd="1" destOrd="0" presId="urn:microsoft.com/office/officeart/2005/8/layout/hierarchy3"/>
    <dgm:cxn modelId="{0C5E74E0-3079-4F2E-B436-8204C5AB0CE4}" type="presParOf" srcId="{C15F490E-E187-4825-9D96-88C1704AA223}" destId="{B0DD6EDE-FDCD-4855-A794-547104D7499C}" srcOrd="1" destOrd="0" presId="urn:microsoft.com/office/officeart/2005/8/layout/hierarchy3"/>
    <dgm:cxn modelId="{9FD6D919-3220-413D-8189-99E0240EC5CC}" type="presParOf" srcId="{B0DD6EDE-FDCD-4855-A794-547104D7499C}" destId="{3B0DE998-F9B9-4874-93B5-FAC530201363}" srcOrd="0" destOrd="0" presId="urn:microsoft.com/office/officeart/2005/8/layout/hierarchy3"/>
    <dgm:cxn modelId="{F3312BD4-17EB-49D1-9C27-F11B44CB9546}" type="presParOf" srcId="{B0DD6EDE-FDCD-4855-A794-547104D7499C}" destId="{DD14B4F6-AC55-4746-8939-E026B4753B6A}" srcOrd="1"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2A882F-C570-4945-9886-C26697F7F57F}" type="doc">
      <dgm:prSet loTypeId="urn:microsoft.com/office/officeart/2005/8/layout/radial6" loCatId="cycle" qsTypeId="urn:microsoft.com/office/officeart/2005/8/quickstyle/simple5" qsCatId="simple" csTypeId="urn:microsoft.com/office/officeart/2005/8/colors/colorful1" csCatId="colorful" phldr="1"/>
      <dgm:spPr/>
      <dgm:t>
        <a:bodyPr/>
        <a:lstStyle/>
        <a:p>
          <a:endParaRPr lang="en-US"/>
        </a:p>
      </dgm:t>
    </dgm:pt>
    <dgm:pt modelId="{E705E185-9114-4C19-838D-77E126AD4C49}">
      <dgm:prSet phldrT="[Text]"/>
      <dgm:spPr/>
      <dgm:t>
        <a:bodyPr/>
        <a:lstStyle/>
        <a:p>
          <a:r>
            <a:rPr lang="en-US" b="1" dirty="0"/>
            <a:t>Business Environment</a:t>
          </a:r>
        </a:p>
      </dgm:t>
    </dgm:pt>
    <dgm:pt modelId="{B9CE8323-F45B-4D5A-AC28-D18CC731828D}" type="parTrans" cxnId="{8D395C7A-D682-42B4-B866-240129199183}">
      <dgm:prSet/>
      <dgm:spPr/>
      <dgm:t>
        <a:bodyPr/>
        <a:lstStyle/>
        <a:p>
          <a:endParaRPr lang="en-US"/>
        </a:p>
      </dgm:t>
    </dgm:pt>
    <dgm:pt modelId="{A573923B-97B5-408E-AD0B-6A84B7DCCBE6}" type="sibTrans" cxnId="{8D395C7A-D682-42B4-B866-240129199183}">
      <dgm:prSet/>
      <dgm:spPr/>
      <dgm:t>
        <a:bodyPr/>
        <a:lstStyle/>
        <a:p>
          <a:endParaRPr lang="en-US"/>
        </a:p>
      </dgm:t>
    </dgm:pt>
    <dgm:pt modelId="{5463DB33-449C-477E-937A-F0B33C08B0A6}">
      <dgm:prSet phldrT="[Text]" custT="1"/>
      <dgm:spPr/>
      <dgm:t>
        <a:bodyPr/>
        <a:lstStyle/>
        <a:p>
          <a:r>
            <a:rPr lang="en-US" sz="3600" b="1" dirty="0">
              <a:solidFill>
                <a:schemeClr val="tx1"/>
              </a:solidFill>
              <a:latin typeface="Arial" panose="020B0604020202020204" pitchFamily="34" charset="0"/>
              <a:cs typeface="Arial" panose="020B0604020202020204" pitchFamily="34" charset="0"/>
            </a:rPr>
            <a:t>V</a:t>
          </a:r>
          <a:r>
            <a:rPr lang="en-US" sz="1800" b="1" dirty="0">
              <a:solidFill>
                <a:schemeClr val="tx1"/>
              </a:solidFill>
              <a:latin typeface="Arial" panose="020B0604020202020204" pitchFamily="34" charset="0"/>
              <a:cs typeface="Arial" panose="020B0604020202020204" pitchFamily="34" charset="0"/>
            </a:rPr>
            <a:t>olatility</a:t>
          </a:r>
        </a:p>
      </dgm:t>
    </dgm:pt>
    <dgm:pt modelId="{3F85E1A9-6995-46AA-89C7-F5A7FF809BC9}" type="parTrans" cxnId="{14408D3C-5769-4D0B-8953-ED7D65C74909}">
      <dgm:prSet/>
      <dgm:spPr/>
      <dgm:t>
        <a:bodyPr/>
        <a:lstStyle/>
        <a:p>
          <a:endParaRPr lang="en-US"/>
        </a:p>
      </dgm:t>
    </dgm:pt>
    <dgm:pt modelId="{B12A41C7-CDE5-469D-AEAC-ACA714980F75}" type="sibTrans" cxnId="{14408D3C-5769-4D0B-8953-ED7D65C74909}">
      <dgm:prSet/>
      <dgm:spPr/>
      <dgm:t>
        <a:bodyPr/>
        <a:lstStyle/>
        <a:p>
          <a:endParaRPr lang="en-US"/>
        </a:p>
      </dgm:t>
    </dgm:pt>
    <dgm:pt modelId="{BE3F22AC-0123-443B-974F-067CC7EC723A}">
      <dgm:prSet phldrT="[Text]" custT="1"/>
      <dgm:spPr/>
      <dgm:t>
        <a:bodyPr/>
        <a:lstStyle/>
        <a:p>
          <a:r>
            <a:rPr lang="en-US" sz="3200" b="1" dirty="0">
              <a:solidFill>
                <a:schemeClr val="tx1"/>
              </a:solidFill>
              <a:latin typeface="Arial" panose="020B0604020202020204" pitchFamily="34" charset="0"/>
              <a:cs typeface="Arial" panose="020B0604020202020204" pitchFamily="34" charset="0"/>
            </a:rPr>
            <a:t>U</a:t>
          </a:r>
          <a:r>
            <a:rPr lang="en-US" sz="1600" b="1" dirty="0">
              <a:solidFill>
                <a:schemeClr val="tx1"/>
              </a:solidFill>
              <a:latin typeface="Arial" panose="020B0604020202020204" pitchFamily="34" charset="0"/>
              <a:cs typeface="Arial" panose="020B0604020202020204" pitchFamily="34" charset="0"/>
            </a:rPr>
            <a:t>ncertainty</a:t>
          </a:r>
        </a:p>
      </dgm:t>
    </dgm:pt>
    <dgm:pt modelId="{32E08C4E-D676-4CAE-BA65-A770ECC814F8}" type="parTrans" cxnId="{FC6B8838-B711-4687-8898-018D683F2C1A}">
      <dgm:prSet/>
      <dgm:spPr/>
      <dgm:t>
        <a:bodyPr/>
        <a:lstStyle/>
        <a:p>
          <a:endParaRPr lang="en-US"/>
        </a:p>
      </dgm:t>
    </dgm:pt>
    <dgm:pt modelId="{38489C00-0694-456D-B153-AC1D6B7CA469}" type="sibTrans" cxnId="{FC6B8838-B711-4687-8898-018D683F2C1A}">
      <dgm:prSet/>
      <dgm:spPr/>
      <dgm:t>
        <a:bodyPr/>
        <a:lstStyle/>
        <a:p>
          <a:endParaRPr lang="en-US"/>
        </a:p>
      </dgm:t>
    </dgm:pt>
    <dgm:pt modelId="{ADE9C82A-C842-4F75-84D9-6A886C452F18}">
      <dgm:prSet phldrT="[Text]" custT="1"/>
      <dgm:spPr/>
      <dgm:t>
        <a:bodyPr/>
        <a:lstStyle/>
        <a:p>
          <a:r>
            <a:rPr lang="en-US" sz="3200" b="1" dirty="0">
              <a:solidFill>
                <a:schemeClr val="tx1"/>
              </a:solidFill>
              <a:latin typeface="Arial" panose="020B0604020202020204" pitchFamily="34" charset="0"/>
              <a:cs typeface="Arial" panose="020B0604020202020204" pitchFamily="34" charset="0"/>
            </a:rPr>
            <a:t>C</a:t>
          </a:r>
          <a:r>
            <a:rPr lang="en-US" sz="1600" b="1" dirty="0">
              <a:solidFill>
                <a:schemeClr val="tx1"/>
              </a:solidFill>
              <a:latin typeface="Arial" panose="020B0604020202020204" pitchFamily="34" charset="0"/>
              <a:cs typeface="Arial" panose="020B0604020202020204" pitchFamily="34" charset="0"/>
            </a:rPr>
            <a:t>omplexity</a:t>
          </a:r>
        </a:p>
      </dgm:t>
    </dgm:pt>
    <dgm:pt modelId="{94A72D48-B0AF-41BD-BD17-AA3F3F017071}" type="parTrans" cxnId="{C1275C7D-1F8F-46DB-BCE8-BB7BC2886915}">
      <dgm:prSet/>
      <dgm:spPr/>
      <dgm:t>
        <a:bodyPr/>
        <a:lstStyle/>
        <a:p>
          <a:endParaRPr lang="en-US"/>
        </a:p>
      </dgm:t>
    </dgm:pt>
    <dgm:pt modelId="{D1E60B9A-271E-472A-A452-D020F23340BF}" type="sibTrans" cxnId="{C1275C7D-1F8F-46DB-BCE8-BB7BC2886915}">
      <dgm:prSet/>
      <dgm:spPr/>
      <dgm:t>
        <a:bodyPr/>
        <a:lstStyle/>
        <a:p>
          <a:endParaRPr lang="en-US"/>
        </a:p>
      </dgm:t>
    </dgm:pt>
    <dgm:pt modelId="{F13BC90B-F584-4CDC-B055-6F9F1D18886C}">
      <dgm:prSet phldrT="[Text]" custT="1"/>
      <dgm:spPr/>
      <dgm:t>
        <a:bodyPr/>
        <a:lstStyle/>
        <a:p>
          <a:r>
            <a:rPr lang="en-US" sz="3200" b="1" dirty="0">
              <a:solidFill>
                <a:schemeClr val="tx1"/>
              </a:solidFill>
              <a:latin typeface="Arial" panose="020B0604020202020204" pitchFamily="34" charset="0"/>
              <a:cs typeface="Arial" panose="020B0604020202020204" pitchFamily="34" charset="0"/>
            </a:rPr>
            <a:t>A</a:t>
          </a:r>
          <a:r>
            <a:rPr lang="en-US" sz="1800" b="1" dirty="0">
              <a:solidFill>
                <a:schemeClr val="tx1"/>
              </a:solidFill>
              <a:latin typeface="Arial" panose="020B0604020202020204" pitchFamily="34" charset="0"/>
              <a:cs typeface="Arial" panose="020B0604020202020204" pitchFamily="34" charset="0"/>
            </a:rPr>
            <a:t>mbiguity</a:t>
          </a:r>
        </a:p>
      </dgm:t>
    </dgm:pt>
    <dgm:pt modelId="{E587D405-1CFD-49D7-AF58-423ACC6A5B45}" type="parTrans" cxnId="{F3EF6198-119A-4265-997F-8851F986358D}">
      <dgm:prSet/>
      <dgm:spPr/>
      <dgm:t>
        <a:bodyPr/>
        <a:lstStyle/>
        <a:p>
          <a:endParaRPr lang="en-US"/>
        </a:p>
      </dgm:t>
    </dgm:pt>
    <dgm:pt modelId="{57C3CA6C-B3F0-45D8-A4BA-BAC3B18FD661}" type="sibTrans" cxnId="{F3EF6198-119A-4265-997F-8851F986358D}">
      <dgm:prSet/>
      <dgm:spPr/>
      <dgm:t>
        <a:bodyPr/>
        <a:lstStyle/>
        <a:p>
          <a:endParaRPr lang="en-US"/>
        </a:p>
      </dgm:t>
    </dgm:pt>
    <dgm:pt modelId="{A18361F2-930E-4385-9940-0A845D527FC6}" type="pres">
      <dgm:prSet presAssocID="{502A882F-C570-4945-9886-C26697F7F57F}" presName="Name0" presStyleCnt="0">
        <dgm:presLayoutVars>
          <dgm:chMax val="1"/>
          <dgm:dir/>
          <dgm:animLvl val="ctr"/>
          <dgm:resizeHandles val="exact"/>
        </dgm:presLayoutVars>
      </dgm:prSet>
      <dgm:spPr/>
    </dgm:pt>
    <dgm:pt modelId="{3CD17E63-15DB-42B3-BB6C-41A5C05D85E7}" type="pres">
      <dgm:prSet presAssocID="{E705E185-9114-4C19-838D-77E126AD4C49}" presName="centerShape" presStyleLbl="node0" presStyleIdx="0" presStyleCnt="1"/>
      <dgm:spPr/>
    </dgm:pt>
    <dgm:pt modelId="{71197C9E-3A48-4271-B8A9-58CF4852996E}" type="pres">
      <dgm:prSet presAssocID="{5463DB33-449C-477E-937A-F0B33C08B0A6}" presName="node" presStyleLbl="node1" presStyleIdx="0" presStyleCnt="4" custScaleX="121000" custScaleY="121000">
        <dgm:presLayoutVars>
          <dgm:bulletEnabled val="1"/>
        </dgm:presLayoutVars>
      </dgm:prSet>
      <dgm:spPr/>
    </dgm:pt>
    <dgm:pt modelId="{96BFA07D-C855-4FD1-855B-E07E7C61E1B1}" type="pres">
      <dgm:prSet presAssocID="{5463DB33-449C-477E-937A-F0B33C08B0A6}" presName="dummy" presStyleCnt="0"/>
      <dgm:spPr/>
    </dgm:pt>
    <dgm:pt modelId="{99A535FE-5572-406C-8A15-5171F728F13B}" type="pres">
      <dgm:prSet presAssocID="{B12A41C7-CDE5-469D-AEAC-ACA714980F75}" presName="sibTrans" presStyleLbl="sibTrans2D1" presStyleIdx="0" presStyleCnt="4"/>
      <dgm:spPr/>
    </dgm:pt>
    <dgm:pt modelId="{8F26A54D-77B8-423D-B757-3EB60BFA6FFD}" type="pres">
      <dgm:prSet presAssocID="{BE3F22AC-0123-443B-974F-067CC7EC723A}" presName="node" presStyleLbl="node1" presStyleIdx="1" presStyleCnt="4" custScaleX="121000" custScaleY="121000">
        <dgm:presLayoutVars>
          <dgm:bulletEnabled val="1"/>
        </dgm:presLayoutVars>
      </dgm:prSet>
      <dgm:spPr/>
    </dgm:pt>
    <dgm:pt modelId="{C0414DC6-EEA1-4A7F-9D06-5B180619519E}" type="pres">
      <dgm:prSet presAssocID="{BE3F22AC-0123-443B-974F-067CC7EC723A}" presName="dummy" presStyleCnt="0"/>
      <dgm:spPr/>
    </dgm:pt>
    <dgm:pt modelId="{7464EDBB-0836-42E4-A582-085A49E20CFB}" type="pres">
      <dgm:prSet presAssocID="{38489C00-0694-456D-B153-AC1D6B7CA469}" presName="sibTrans" presStyleLbl="sibTrans2D1" presStyleIdx="1" presStyleCnt="4"/>
      <dgm:spPr/>
    </dgm:pt>
    <dgm:pt modelId="{F416BA5D-25FE-42E5-9704-587A4CE8DA9A}" type="pres">
      <dgm:prSet presAssocID="{ADE9C82A-C842-4F75-84D9-6A886C452F18}" presName="node" presStyleLbl="node1" presStyleIdx="2" presStyleCnt="4" custScaleX="121000" custScaleY="121000">
        <dgm:presLayoutVars>
          <dgm:bulletEnabled val="1"/>
        </dgm:presLayoutVars>
      </dgm:prSet>
      <dgm:spPr/>
    </dgm:pt>
    <dgm:pt modelId="{679F570C-58D5-4933-8769-2409587B462E}" type="pres">
      <dgm:prSet presAssocID="{ADE9C82A-C842-4F75-84D9-6A886C452F18}" presName="dummy" presStyleCnt="0"/>
      <dgm:spPr/>
    </dgm:pt>
    <dgm:pt modelId="{1443BBBB-EA24-4AD3-81A2-E55979BF5B4A}" type="pres">
      <dgm:prSet presAssocID="{D1E60B9A-271E-472A-A452-D020F23340BF}" presName="sibTrans" presStyleLbl="sibTrans2D1" presStyleIdx="2" presStyleCnt="4"/>
      <dgm:spPr/>
    </dgm:pt>
    <dgm:pt modelId="{1736AE20-92C3-4ECE-AD45-83F9E65C073C}" type="pres">
      <dgm:prSet presAssocID="{F13BC90B-F584-4CDC-B055-6F9F1D18886C}" presName="node" presStyleLbl="node1" presStyleIdx="3" presStyleCnt="4" custScaleX="121000" custScaleY="121000">
        <dgm:presLayoutVars>
          <dgm:bulletEnabled val="1"/>
        </dgm:presLayoutVars>
      </dgm:prSet>
      <dgm:spPr/>
    </dgm:pt>
    <dgm:pt modelId="{630C8333-9BF8-47D0-A81A-902DA6778FA2}" type="pres">
      <dgm:prSet presAssocID="{F13BC90B-F584-4CDC-B055-6F9F1D18886C}" presName="dummy" presStyleCnt="0"/>
      <dgm:spPr/>
    </dgm:pt>
    <dgm:pt modelId="{8EBF5B8E-1D88-4F57-AE3F-84FF0F5751F5}" type="pres">
      <dgm:prSet presAssocID="{57C3CA6C-B3F0-45D8-A4BA-BAC3B18FD661}" presName="sibTrans" presStyleLbl="sibTrans2D1" presStyleIdx="3" presStyleCnt="4"/>
      <dgm:spPr/>
    </dgm:pt>
  </dgm:ptLst>
  <dgm:cxnLst>
    <dgm:cxn modelId="{9C2A9320-C45A-4D20-B3C3-A6E6516D432A}" type="presOf" srcId="{38489C00-0694-456D-B153-AC1D6B7CA469}" destId="{7464EDBB-0836-42E4-A582-085A49E20CFB}" srcOrd="0" destOrd="0" presId="urn:microsoft.com/office/officeart/2005/8/layout/radial6"/>
    <dgm:cxn modelId="{63689124-5EE9-4AB3-950E-A02961096EB1}" type="presOf" srcId="{BE3F22AC-0123-443B-974F-067CC7EC723A}" destId="{8F26A54D-77B8-423D-B757-3EB60BFA6FFD}" srcOrd="0" destOrd="0" presId="urn:microsoft.com/office/officeart/2005/8/layout/radial6"/>
    <dgm:cxn modelId="{FC6B8838-B711-4687-8898-018D683F2C1A}" srcId="{E705E185-9114-4C19-838D-77E126AD4C49}" destId="{BE3F22AC-0123-443B-974F-067CC7EC723A}" srcOrd="1" destOrd="0" parTransId="{32E08C4E-D676-4CAE-BA65-A770ECC814F8}" sibTransId="{38489C00-0694-456D-B153-AC1D6B7CA469}"/>
    <dgm:cxn modelId="{14408D3C-5769-4D0B-8953-ED7D65C74909}" srcId="{E705E185-9114-4C19-838D-77E126AD4C49}" destId="{5463DB33-449C-477E-937A-F0B33C08B0A6}" srcOrd="0" destOrd="0" parTransId="{3F85E1A9-6995-46AA-89C7-F5A7FF809BC9}" sibTransId="{B12A41C7-CDE5-469D-AEAC-ACA714980F75}"/>
    <dgm:cxn modelId="{3A1A784A-8C40-4F8B-9118-4C3AF696934F}" type="presOf" srcId="{ADE9C82A-C842-4F75-84D9-6A886C452F18}" destId="{F416BA5D-25FE-42E5-9704-587A4CE8DA9A}" srcOrd="0" destOrd="0" presId="urn:microsoft.com/office/officeart/2005/8/layout/radial6"/>
    <dgm:cxn modelId="{BC703470-CA98-460E-A4E7-B09E4A6CDFEC}" type="presOf" srcId="{D1E60B9A-271E-472A-A452-D020F23340BF}" destId="{1443BBBB-EA24-4AD3-81A2-E55979BF5B4A}" srcOrd="0" destOrd="0" presId="urn:microsoft.com/office/officeart/2005/8/layout/radial6"/>
    <dgm:cxn modelId="{8D395C7A-D682-42B4-B866-240129199183}" srcId="{502A882F-C570-4945-9886-C26697F7F57F}" destId="{E705E185-9114-4C19-838D-77E126AD4C49}" srcOrd="0" destOrd="0" parTransId="{B9CE8323-F45B-4D5A-AC28-D18CC731828D}" sibTransId="{A573923B-97B5-408E-AD0B-6A84B7DCCBE6}"/>
    <dgm:cxn modelId="{C1275C7D-1F8F-46DB-BCE8-BB7BC2886915}" srcId="{E705E185-9114-4C19-838D-77E126AD4C49}" destId="{ADE9C82A-C842-4F75-84D9-6A886C452F18}" srcOrd="2" destOrd="0" parTransId="{94A72D48-B0AF-41BD-BD17-AA3F3F017071}" sibTransId="{D1E60B9A-271E-472A-A452-D020F23340BF}"/>
    <dgm:cxn modelId="{F3EF6198-119A-4265-997F-8851F986358D}" srcId="{E705E185-9114-4C19-838D-77E126AD4C49}" destId="{F13BC90B-F584-4CDC-B055-6F9F1D18886C}" srcOrd="3" destOrd="0" parTransId="{E587D405-1CFD-49D7-AF58-423ACC6A5B45}" sibTransId="{57C3CA6C-B3F0-45D8-A4BA-BAC3B18FD661}"/>
    <dgm:cxn modelId="{A6331799-AF64-408D-BFAA-8C82CE6D3832}" type="presOf" srcId="{502A882F-C570-4945-9886-C26697F7F57F}" destId="{A18361F2-930E-4385-9940-0A845D527FC6}" srcOrd="0" destOrd="0" presId="urn:microsoft.com/office/officeart/2005/8/layout/radial6"/>
    <dgm:cxn modelId="{2C4551C5-B1B4-478B-ADAA-09C26A20D874}" type="presOf" srcId="{F13BC90B-F584-4CDC-B055-6F9F1D18886C}" destId="{1736AE20-92C3-4ECE-AD45-83F9E65C073C}" srcOrd="0" destOrd="0" presId="urn:microsoft.com/office/officeart/2005/8/layout/radial6"/>
    <dgm:cxn modelId="{843A7CCD-CCCE-47DD-8679-E4F0FB811A9C}" type="presOf" srcId="{E705E185-9114-4C19-838D-77E126AD4C49}" destId="{3CD17E63-15DB-42B3-BB6C-41A5C05D85E7}" srcOrd="0" destOrd="0" presId="urn:microsoft.com/office/officeart/2005/8/layout/radial6"/>
    <dgm:cxn modelId="{59BBD0D5-0878-4385-97FB-DC28DDCB50FB}" type="presOf" srcId="{B12A41C7-CDE5-469D-AEAC-ACA714980F75}" destId="{99A535FE-5572-406C-8A15-5171F728F13B}" srcOrd="0" destOrd="0" presId="urn:microsoft.com/office/officeart/2005/8/layout/radial6"/>
    <dgm:cxn modelId="{25DBCDE2-D31C-445E-9DAD-DF0C4C00F147}" type="presOf" srcId="{57C3CA6C-B3F0-45D8-A4BA-BAC3B18FD661}" destId="{8EBF5B8E-1D88-4F57-AE3F-84FF0F5751F5}" srcOrd="0" destOrd="0" presId="urn:microsoft.com/office/officeart/2005/8/layout/radial6"/>
    <dgm:cxn modelId="{DD232AEC-738D-4B7B-A932-D1154F5E2657}" type="presOf" srcId="{5463DB33-449C-477E-937A-F0B33C08B0A6}" destId="{71197C9E-3A48-4271-B8A9-58CF4852996E}" srcOrd="0" destOrd="0" presId="urn:microsoft.com/office/officeart/2005/8/layout/radial6"/>
    <dgm:cxn modelId="{BAEBD0F8-55DC-479D-B9B2-226E92165FC4}" type="presParOf" srcId="{A18361F2-930E-4385-9940-0A845D527FC6}" destId="{3CD17E63-15DB-42B3-BB6C-41A5C05D85E7}" srcOrd="0" destOrd="0" presId="urn:microsoft.com/office/officeart/2005/8/layout/radial6"/>
    <dgm:cxn modelId="{94B24904-2C54-4F84-9B83-B45FDF9F27BC}" type="presParOf" srcId="{A18361F2-930E-4385-9940-0A845D527FC6}" destId="{71197C9E-3A48-4271-B8A9-58CF4852996E}" srcOrd="1" destOrd="0" presId="urn:microsoft.com/office/officeart/2005/8/layout/radial6"/>
    <dgm:cxn modelId="{C33820CD-B9C9-4390-8B55-D08A1D5AD64A}" type="presParOf" srcId="{A18361F2-930E-4385-9940-0A845D527FC6}" destId="{96BFA07D-C855-4FD1-855B-E07E7C61E1B1}" srcOrd="2" destOrd="0" presId="urn:microsoft.com/office/officeart/2005/8/layout/radial6"/>
    <dgm:cxn modelId="{87F29188-AA96-4FFD-806C-BE1415EA32B1}" type="presParOf" srcId="{A18361F2-930E-4385-9940-0A845D527FC6}" destId="{99A535FE-5572-406C-8A15-5171F728F13B}" srcOrd="3" destOrd="0" presId="urn:microsoft.com/office/officeart/2005/8/layout/radial6"/>
    <dgm:cxn modelId="{E4DC4964-4F62-476E-9443-2CDD9BFBEA17}" type="presParOf" srcId="{A18361F2-930E-4385-9940-0A845D527FC6}" destId="{8F26A54D-77B8-423D-B757-3EB60BFA6FFD}" srcOrd="4" destOrd="0" presId="urn:microsoft.com/office/officeart/2005/8/layout/radial6"/>
    <dgm:cxn modelId="{1D22C523-4C8D-4591-A0A3-773470784FD6}" type="presParOf" srcId="{A18361F2-930E-4385-9940-0A845D527FC6}" destId="{C0414DC6-EEA1-4A7F-9D06-5B180619519E}" srcOrd="5" destOrd="0" presId="urn:microsoft.com/office/officeart/2005/8/layout/radial6"/>
    <dgm:cxn modelId="{7F4BC5A6-CA89-4481-91FE-6A7D8A39B077}" type="presParOf" srcId="{A18361F2-930E-4385-9940-0A845D527FC6}" destId="{7464EDBB-0836-42E4-A582-085A49E20CFB}" srcOrd="6" destOrd="0" presId="urn:microsoft.com/office/officeart/2005/8/layout/radial6"/>
    <dgm:cxn modelId="{362AD4C9-F2DD-449B-820B-452A01A25D09}" type="presParOf" srcId="{A18361F2-930E-4385-9940-0A845D527FC6}" destId="{F416BA5D-25FE-42E5-9704-587A4CE8DA9A}" srcOrd="7" destOrd="0" presId="urn:microsoft.com/office/officeart/2005/8/layout/radial6"/>
    <dgm:cxn modelId="{89153C90-11FC-4B1A-A574-E50B11F89196}" type="presParOf" srcId="{A18361F2-930E-4385-9940-0A845D527FC6}" destId="{679F570C-58D5-4933-8769-2409587B462E}" srcOrd="8" destOrd="0" presId="urn:microsoft.com/office/officeart/2005/8/layout/radial6"/>
    <dgm:cxn modelId="{BA3391F1-F086-403B-969C-E7E86AF5AA1B}" type="presParOf" srcId="{A18361F2-930E-4385-9940-0A845D527FC6}" destId="{1443BBBB-EA24-4AD3-81A2-E55979BF5B4A}" srcOrd="9" destOrd="0" presId="urn:microsoft.com/office/officeart/2005/8/layout/radial6"/>
    <dgm:cxn modelId="{D8E6BBCF-1B9F-4AA5-BA99-15E74C138B6D}" type="presParOf" srcId="{A18361F2-930E-4385-9940-0A845D527FC6}" destId="{1736AE20-92C3-4ECE-AD45-83F9E65C073C}" srcOrd="10" destOrd="0" presId="urn:microsoft.com/office/officeart/2005/8/layout/radial6"/>
    <dgm:cxn modelId="{AE00B542-7D92-403B-B4DD-698103CA6192}" type="presParOf" srcId="{A18361F2-930E-4385-9940-0A845D527FC6}" destId="{630C8333-9BF8-47D0-A81A-902DA6778FA2}" srcOrd="11" destOrd="0" presId="urn:microsoft.com/office/officeart/2005/8/layout/radial6"/>
    <dgm:cxn modelId="{94612C8F-8D0A-445C-906A-CCA2BED69AAF}" type="presParOf" srcId="{A18361F2-930E-4385-9940-0A845D527FC6}" destId="{8EBF5B8E-1D88-4F57-AE3F-84FF0F5751F5}"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2390DE-E0DB-4012-8C2A-92096ADD4517}"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D2BA748A-7F05-490D-9C31-44EFD8378A90}">
      <dgm:prSet phldrT="[Text]"/>
      <dgm:spPr/>
      <dgm:t>
        <a:bodyPr/>
        <a:lstStyle/>
        <a:p>
          <a:r>
            <a:rPr lang="en-US" b="1" dirty="0">
              <a:latin typeface="Arial" panose="020B0604020202020204" pitchFamily="34" charset="0"/>
              <a:cs typeface="Arial" panose="020B0604020202020204" pitchFamily="34" charset="0"/>
            </a:rPr>
            <a:t>120 Organizational Leaders</a:t>
          </a:r>
        </a:p>
      </dgm:t>
    </dgm:pt>
    <dgm:pt modelId="{8FE3D787-DB46-425C-9C0A-B8E683C73475}" type="parTrans" cxnId="{8FCF4A5D-395D-4F5A-9E26-6A4A4C92FB68}">
      <dgm:prSet/>
      <dgm:spPr/>
      <dgm:t>
        <a:bodyPr/>
        <a:lstStyle/>
        <a:p>
          <a:endParaRPr lang="en-US"/>
        </a:p>
      </dgm:t>
    </dgm:pt>
    <dgm:pt modelId="{7F451523-03D2-4053-8EA0-47A447007012}" type="sibTrans" cxnId="{8FCF4A5D-395D-4F5A-9E26-6A4A4C92FB68}">
      <dgm:prSet/>
      <dgm:spPr/>
      <dgm:t>
        <a:bodyPr/>
        <a:lstStyle/>
        <a:p>
          <a:endParaRPr lang="en-US"/>
        </a:p>
      </dgm:t>
    </dgm:pt>
    <dgm:pt modelId="{BDB66A4D-C5AD-444E-87AE-6CF6AF4B5D8C}">
      <dgm:prSet phldrT="[Text]"/>
      <dgm:spPr/>
      <dgm:t>
        <a:bodyPr/>
        <a:lstStyle/>
        <a:p>
          <a:r>
            <a:rPr lang="en-US" dirty="0">
              <a:latin typeface="Arial" panose="020B0604020202020204" pitchFamily="34" charset="0"/>
              <a:cs typeface="Arial" panose="020B0604020202020204" pitchFamily="34" charset="0"/>
            </a:rPr>
            <a:t>64 women and 56 men</a:t>
          </a:r>
        </a:p>
      </dgm:t>
    </dgm:pt>
    <dgm:pt modelId="{E6F6EB3E-84E9-4056-A62A-A80CD8878835}" type="parTrans" cxnId="{B37B2407-2D31-490F-BAA5-C7617594D8A0}">
      <dgm:prSet/>
      <dgm:spPr/>
      <dgm:t>
        <a:bodyPr/>
        <a:lstStyle/>
        <a:p>
          <a:endParaRPr lang="en-US"/>
        </a:p>
      </dgm:t>
    </dgm:pt>
    <dgm:pt modelId="{C15CA58D-1C32-4BE0-B19E-7B68AA9FB0B4}" type="sibTrans" cxnId="{B37B2407-2D31-490F-BAA5-C7617594D8A0}">
      <dgm:prSet/>
      <dgm:spPr/>
      <dgm:t>
        <a:bodyPr/>
        <a:lstStyle/>
        <a:p>
          <a:endParaRPr lang="en-US"/>
        </a:p>
      </dgm:t>
    </dgm:pt>
    <dgm:pt modelId="{71D50B19-7065-494B-933E-E36DFA614479}">
      <dgm:prSet phldrT="[Text]"/>
      <dgm:spPr/>
      <dgm:t>
        <a:bodyPr/>
        <a:lstStyle/>
        <a:p>
          <a:r>
            <a:rPr lang="en-US" b="1" dirty="0">
              <a:latin typeface="Arial" panose="020B0604020202020204" pitchFamily="34" charset="0"/>
              <a:cs typeface="Arial" panose="020B0604020202020204" pitchFamily="34" charset="0"/>
            </a:rPr>
            <a:t>Organization Type:</a:t>
          </a:r>
        </a:p>
      </dgm:t>
    </dgm:pt>
    <dgm:pt modelId="{298C91B2-672E-4EC3-BE85-F905441DE6A3}" type="parTrans" cxnId="{A31EBF45-16F9-4CE8-B3E1-00CD18B88279}">
      <dgm:prSet/>
      <dgm:spPr/>
      <dgm:t>
        <a:bodyPr/>
        <a:lstStyle/>
        <a:p>
          <a:endParaRPr lang="en-US"/>
        </a:p>
      </dgm:t>
    </dgm:pt>
    <dgm:pt modelId="{ECE2331A-52F2-40CD-98BC-EAF78AC9E78A}" type="sibTrans" cxnId="{A31EBF45-16F9-4CE8-B3E1-00CD18B88279}">
      <dgm:prSet/>
      <dgm:spPr/>
      <dgm:t>
        <a:bodyPr/>
        <a:lstStyle/>
        <a:p>
          <a:endParaRPr lang="en-US"/>
        </a:p>
      </dgm:t>
    </dgm:pt>
    <dgm:pt modelId="{51D37962-36A9-4573-AA46-6C0E6B5F61E0}">
      <dgm:prSet phldrT="[Text]"/>
      <dgm:spPr/>
      <dgm:t>
        <a:bodyPr/>
        <a:lstStyle/>
        <a:p>
          <a:r>
            <a:rPr lang="en-US" dirty="0">
              <a:latin typeface="Arial" panose="020B0604020202020204" pitchFamily="34" charset="0"/>
              <a:cs typeface="Arial" panose="020B0604020202020204" pitchFamily="34" charset="0"/>
            </a:rPr>
            <a:t>For-profit </a:t>
          </a:r>
        </a:p>
      </dgm:t>
    </dgm:pt>
    <dgm:pt modelId="{71A6262B-325D-4A7A-AEAF-417CABE19DD8}" type="parTrans" cxnId="{12B14F47-F92E-4B60-B528-88291381CDC8}">
      <dgm:prSet/>
      <dgm:spPr/>
      <dgm:t>
        <a:bodyPr/>
        <a:lstStyle/>
        <a:p>
          <a:endParaRPr lang="en-US"/>
        </a:p>
      </dgm:t>
    </dgm:pt>
    <dgm:pt modelId="{60397A6A-896A-41F1-98A4-2708773BE107}" type="sibTrans" cxnId="{12B14F47-F92E-4B60-B528-88291381CDC8}">
      <dgm:prSet/>
      <dgm:spPr/>
      <dgm:t>
        <a:bodyPr/>
        <a:lstStyle/>
        <a:p>
          <a:endParaRPr lang="en-US"/>
        </a:p>
      </dgm:t>
    </dgm:pt>
    <dgm:pt modelId="{0B05A02D-D233-4469-A3AB-A334DE404F97}">
      <dgm:prSet/>
      <dgm:spPr/>
      <dgm:t>
        <a:bodyPr/>
        <a:lstStyle/>
        <a:p>
          <a:r>
            <a:rPr lang="en-US" dirty="0">
              <a:latin typeface="Arial" panose="020B0604020202020204" pitchFamily="34" charset="0"/>
              <a:cs typeface="Arial" panose="020B0604020202020204" pitchFamily="34" charset="0"/>
            </a:rPr>
            <a:t>At least 2 direct reports</a:t>
          </a:r>
        </a:p>
      </dgm:t>
    </dgm:pt>
    <dgm:pt modelId="{2619474B-620B-48B2-9EEB-47C34E62DFD4}" type="parTrans" cxnId="{8D045F45-EC77-41C5-83F4-4B39C92EB6D2}">
      <dgm:prSet/>
      <dgm:spPr/>
      <dgm:t>
        <a:bodyPr/>
        <a:lstStyle/>
        <a:p>
          <a:endParaRPr lang="en-US"/>
        </a:p>
      </dgm:t>
    </dgm:pt>
    <dgm:pt modelId="{71337EE5-3143-496D-BE3F-6183EE797151}" type="sibTrans" cxnId="{8D045F45-EC77-41C5-83F4-4B39C92EB6D2}">
      <dgm:prSet/>
      <dgm:spPr/>
      <dgm:t>
        <a:bodyPr/>
        <a:lstStyle/>
        <a:p>
          <a:endParaRPr lang="en-US"/>
        </a:p>
      </dgm:t>
    </dgm:pt>
    <dgm:pt modelId="{4EE93ADC-BDA1-462B-B4FB-7CA1F7A67417}">
      <dgm:prSet/>
      <dgm:spPr/>
      <dgm:t>
        <a:bodyPr/>
        <a:lstStyle/>
        <a:p>
          <a:r>
            <a:rPr lang="en-US" dirty="0">
              <a:latin typeface="Arial" panose="020B0604020202020204" pitchFamily="34" charset="0"/>
              <a:cs typeface="Arial" panose="020B0604020202020204" pitchFamily="34" charset="0"/>
            </a:rPr>
            <a:t>Nonprofit</a:t>
          </a:r>
        </a:p>
      </dgm:t>
    </dgm:pt>
    <dgm:pt modelId="{44A54CE8-D3CC-47E0-9491-CDF490B26053}" type="parTrans" cxnId="{7B6EE0DB-6C8D-4081-8A64-7A4401F0E5CD}">
      <dgm:prSet/>
      <dgm:spPr/>
      <dgm:t>
        <a:bodyPr/>
        <a:lstStyle/>
        <a:p>
          <a:endParaRPr lang="en-US"/>
        </a:p>
      </dgm:t>
    </dgm:pt>
    <dgm:pt modelId="{23D23773-B955-429E-BC21-8FBE919B2D7C}" type="sibTrans" cxnId="{7B6EE0DB-6C8D-4081-8A64-7A4401F0E5CD}">
      <dgm:prSet/>
      <dgm:spPr/>
      <dgm:t>
        <a:bodyPr/>
        <a:lstStyle/>
        <a:p>
          <a:endParaRPr lang="en-US"/>
        </a:p>
      </dgm:t>
    </dgm:pt>
    <dgm:pt modelId="{11785ED1-ADBD-4997-9B2D-45C361D8F164}">
      <dgm:prSet/>
      <dgm:spPr/>
      <dgm:t>
        <a:bodyPr/>
        <a:lstStyle/>
        <a:p>
          <a:r>
            <a:rPr lang="en-US" dirty="0">
              <a:latin typeface="Arial" panose="020B0604020202020204" pitchFamily="34" charset="0"/>
              <a:cs typeface="Arial" panose="020B0604020202020204" pitchFamily="34" charset="0"/>
            </a:rPr>
            <a:t>Education </a:t>
          </a:r>
        </a:p>
      </dgm:t>
    </dgm:pt>
    <dgm:pt modelId="{937D4989-E06E-41D4-89AB-6FC4E7C4BCA2}" type="parTrans" cxnId="{724E7376-8298-47FF-8650-35F89F60F0FD}">
      <dgm:prSet/>
      <dgm:spPr/>
      <dgm:t>
        <a:bodyPr/>
        <a:lstStyle/>
        <a:p>
          <a:endParaRPr lang="en-US"/>
        </a:p>
      </dgm:t>
    </dgm:pt>
    <dgm:pt modelId="{AEA29337-C1BC-4F6D-99EB-128E88F49668}" type="sibTrans" cxnId="{724E7376-8298-47FF-8650-35F89F60F0FD}">
      <dgm:prSet/>
      <dgm:spPr/>
      <dgm:t>
        <a:bodyPr/>
        <a:lstStyle/>
        <a:p>
          <a:endParaRPr lang="en-US"/>
        </a:p>
      </dgm:t>
    </dgm:pt>
    <dgm:pt modelId="{08915499-D759-4937-88D6-5A1423270AAC}">
      <dgm:prSet/>
      <dgm:spPr/>
      <dgm:t>
        <a:bodyPr/>
        <a:lstStyle/>
        <a:p>
          <a:r>
            <a:rPr lang="en-US" dirty="0">
              <a:latin typeface="Arial" panose="020B0604020202020204" pitchFamily="34" charset="0"/>
              <a:cs typeface="Arial" panose="020B0604020202020204" pitchFamily="34" charset="0"/>
            </a:rPr>
            <a:t>Government </a:t>
          </a:r>
        </a:p>
      </dgm:t>
    </dgm:pt>
    <dgm:pt modelId="{E21D2C8F-5C97-4B2E-933E-5DF2E46E6D65}" type="parTrans" cxnId="{9CEC556F-AAFB-4624-8D4C-0D08661F4DF1}">
      <dgm:prSet/>
      <dgm:spPr/>
      <dgm:t>
        <a:bodyPr/>
        <a:lstStyle/>
        <a:p>
          <a:endParaRPr lang="en-US"/>
        </a:p>
      </dgm:t>
    </dgm:pt>
    <dgm:pt modelId="{2168DE11-FBA8-478D-8B76-932539C48227}" type="sibTrans" cxnId="{9CEC556F-AAFB-4624-8D4C-0D08661F4DF1}">
      <dgm:prSet/>
      <dgm:spPr/>
      <dgm:t>
        <a:bodyPr/>
        <a:lstStyle/>
        <a:p>
          <a:endParaRPr lang="en-US"/>
        </a:p>
      </dgm:t>
    </dgm:pt>
    <dgm:pt modelId="{FBBB46D3-301A-41AE-B417-5EA57832BDF9}">
      <dgm:prSet/>
      <dgm:spPr/>
      <dgm:t>
        <a:bodyPr/>
        <a:lstStyle/>
        <a:p>
          <a:r>
            <a:rPr lang="en-US" dirty="0">
              <a:latin typeface="Arial" panose="020B0604020202020204" pitchFamily="34" charset="0"/>
              <a:cs typeface="Arial" panose="020B0604020202020204" pitchFamily="34" charset="0"/>
            </a:rPr>
            <a:t>Other </a:t>
          </a:r>
        </a:p>
      </dgm:t>
    </dgm:pt>
    <dgm:pt modelId="{E5D83108-65F5-424C-8ACB-32F4B81550B5}" type="parTrans" cxnId="{CA29495B-BAB3-48E4-AD44-5FD2C0FBCC9A}">
      <dgm:prSet/>
      <dgm:spPr/>
      <dgm:t>
        <a:bodyPr/>
        <a:lstStyle/>
        <a:p>
          <a:endParaRPr lang="en-US"/>
        </a:p>
      </dgm:t>
    </dgm:pt>
    <dgm:pt modelId="{34126A0A-96B3-405B-B8F9-C8EC95FB1B2D}" type="sibTrans" cxnId="{CA29495B-BAB3-48E4-AD44-5FD2C0FBCC9A}">
      <dgm:prSet/>
      <dgm:spPr/>
      <dgm:t>
        <a:bodyPr/>
        <a:lstStyle/>
        <a:p>
          <a:endParaRPr lang="en-US"/>
        </a:p>
      </dgm:t>
    </dgm:pt>
    <dgm:pt modelId="{5AB64D06-27A3-4ECE-9526-809E8470D498}">
      <dgm:prSet custT="1"/>
      <dgm:spPr/>
      <dgm:t>
        <a:bodyPr/>
        <a:lstStyle/>
        <a:p>
          <a:r>
            <a:rPr lang="en-US" sz="2200" b="1" dirty="0">
              <a:latin typeface="Arial" panose="020B0604020202020204" pitchFamily="34" charset="0"/>
              <a:cs typeface="Arial" panose="020B0604020202020204" pitchFamily="34" charset="0"/>
            </a:rPr>
            <a:t>Last Completed Level of Education</a:t>
          </a:r>
          <a:r>
            <a:rPr lang="en-US" sz="2200" dirty="0">
              <a:latin typeface="Arial" panose="020B0604020202020204" pitchFamily="34" charset="0"/>
              <a:cs typeface="Arial" panose="020B0604020202020204" pitchFamily="34" charset="0"/>
            </a:rPr>
            <a:t>:</a:t>
          </a:r>
        </a:p>
      </dgm:t>
    </dgm:pt>
    <dgm:pt modelId="{6D928BE6-0744-403B-B890-7E21413F45A8}" type="parTrans" cxnId="{A31650FC-6B09-4FEA-B241-F6AAF88DD7FF}">
      <dgm:prSet/>
      <dgm:spPr/>
      <dgm:t>
        <a:bodyPr/>
        <a:lstStyle/>
        <a:p>
          <a:endParaRPr lang="en-US"/>
        </a:p>
      </dgm:t>
    </dgm:pt>
    <dgm:pt modelId="{E0BA431D-CE3B-4312-A26E-72BE63904513}" type="sibTrans" cxnId="{A31650FC-6B09-4FEA-B241-F6AAF88DD7FF}">
      <dgm:prSet/>
      <dgm:spPr/>
      <dgm:t>
        <a:bodyPr/>
        <a:lstStyle/>
        <a:p>
          <a:endParaRPr lang="en-US"/>
        </a:p>
      </dgm:t>
    </dgm:pt>
    <dgm:pt modelId="{AF53194B-1FD6-4B06-B1C9-F37CCE8AF345}">
      <dgm:prSet custT="1"/>
      <dgm:spPr/>
      <dgm:t>
        <a:bodyPr/>
        <a:lstStyle/>
        <a:p>
          <a:r>
            <a:rPr lang="en-US" sz="2400" b="1" dirty="0">
              <a:latin typeface="Arial" panose="020B0604020202020204" pitchFamily="34" charset="0"/>
              <a:cs typeface="Arial" panose="020B0604020202020204" pitchFamily="34" charset="0"/>
            </a:rPr>
            <a:t>Range of Professional Experience:</a:t>
          </a:r>
        </a:p>
      </dgm:t>
    </dgm:pt>
    <dgm:pt modelId="{6D18195E-3CEC-4BE5-84C7-DFE16D68101B}" type="parTrans" cxnId="{7711CD2A-6F3E-4008-9FD5-B21E07C00C99}">
      <dgm:prSet/>
      <dgm:spPr/>
      <dgm:t>
        <a:bodyPr/>
        <a:lstStyle/>
        <a:p>
          <a:endParaRPr lang="en-US"/>
        </a:p>
      </dgm:t>
    </dgm:pt>
    <dgm:pt modelId="{97B9D502-8AB2-4EDB-A704-2831D5DF2ABF}" type="sibTrans" cxnId="{7711CD2A-6F3E-4008-9FD5-B21E07C00C99}">
      <dgm:prSet/>
      <dgm:spPr/>
      <dgm:t>
        <a:bodyPr/>
        <a:lstStyle/>
        <a:p>
          <a:endParaRPr lang="en-US"/>
        </a:p>
      </dgm:t>
    </dgm:pt>
    <dgm:pt modelId="{F60A45FE-0EAF-485E-BBDD-8312793A618B}">
      <dgm:prSet custT="1"/>
      <dgm:spPr/>
      <dgm:t>
        <a:bodyPr/>
        <a:lstStyle/>
        <a:p>
          <a:r>
            <a:rPr lang="en-US" sz="1800" dirty="0">
              <a:latin typeface="Arial" panose="020B0604020202020204" pitchFamily="34" charset="0"/>
              <a:cs typeface="Arial" panose="020B0604020202020204" pitchFamily="34" charset="0"/>
            </a:rPr>
            <a:t>High School through Terminal Degree (EdD, PhD)</a:t>
          </a:r>
          <a:endParaRPr lang="en-US" sz="1800" dirty="0"/>
        </a:p>
      </dgm:t>
    </dgm:pt>
    <dgm:pt modelId="{3771E53E-1AEA-40EE-A6BB-EAA15EEF1541}" type="parTrans" cxnId="{4AE24766-269D-4F54-9B9D-7FD9FD9D97AF}">
      <dgm:prSet/>
      <dgm:spPr/>
      <dgm:t>
        <a:bodyPr/>
        <a:lstStyle/>
        <a:p>
          <a:endParaRPr lang="en-US"/>
        </a:p>
      </dgm:t>
    </dgm:pt>
    <dgm:pt modelId="{4BF646DE-C2B9-4AD5-B61D-39AC17AF7EA2}" type="sibTrans" cxnId="{4AE24766-269D-4F54-9B9D-7FD9FD9D97AF}">
      <dgm:prSet/>
      <dgm:spPr/>
      <dgm:t>
        <a:bodyPr/>
        <a:lstStyle/>
        <a:p>
          <a:endParaRPr lang="en-US"/>
        </a:p>
      </dgm:t>
    </dgm:pt>
    <dgm:pt modelId="{A7F8DBD1-2AFB-4E0A-A62F-A388C3445398}">
      <dgm:prSet/>
      <dgm:spPr/>
      <dgm:t>
        <a:bodyPr/>
        <a:lstStyle/>
        <a:p>
          <a:r>
            <a:rPr lang="en-US" dirty="0">
              <a:latin typeface="Arial" panose="020B0604020202020204" pitchFamily="34" charset="0"/>
              <a:cs typeface="Arial" panose="020B0604020202020204" pitchFamily="34" charset="0"/>
            </a:rPr>
            <a:t>Less than 1 year  through 30+ years</a:t>
          </a:r>
          <a:endParaRPr lang="en-US" dirty="0"/>
        </a:p>
      </dgm:t>
    </dgm:pt>
    <dgm:pt modelId="{17C92D88-52CE-4784-A5EE-2CCF389FDA72}" type="parTrans" cxnId="{C88C9AAB-78DB-4CCB-BA6C-1B01F7EDC42C}">
      <dgm:prSet/>
      <dgm:spPr/>
      <dgm:t>
        <a:bodyPr/>
        <a:lstStyle/>
        <a:p>
          <a:endParaRPr lang="en-US"/>
        </a:p>
      </dgm:t>
    </dgm:pt>
    <dgm:pt modelId="{0FFD9C84-4571-4183-AFD6-79641351BFCA}" type="sibTrans" cxnId="{C88C9AAB-78DB-4CCB-BA6C-1B01F7EDC42C}">
      <dgm:prSet/>
      <dgm:spPr/>
      <dgm:t>
        <a:bodyPr/>
        <a:lstStyle/>
        <a:p>
          <a:endParaRPr lang="en-US"/>
        </a:p>
      </dgm:t>
    </dgm:pt>
    <dgm:pt modelId="{E994ED61-B4D0-49BD-B6DE-0B25EE49C2DC}" type="pres">
      <dgm:prSet presAssocID="{9A2390DE-E0DB-4012-8C2A-92096ADD4517}" presName="Name0" presStyleCnt="0">
        <dgm:presLayoutVars>
          <dgm:dir/>
          <dgm:animLvl val="lvl"/>
          <dgm:resizeHandles val="exact"/>
        </dgm:presLayoutVars>
      </dgm:prSet>
      <dgm:spPr/>
    </dgm:pt>
    <dgm:pt modelId="{BEBAFD34-C0C9-49B6-BD45-CDA2AD9E93F0}" type="pres">
      <dgm:prSet presAssocID="{D2BA748A-7F05-490D-9C31-44EFD8378A90}" presName="composite" presStyleCnt="0"/>
      <dgm:spPr/>
    </dgm:pt>
    <dgm:pt modelId="{1F85AF97-F5AC-4410-8C8E-88C8E833AD0E}" type="pres">
      <dgm:prSet presAssocID="{D2BA748A-7F05-490D-9C31-44EFD8378A90}" presName="parTx" presStyleLbl="alignNode1" presStyleIdx="0" presStyleCnt="4">
        <dgm:presLayoutVars>
          <dgm:chMax val="0"/>
          <dgm:chPref val="0"/>
          <dgm:bulletEnabled val="1"/>
        </dgm:presLayoutVars>
      </dgm:prSet>
      <dgm:spPr/>
    </dgm:pt>
    <dgm:pt modelId="{7F98C056-115F-4482-B4D7-4CE78ECF8D26}" type="pres">
      <dgm:prSet presAssocID="{D2BA748A-7F05-490D-9C31-44EFD8378A90}" presName="desTx" presStyleLbl="alignAccFollowNode1" presStyleIdx="0" presStyleCnt="4">
        <dgm:presLayoutVars>
          <dgm:bulletEnabled val="1"/>
        </dgm:presLayoutVars>
      </dgm:prSet>
      <dgm:spPr/>
    </dgm:pt>
    <dgm:pt modelId="{75C4B871-C4E7-4B03-B7DF-7C761C1C8289}" type="pres">
      <dgm:prSet presAssocID="{7F451523-03D2-4053-8EA0-47A447007012}" presName="space" presStyleCnt="0"/>
      <dgm:spPr/>
    </dgm:pt>
    <dgm:pt modelId="{58FD90FE-A128-476B-80CA-894D48F75DE3}" type="pres">
      <dgm:prSet presAssocID="{71D50B19-7065-494B-933E-E36DFA614479}" presName="composite" presStyleCnt="0"/>
      <dgm:spPr/>
    </dgm:pt>
    <dgm:pt modelId="{D6D06BF1-5CB6-407B-9D64-F1A094DD6532}" type="pres">
      <dgm:prSet presAssocID="{71D50B19-7065-494B-933E-E36DFA614479}" presName="parTx" presStyleLbl="alignNode1" presStyleIdx="1" presStyleCnt="4">
        <dgm:presLayoutVars>
          <dgm:chMax val="0"/>
          <dgm:chPref val="0"/>
          <dgm:bulletEnabled val="1"/>
        </dgm:presLayoutVars>
      </dgm:prSet>
      <dgm:spPr/>
    </dgm:pt>
    <dgm:pt modelId="{C2B00A48-D792-4836-8674-CA6A43693BB9}" type="pres">
      <dgm:prSet presAssocID="{71D50B19-7065-494B-933E-E36DFA614479}" presName="desTx" presStyleLbl="alignAccFollowNode1" presStyleIdx="1" presStyleCnt="4">
        <dgm:presLayoutVars>
          <dgm:bulletEnabled val="1"/>
        </dgm:presLayoutVars>
      </dgm:prSet>
      <dgm:spPr/>
    </dgm:pt>
    <dgm:pt modelId="{15B14F74-BA99-4F71-8209-196E9D75D150}" type="pres">
      <dgm:prSet presAssocID="{ECE2331A-52F2-40CD-98BC-EAF78AC9E78A}" presName="space" presStyleCnt="0"/>
      <dgm:spPr/>
    </dgm:pt>
    <dgm:pt modelId="{9859236C-B4A7-44BA-9BD8-E8E37B24DD17}" type="pres">
      <dgm:prSet presAssocID="{5AB64D06-27A3-4ECE-9526-809E8470D498}" presName="composite" presStyleCnt="0"/>
      <dgm:spPr/>
    </dgm:pt>
    <dgm:pt modelId="{417D66AD-0E0A-4270-9186-B4902A201A79}" type="pres">
      <dgm:prSet presAssocID="{5AB64D06-27A3-4ECE-9526-809E8470D498}" presName="parTx" presStyleLbl="alignNode1" presStyleIdx="2" presStyleCnt="4">
        <dgm:presLayoutVars>
          <dgm:chMax val="0"/>
          <dgm:chPref val="0"/>
          <dgm:bulletEnabled val="1"/>
        </dgm:presLayoutVars>
      </dgm:prSet>
      <dgm:spPr/>
    </dgm:pt>
    <dgm:pt modelId="{9B583F00-9FF5-4383-A21E-15CC2297BAB1}" type="pres">
      <dgm:prSet presAssocID="{5AB64D06-27A3-4ECE-9526-809E8470D498}" presName="desTx" presStyleLbl="alignAccFollowNode1" presStyleIdx="2" presStyleCnt="4">
        <dgm:presLayoutVars>
          <dgm:bulletEnabled val="1"/>
        </dgm:presLayoutVars>
      </dgm:prSet>
      <dgm:spPr/>
    </dgm:pt>
    <dgm:pt modelId="{C80DA868-571C-419A-9145-0A8E838D5D3F}" type="pres">
      <dgm:prSet presAssocID="{E0BA431D-CE3B-4312-A26E-72BE63904513}" presName="space" presStyleCnt="0"/>
      <dgm:spPr/>
    </dgm:pt>
    <dgm:pt modelId="{EF7CCE1E-E5F7-4D21-9AE9-7806763BF05F}" type="pres">
      <dgm:prSet presAssocID="{AF53194B-1FD6-4B06-B1C9-F37CCE8AF345}" presName="composite" presStyleCnt="0"/>
      <dgm:spPr/>
    </dgm:pt>
    <dgm:pt modelId="{02D57C91-53C3-4BAC-981E-53657393D084}" type="pres">
      <dgm:prSet presAssocID="{AF53194B-1FD6-4B06-B1C9-F37CCE8AF345}" presName="parTx" presStyleLbl="alignNode1" presStyleIdx="3" presStyleCnt="4">
        <dgm:presLayoutVars>
          <dgm:chMax val="0"/>
          <dgm:chPref val="0"/>
          <dgm:bulletEnabled val="1"/>
        </dgm:presLayoutVars>
      </dgm:prSet>
      <dgm:spPr/>
    </dgm:pt>
    <dgm:pt modelId="{065E7A07-CF06-45A2-9B6F-603A46B0231D}" type="pres">
      <dgm:prSet presAssocID="{AF53194B-1FD6-4B06-B1C9-F37CCE8AF345}" presName="desTx" presStyleLbl="alignAccFollowNode1" presStyleIdx="3" presStyleCnt="4">
        <dgm:presLayoutVars>
          <dgm:bulletEnabled val="1"/>
        </dgm:presLayoutVars>
      </dgm:prSet>
      <dgm:spPr/>
    </dgm:pt>
  </dgm:ptLst>
  <dgm:cxnLst>
    <dgm:cxn modelId="{B37B2407-2D31-490F-BAA5-C7617594D8A0}" srcId="{D2BA748A-7F05-490D-9C31-44EFD8378A90}" destId="{BDB66A4D-C5AD-444E-87AE-6CF6AF4B5D8C}" srcOrd="0" destOrd="0" parTransId="{E6F6EB3E-84E9-4056-A62A-A80CD8878835}" sibTransId="{C15CA58D-1C32-4BE0-B19E-7B68AA9FB0B4}"/>
    <dgm:cxn modelId="{9B234B0C-3BB6-4166-9DB7-00D8F51A7315}" type="presOf" srcId="{71D50B19-7065-494B-933E-E36DFA614479}" destId="{D6D06BF1-5CB6-407B-9D64-F1A094DD6532}" srcOrd="0" destOrd="0" presId="urn:microsoft.com/office/officeart/2005/8/layout/hList1"/>
    <dgm:cxn modelId="{32480913-C1AB-4547-8D53-A4CE0F8B6FF7}" type="presOf" srcId="{FBBB46D3-301A-41AE-B417-5EA57832BDF9}" destId="{C2B00A48-D792-4836-8674-CA6A43693BB9}" srcOrd="0" destOrd="4" presId="urn:microsoft.com/office/officeart/2005/8/layout/hList1"/>
    <dgm:cxn modelId="{B0CD0116-CD32-440C-B4AF-761D01129BC8}" type="presOf" srcId="{08915499-D759-4937-88D6-5A1423270AAC}" destId="{C2B00A48-D792-4836-8674-CA6A43693BB9}" srcOrd="0" destOrd="3" presId="urn:microsoft.com/office/officeart/2005/8/layout/hList1"/>
    <dgm:cxn modelId="{08C71619-7D7E-479D-867E-C8483DB6547E}" type="presOf" srcId="{51D37962-36A9-4573-AA46-6C0E6B5F61E0}" destId="{C2B00A48-D792-4836-8674-CA6A43693BB9}" srcOrd="0" destOrd="0" presId="urn:microsoft.com/office/officeart/2005/8/layout/hList1"/>
    <dgm:cxn modelId="{296FCF24-D330-433A-8E99-BE117591B425}" type="presOf" srcId="{A7F8DBD1-2AFB-4E0A-A62F-A388C3445398}" destId="{065E7A07-CF06-45A2-9B6F-603A46B0231D}" srcOrd="0" destOrd="0" presId="urn:microsoft.com/office/officeart/2005/8/layout/hList1"/>
    <dgm:cxn modelId="{E8BBAA29-536D-4F05-9373-B660AE093163}" type="presOf" srcId="{5AB64D06-27A3-4ECE-9526-809E8470D498}" destId="{417D66AD-0E0A-4270-9186-B4902A201A79}" srcOrd="0" destOrd="0" presId="urn:microsoft.com/office/officeart/2005/8/layout/hList1"/>
    <dgm:cxn modelId="{7711CD2A-6F3E-4008-9FD5-B21E07C00C99}" srcId="{9A2390DE-E0DB-4012-8C2A-92096ADD4517}" destId="{AF53194B-1FD6-4B06-B1C9-F37CCE8AF345}" srcOrd="3" destOrd="0" parTransId="{6D18195E-3CEC-4BE5-84C7-DFE16D68101B}" sibTransId="{97B9D502-8AB2-4EDB-A704-2831D5DF2ABF}"/>
    <dgm:cxn modelId="{CA29495B-BAB3-48E4-AD44-5FD2C0FBCC9A}" srcId="{71D50B19-7065-494B-933E-E36DFA614479}" destId="{FBBB46D3-301A-41AE-B417-5EA57832BDF9}" srcOrd="4" destOrd="0" parTransId="{E5D83108-65F5-424C-8ACB-32F4B81550B5}" sibTransId="{34126A0A-96B3-405B-B8F9-C8EC95FB1B2D}"/>
    <dgm:cxn modelId="{8FCF4A5D-395D-4F5A-9E26-6A4A4C92FB68}" srcId="{9A2390DE-E0DB-4012-8C2A-92096ADD4517}" destId="{D2BA748A-7F05-490D-9C31-44EFD8378A90}" srcOrd="0" destOrd="0" parTransId="{8FE3D787-DB46-425C-9C0A-B8E683C73475}" sibTransId="{7F451523-03D2-4053-8EA0-47A447007012}"/>
    <dgm:cxn modelId="{74724642-79CF-4BC3-B315-1AD5A5FF99D6}" type="presOf" srcId="{0B05A02D-D233-4469-A3AB-A334DE404F97}" destId="{7F98C056-115F-4482-B4D7-4CE78ECF8D26}" srcOrd="0" destOrd="1" presId="urn:microsoft.com/office/officeart/2005/8/layout/hList1"/>
    <dgm:cxn modelId="{8D045F45-EC77-41C5-83F4-4B39C92EB6D2}" srcId="{D2BA748A-7F05-490D-9C31-44EFD8378A90}" destId="{0B05A02D-D233-4469-A3AB-A334DE404F97}" srcOrd="1" destOrd="0" parTransId="{2619474B-620B-48B2-9EEB-47C34E62DFD4}" sibTransId="{71337EE5-3143-496D-BE3F-6183EE797151}"/>
    <dgm:cxn modelId="{A31EBF45-16F9-4CE8-B3E1-00CD18B88279}" srcId="{9A2390DE-E0DB-4012-8C2A-92096ADD4517}" destId="{71D50B19-7065-494B-933E-E36DFA614479}" srcOrd="1" destOrd="0" parTransId="{298C91B2-672E-4EC3-BE85-F905441DE6A3}" sibTransId="{ECE2331A-52F2-40CD-98BC-EAF78AC9E78A}"/>
    <dgm:cxn modelId="{4AE24766-269D-4F54-9B9D-7FD9FD9D97AF}" srcId="{5AB64D06-27A3-4ECE-9526-809E8470D498}" destId="{F60A45FE-0EAF-485E-BBDD-8312793A618B}" srcOrd="0" destOrd="0" parTransId="{3771E53E-1AEA-40EE-A6BB-EAA15EEF1541}" sibTransId="{4BF646DE-C2B9-4AD5-B61D-39AC17AF7EA2}"/>
    <dgm:cxn modelId="{12B14F47-F92E-4B60-B528-88291381CDC8}" srcId="{71D50B19-7065-494B-933E-E36DFA614479}" destId="{51D37962-36A9-4573-AA46-6C0E6B5F61E0}" srcOrd="0" destOrd="0" parTransId="{71A6262B-325D-4A7A-AEAF-417CABE19DD8}" sibTransId="{60397A6A-896A-41F1-98A4-2708773BE107}"/>
    <dgm:cxn modelId="{9CEC556F-AAFB-4624-8D4C-0D08661F4DF1}" srcId="{71D50B19-7065-494B-933E-E36DFA614479}" destId="{08915499-D759-4937-88D6-5A1423270AAC}" srcOrd="3" destOrd="0" parTransId="{E21D2C8F-5C97-4B2E-933E-5DF2E46E6D65}" sibTransId="{2168DE11-FBA8-478D-8B76-932539C48227}"/>
    <dgm:cxn modelId="{724E7376-8298-47FF-8650-35F89F60F0FD}" srcId="{71D50B19-7065-494B-933E-E36DFA614479}" destId="{11785ED1-ADBD-4997-9B2D-45C361D8F164}" srcOrd="2" destOrd="0" parTransId="{937D4989-E06E-41D4-89AB-6FC4E7C4BCA2}" sibTransId="{AEA29337-C1BC-4F6D-99EB-128E88F49668}"/>
    <dgm:cxn modelId="{6BFA0F7D-C46D-43EF-9858-ACA38D722DE1}" type="presOf" srcId="{11785ED1-ADBD-4997-9B2D-45C361D8F164}" destId="{C2B00A48-D792-4836-8674-CA6A43693BB9}" srcOrd="0" destOrd="2" presId="urn:microsoft.com/office/officeart/2005/8/layout/hList1"/>
    <dgm:cxn modelId="{B68D7387-E6C2-4DF0-BD3E-8BDB87585483}" type="presOf" srcId="{AF53194B-1FD6-4B06-B1C9-F37CCE8AF345}" destId="{02D57C91-53C3-4BAC-981E-53657393D084}" srcOrd="0" destOrd="0" presId="urn:microsoft.com/office/officeart/2005/8/layout/hList1"/>
    <dgm:cxn modelId="{50D39EA9-CDEF-4D1E-8316-37DABB3E01A0}" type="presOf" srcId="{9A2390DE-E0DB-4012-8C2A-92096ADD4517}" destId="{E994ED61-B4D0-49BD-B6DE-0B25EE49C2DC}" srcOrd="0" destOrd="0" presId="urn:microsoft.com/office/officeart/2005/8/layout/hList1"/>
    <dgm:cxn modelId="{C88C9AAB-78DB-4CCB-BA6C-1B01F7EDC42C}" srcId="{AF53194B-1FD6-4B06-B1C9-F37CCE8AF345}" destId="{A7F8DBD1-2AFB-4E0A-A62F-A388C3445398}" srcOrd="0" destOrd="0" parTransId="{17C92D88-52CE-4784-A5EE-2CCF389FDA72}" sibTransId="{0FFD9C84-4571-4183-AFD6-79641351BFCA}"/>
    <dgm:cxn modelId="{FE6986B4-20E3-4057-9E56-9A9C118703AE}" type="presOf" srcId="{F60A45FE-0EAF-485E-BBDD-8312793A618B}" destId="{9B583F00-9FF5-4383-A21E-15CC2297BAB1}" srcOrd="0" destOrd="0" presId="urn:microsoft.com/office/officeart/2005/8/layout/hList1"/>
    <dgm:cxn modelId="{C0AC36C1-27FB-4112-BB98-34A2E3DF2B3A}" type="presOf" srcId="{4EE93ADC-BDA1-462B-B4FB-7CA1F7A67417}" destId="{C2B00A48-D792-4836-8674-CA6A43693BB9}" srcOrd="0" destOrd="1" presId="urn:microsoft.com/office/officeart/2005/8/layout/hList1"/>
    <dgm:cxn modelId="{7B6EE0DB-6C8D-4081-8A64-7A4401F0E5CD}" srcId="{71D50B19-7065-494B-933E-E36DFA614479}" destId="{4EE93ADC-BDA1-462B-B4FB-7CA1F7A67417}" srcOrd="1" destOrd="0" parTransId="{44A54CE8-D3CC-47E0-9491-CDF490B26053}" sibTransId="{23D23773-B955-429E-BC21-8FBE919B2D7C}"/>
    <dgm:cxn modelId="{8B9E5DEC-8210-4758-97B1-51FF48176E87}" type="presOf" srcId="{D2BA748A-7F05-490D-9C31-44EFD8378A90}" destId="{1F85AF97-F5AC-4410-8C8E-88C8E833AD0E}" srcOrd="0" destOrd="0" presId="urn:microsoft.com/office/officeart/2005/8/layout/hList1"/>
    <dgm:cxn modelId="{A30980F8-BB8E-49B6-BA15-3D26EBD2444D}" type="presOf" srcId="{BDB66A4D-C5AD-444E-87AE-6CF6AF4B5D8C}" destId="{7F98C056-115F-4482-B4D7-4CE78ECF8D26}" srcOrd="0" destOrd="0" presId="urn:microsoft.com/office/officeart/2005/8/layout/hList1"/>
    <dgm:cxn modelId="{A31650FC-6B09-4FEA-B241-F6AAF88DD7FF}" srcId="{9A2390DE-E0DB-4012-8C2A-92096ADD4517}" destId="{5AB64D06-27A3-4ECE-9526-809E8470D498}" srcOrd="2" destOrd="0" parTransId="{6D928BE6-0744-403B-B890-7E21413F45A8}" sibTransId="{E0BA431D-CE3B-4312-A26E-72BE63904513}"/>
    <dgm:cxn modelId="{CF25855A-7FBE-4B61-9558-F06C43A04B4A}" type="presParOf" srcId="{E994ED61-B4D0-49BD-B6DE-0B25EE49C2DC}" destId="{BEBAFD34-C0C9-49B6-BD45-CDA2AD9E93F0}" srcOrd="0" destOrd="0" presId="urn:microsoft.com/office/officeart/2005/8/layout/hList1"/>
    <dgm:cxn modelId="{10FCAB4F-518C-4AFC-A3DF-1D2AB8CEC06A}" type="presParOf" srcId="{BEBAFD34-C0C9-49B6-BD45-CDA2AD9E93F0}" destId="{1F85AF97-F5AC-4410-8C8E-88C8E833AD0E}" srcOrd="0" destOrd="0" presId="urn:microsoft.com/office/officeart/2005/8/layout/hList1"/>
    <dgm:cxn modelId="{B0D0F6F0-F4A3-4D3D-ACC5-2358BD8643E1}" type="presParOf" srcId="{BEBAFD34-C0C9-49B6-BD45-CDA2AD9E93F0}" destId="{7F98C056-115F-4482-B4D7-4CE78ECF8D26}" srcOrd="1" destOrd="0" presId="urn:microsoft.com/office/officeart/2005/8/layout/hList1"/>
    <dgm:cxn modelId="{06ED2802-2B8A-4E1E-9A87-7B8ABF42256F}" type="presParOf" srcId="{E994ED61-B4D0-49BD-B6DE-0B25EE49C2DC}" destId="{75C4B871-C4E7-4B03-B7DF-7C761C1C8289}" srcOrd="1" destOrd="0" presId="urn:microsoft.com/office/officeart/2005/8/layout/hList1"/>
    <dgm:cxn modelId="{F5ED6617-B43B-43BE-999F-97146849304E}" type="presParOf" srcId="{E994ED61-B4D0-49BD-B6DE-0B25EE49C2DC}" destId="{58FD90FE-A128-476B-80CA-894D48F75DE3}" srcOrd="2" destOrd="0" presId="urn:microsoft.com/office/officeart/2005/8/layout/hList1"/>
    <dgm:cxn modelId="{8E313058-7F39-4859-A397-3C56D794928C}" type="presParOf" srcId="{58FD90FE-A128-476B-80CA-894D48F75DE3}" destId="{D6D06BF1-5CB6-407B-9D64-F1A094DD6532}" srcOrd="0" destOrd="0" presId="urn:microsoft.com/office/officeart/2005/8/layout/hList1"/>
    <dgm:cxn modelId="{B072A9F0-953D-467E-ACF9-442602173953}" type="presParOf" srcId="{58FD90FE-A128-476B-80CA-894D48F75DE3}" destId="{C2B00A48-D792-4836-8674-CA6A43693BB9}" srcOrd="1" destOrd="0" presId="urn:microsoft.com/office/officeart/2005/8/layout/hList1"/>
    <dgm:cxn modelId="{583EF448-754B-4BAD-8FE1-C9A21BB7236F}" type="presParOf" srcId="{E994ED61-B4D0-49BD-B6DE-0B25EE49C2DC}" destId="{15B14F74-BA99-4F71-8209-196E9D75D150}" srcOrd="3" destOrd="0" presId="urn:microsoft.com/office/officeart/2005/8/layout/hList1"/>
    <dgm:cxn modelId="{5C5E5593-F9C4-4860-9059-4B2C9900EA91}" type="presParOf" srcId="{E994ED61-B4D0-49BD-B6DE-0B25EE49C2DC}" destId="{9859236C-B4A7-44BA-9BD8-E8E37B24DD17}" srcOrd="4" destOrd="0" presId="urn:microsoft.com/office/officeart/2005/8/layout/hList1"/>
    <dgm:cxn modelId="{97E3ABC4-D68A-483B-B07C-66FC707C9EE6}" type="presParOf" srcId="{9859236C-B4A7-44BA-9BD8-E8E37B24DD17}" destId="{417D66AD-0E0A-4270-9186-B4902A201A79}" srcOrd="0" destOrd="0" presId="urn:microsoft.com/office/officeart/2005/8/layout/hList1"/>
    <dgm:cxn modelId="{665EAFDD-7891-4F54-BA19-0F7118F1CFEE}" type="presParOf" srcId="{9859236C-B4A7-44BA-9BD8-E8E37B24DD17}" destId="{9B583F00-9FF5-4383-A21E-15CC2297BAB1}" srcOrd="1" destOrd="0" presId="urn:microsoft.com/office/officeart/2005/8/layout/hList1"/>
    <dgm:cxn modelId="{125838ED-4A7E-4C04-B2A1-1F07C2ACA8B2}" type="presParOf" srcId="{E994ED61-B4D0-49BD-B6DE-0B25EE49C2DC}" destId="{C80DA868-571C-419A-9145-0A8E838D5D3F}" srcOrd="5" destOrd="0" presId="urn:microsoft.com/office/officeart/2005/8/layout/hList1"/>
    <dgm:cxn modelId="{AAC9C33A-2B7A-44F1-82AE-6B2A2EA6CED6}" type="presParOf" srcId="{E994ED61-B4D0-49BD-B6DE-0B25EE49C2DC}" destId="{EF7CCE1E-E5F7-4D21-9AE9-7806763BF05F}" srcOrd="6" destOrd="0" presId="urn:microsoft.com/office/officeart/2005/8/layout/hList1"/>
    <dgm:cxn modelId="{69350CAC-D389-4DBA-A530-064A09FB362B}" type="presParOf" srcId="{EF7CCE1E-E5F7-4D21-9AE9-7806763BF05F}" destId="{02D57C91-53C3-4BAC-981E-53657393D084}" srcOrd="0" destOrd="0" presId="urn:microsoft.com/office/officeart/2005/8/layout/hList1"/>
    <dgm:cxn modelId="{F131F642-3E77-4284-8074-3412B4FC14B4}" type="presParOf" srcId="{EF7CCE1E-E5F7-4D21-9AE9-7806763BF05F}" destId="{065E7A07-CF06-45A2-9B6F-603A46B0231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D743BB-C570-4699-9EF0-4D0EEF60C3E8}"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US"/>
        </a:p>
      </dgm:t>
    </dgm:pt>
    <dgm:pt modelId="{C7B1AFC0-12E3-4A23-A32E-8D222FCCFD1B}">
      <dgm:prSet custT="1"/>
      <dgm:spPr/>
      <dgm:t>
        <a:bodyPr/>
        <a:lstStyle/>
        <a:p>
          <a:pPr rtl="0"/>
          <a:r>
            <a:rPr lang="en-US" sz="2800" b="1" dirty="0">
              <a:latin typeface="Arial Narrow" panose="020B0606020202030204" pitchFamily="34" charset="0"/>
            </a:rPr>
            <a:t>216</a:t>
          </a:r>
          <a:r>
            <a:rPr lang="en-US" sz="2800" dirty="0">
              <a:latin typeface="Arial Narrow" panose="020B0606020202030204" pitchFamily="34" charset="0"/>
            </a:rPr>
            <a:t> </a:t>
          </a:r>
          <a:r>
            <a:rPr lang="en-US" sz="2400" dirty="0">
              <a:latin typeface="Arial Narrow" panose="020B0606020202030204" pitchFamily="34" charset="0"/>
            </a:rPr>
            <a:t>Organizational Leaders</a:t>
          </a:r>
        </a:p>
      </dgm:t>
    </dgm:pt>
    <dgm:pt modelId="{053788A7-D50D-49E9-B6C4-990AF9AC9BD1}" type="parTrans" cxnId="{27183D4B-A668-4DB9-988E-28C1A48E498C}">
      <dgm:prSet/>
      <dgm:spPr/>
      <dgm:t>
        <a:bodyPr/>
        <a:lstStyle/>
        <a:p>
          <a:endParaRPr lang="en-US"/>
        </a:p>
      </dgm:t>
    </dgm:pt>
    <dgm:pt modelId="{7B0C45FA-23E4-43F8-8A3D-2DB1D3FF01D8}" type="sibTrans" cxnId="{27183D4B-A668-4DB9-988E-28C1A48E498C}">
      <dgm:prSet/>
      <dgm:spPr/>
      <dgm:t>
        <a:bodyPr/>
        <a:lstStyle/>
        <a:p>
          <a:endParaRPr lang="en-US"/>
        </a:p>
      </dgm:t>
    </dgm:pt>
    <dgm:pt modelId="{930DEACE-D6B5-48D3-AD42-76F662E2A694}">
      <dgm:prSet custT="1"/>
      <dgm:spPr/>
      <dgm:t>
        <a:bodyPr/>
        <a:lstStyle/>
        <a:p>
          <a:pPr rtl="0">
            <a:lnSpc>
              <a:spcPct val="100000"/>
            </a:lnSpc>
            <a:spcAft>
              <a:spcPts val="0"/>
            </a:spcAft>
          </a:pPr>
          <a:r>
            <a:rPr lang="en-US" sz="2800" b="1" dirty="0">
              <a:latin typeface="Arial Narrow" panose="020B0606020202030204" pitchFamily="34" charset="0"/>
            </a:rPr>
            <a:t>120</a:t>
          </a:r>
          <a:r>
            <a:rPr lang="en-US" sz="2800" dirty="0">
              <a:latin typeface="Arial Narrow" panose="020B0606020202030204" pitchFamily="34" charset="0"/>
            </a:rPr>
            <a:t> </a:t>
          </a:r>
        </a:p>
        <a:p>
          <a:pPr rtl="0">
            <a:lnSpc>
              <a:spcPct val="100000"/>
            </a:lnSpc>
            <a:spcAft>
              <a:spcPts val="0"/>
            </a:spcAft>
          </a:pPr>
          <a:r>
            <a:rPr lang="en-US" sz="2000" dirty="0">
              <a:latin typeface="Arial Narrow" panose="020B0606020202030204" pitchFamily="34" charset="0"/>
            </a:rPr>
            <a:t>Useable Questionnaires</a:t>
          </a:r>
        </a:p>
      </dgm:t>
    </dgm:pt>
    <dgm:pt modelId="{6186BB48-36CE-4D8C-BF60-75650F372CD8}" type="parTrans" cxnId="{103D1159-C8B3-401A-89D2-A9B759ED0D36}">
      <dgm:prSet/>
      <dgm:spPr/>
      <dgm:t>
        <a:bodyPr/>
        <a:lstStyle/>
        <a:p>
          <a:endParaRPr lang="en-US"/>
        </a:p>
      </dgm:t>
    </dgm:pt>
    <dgm:pt modelId="{58DA7E4D-E9AD-4D57-98B2-B46F8854CC4A}" type="sibTrans" cxnId="{103D1159-C8B3-401A-89D2-A9B759ED0D36}">
      <dgm:prSet/>
      <dgm:spPr/>
      <dgm:t>
        <a:bodyPr/>
        <a:lstStyle/>
        <a:p>
          <a:endParaRPr lang="en-US"/>
        </a:p>
      </dgm:t>
    </dgm:pt>
    <dgm:pt modelId="{D143A041-C658-4FDB-997B-DD2545333625}">
      <dgm:prSet custT="1"/>
      <dgm:spPr/>
      <dgm:t>
        <a:bodyPr/>
        <a:lstStyle/>
        <a:p>
          <a:pPr rtl="0">
            <a:lnSpc>
              <a:spcPct val="100000"/>
            </a:lnSpc>
            <a:spcAft>
              <a:spcPts val="0"/>
            </a:spcAft>
          </a:pPr>
          <a:r>
            <a:rPr lang="en-US" sz="2800" b="1" dirty="0">
              <a:latin typeface="Arial Narrow" panose="020B0606020202030204" pitchFamily="34" charset="0"/>
            </a:rPr>
            <a:t>183</a:t>
          </a:r>
        </a:p>
        <a:p>
          <a:pPr rtl="0">
            <a:lnSpc>
              <a:spcPct val="100000"/>
            </a:lnSpc>
            <a:spcAft>
              <a:spcPts val="0"/>
            </a:spcAft>
          </a:pPr>
          <a:r>
            <a:rPr lang="en-US" sz="2400" dirty="0">
              <a:latin typeface="Arial Narrow" panose="020B0606020202030204" pitchFamily="34" charset="0"/>
            </a:rPr>
            <a:t>Submitted Responses</a:t>
          </a:r>
        </a:p>
      </dgm:t>
    </dgm:pt>
    <dgm:pt modelId="{C27A5BD4-0A86-4473-BBAD-4133C6D2ACF1}" type="sibTrans" cxnId="{B1F34B31-8EB6-45DC-AB27-F14939024279}">
      <dgm:prSet/>
      <dgm:spPr/>
      <dgm:t>
        <a:bodyPr/>
        <a:lstStyle/>
        <a:p>
          <a:endParaRPr lang="en-US"/>
        </a:p>
      </dgm:t>
    </dgm:pt>
    <dgm:pt modelId="{B9D76FC9-D1A6-460C-AC3E-70EDB0A4800B}" type="parTrans" cxnId="{B1F34B31-8EB6-45DC-AB27-F14939024279}">
      <dgm:prSet/>
      <dgm:spPr/>
      <dgm:t>
        <a:bodyPr/>
        <a:lstStyle/>
        <a:p>
          <a:endParaRPr lang="en-US"/>
        </a:p>
      </dgm:t>
    </dgm:pt>
    <dgm:pt modelId="{FC791DEF-4B36-428A-B2D4-3503FEF176D1}" type="pres">
      <dgm:prSet presAssocID="{16D743BB-C570-4699-9EF0-4D0EEF60C3E8}" presName="Name0" presStyleCnt="0">
        <dgm:presLayoutVars>
          <dgm:dir/>
          <dgm:resizeHandles val="exact"/>
        </dgm:presLayoutVars>
      </dgm:prSet>
      <dgm:spPr/>
    </dgm:pt>
    <dgm:pt modelId="{71B857ED-CEC2-4025-A962-545EDC66C0BB}" type="pres">
      <dgm:prSet presAssocID="{C7B1AFC0-12E3-4A23-A32E-8D222FCCFD1B}" presName="node" presStyleLbl="node1" presStyleIdx="0" presStyleCnt="3">
        <dgm:presLayoutVars>
          <dgm:bulletEnabled val="1"/>
        </dgm:presLayoutVars>
      </dgm:prSet>
      <dgm:spPr/>
    </dgm:pt>
    <dgm:pt modelId="{EBE5E419-8CC7-4CC4-B538-5CF524B23B66}" type="pres">
      <dgm:prSet presAssocID="{7B0C45FA-23E4-43F8-8A3D-2DB1D3FF01D8}" presName="sibTrans" presStyleCnt="0"/>
      <dgm:spPr/>
    </dgm:pt>
    <dgm:pt modelId="{B9BA05A8-09D5-468E-AE01-0F4C894950D3}" type="pres">
      <dgm:prSet presAssocID="{D143A041-C658-4FDB-997B-DD2545333625}" presName="node" presStyleLbl="node1" presStyleIdx="1" presStyleCnt="3">
        <dgm:presLayoutVars>
          <dgm:bulletEnabled val="1"/>
        </dgm:presLayoutVars>
      </dgm:prSet>
      <dgm:spPr/>
    </dgm:pt>
    <dgm:pt modelId="{1876D847-CE58-4248-8566-92B77CA61732}" type="pres">
      <dgm:prSet presAssocID="{C27A5BD4-0A86-4473-BBAD-4133C6D2ACF1}" presName="sibTrans" presStyleCnt="0"/>
      <dgm:spPr/>
    </dgm:pt>
    <dgm:pt modelId="{EB121D5A-E2AB-4516-9237-CD63EBC6235C}" type="pres">
      <dgm:prSet presAssocID="{930DEACE-D6B5-48D3-AD42-76F662E2A694}" presName="node" presStyleLbl="node1" presStyleIdx="2" presStyleCnt="3">
        <dgm:presLayoutVars>
          <dgm:bulletEnabled val="1"/>
        </dgm:presLayoutVars>
      </dgm:prSet>
      <dgm:spPr/>
    </dgm:pt>
  </dgm:ptLst>
  <dgm:cxnLst>
    <dgm:cxn modelId="{70E9B61E-6CC0-44CD-A187-60AA3831EBEA}" type="presOf" srcId="{D143A041-C658-4FDB-997B-DD2545333625}" destId="{B9BA05A8-09D5-468E-AE01-0F4C894950D3}" srcOrd="0" destOrd="0" presId="urn:microsoft.com/office/officeart/2005/8/layout/hList6"/>
    <dgm:cxn modelId="{B1F34B31-8EB6-45DC-AB27-F14939024279}" srcId="{16D743BB-C570-4699-9EF0-4D0EEF60C3E8}" destId="{D143A041-C658-4FDB-997B-DD2545333625}" srcOrd="1" destOrd="0" parTransId="{B9D76FC9-D1A6-460C-AC3E-70EDB0A4800B}" sibTransId="{C27A5BD4-0A86-4473-BBAD-4133C6D2ACF1}"/>
    <dgm:cxn modelId="{27183D4B-A668-4DB9-988E-28C1A48E498C}" srcId="{16D743BB-C570-4699-9EF0-4D0EEF60C3E8}" destId="{C7B1AFC0-12E3-4A23-A32E-8D222FCCFD1B}" srcOrd="0" destOrd="0" parTransId="{053788A7-D50D-49E9-B6C4-990AF9AC9BD1}" sibTransId="{7B0C45FA-23E4-43F8-8A3D-2DB1D3FF01D8}"/>
    <dgm:cxn modelId="{9B768D6C-22BE-4106-B4A8-4D6B17FD08FC}" type="presOf" srcId="{C7B1AFC0-12E3-4A23-A32E-8D222FCCFD1B}" destId="{71B857ED-CEC2-4025-A962-545EDC66C0BB}" srcOrd="0" destOrd="0" presId="urn:microsoft.com/office/officeart/2005/8/layout/hList6"/>
    <dgm:cxn modelId="{103D1159-C8B3-401A-89D2-A9B759ED0D36}" srcId="{16D743BB-C570-4699-9EF0-4D0EEF60C3E8}" destId="{930DEACE-D6B5-48D3-AD42-76F662E2A694}" srcOrd="2" destOrd="0" parTransId="{6186BB48-36CE-4D8C-BF60-75650F372CD8}" sibTransId="{58DA7E4D-E9AD-4D57-98B2-B46F8854CC4A}"/>
    <dgm:cxn modelId="{F7393687-239C-4DBB-852F-49898B736E80}" type="presOf" srcId="{930DEACE-D6B5-48D3-AD42-76F662E2A694}" destId="{EB121D5A-E2AB-4516-9237-CD63EBC6235C}" srcOrd="0" destOrd="0" presId="urn:microsoft.com/office/officeart/2005/8/layout/hList6"/>
    <dgm:cxn modelId="{5B063ADB-99B2-40AE-A158-AC372A2E48E8}" type="presOf" srcId="{16D743BB-C570-4699-9EF0-4D0EEF60C3E8}" destId="{FC791DEF-4B36-428A-B2D4-3503FEF176D1}" srcOrd="0" destOrd="0" presId="urn:microsoft.com/office/officeart/2005/8/layout/hList6"/>
    <dgm:cxn modelId="{FD1B82C9-FFEC-45A1-BD71-5FADF7B81571}" type="presParOf" srcId="{FC791DEF-4B36-428A-B2D4-3503FEF176D1}" destId="{71B857ED-CEC2-4025-A962-545EDC66C0BB}" srcOrd="0" destOrd="0" presId="urn:microsoft.com/office/officeart/2005/8/layout/hList6"/>
    <dgm:cxn modelId="{BB85463A-5488-43BB-87E7-270E9285A804}" type="presParOf" srcId="{FC791DEF-4B36-428A-B2D4-3503FEF176D1}" destId="{EBE5E419-8CC7-4CC4-B538-5CF524B23B66}" srcOrd="1" destOrd="0" presId="urn:microsoft.com/office/officeart/2005/8/layout/hList6"/>
    <dgm:cxn modelId="{09486562-A483-4559-9A3D-B4BA03C6873F}" type="presParOf" srcId="{FC791DEF-4B36-428A-B2D4-3503FEF176D1}" destId="{B9BA05A8-09D5-468E-AE01-0F4C894950D3}" srcOrd="2" destOrd="0" presId="urn:microsoft.com/office/officeart/2005/8/layout/hList6"/>
    <dgm:cxn modelId="{466E3F19-CEE6-4AC9-87CD-9CD786999EDE}" type="presParOf" srcId="{FC791DEF-4B36-428A-B2D4-3503FEF176D1}" destId="{1876D847-CE58-4248-8566-92B77CA61732}" srcOrd="3" destOrd="0" presId="urn:microsoft.com/office/officeart/2005/8/layout/hList6"/>
    <dgm:cxn modelId="{2AC57015-1493-44B9-8AC9-DCF4F2FB8442}" type="presParOf" srcId="{FC791DEF-4B36-428A-B2D4-3503FEF176D1}" destId="{EB121D5A-E2AB-4516-9237-CD63EBC6235C}" srcOrd="4" destOrd="0" presId="urn:microsoft.com/office/officeart/2005/8/layout/h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0C3433C-530B-4012-BA13-BAEE8FE50563}"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C3D77075-0EE3-4416-8435-3E3535B6198F}">
      <dgm:prSet phldrT="[Text]" custT="1"/>
      <dgm:spPr/>
      <dgm:t>
        <a:bodyPr/>
        <a:lstStyle/>
        <a:p>
          <a:r>
            <a:rPr lang="en-US" sz="2000" dirty="0"/>
            <a:t>Leader </a:t>
          </a:r>
        </a:p>
        <a:p>
          <a:r>
            <a:rPr lang="en-US" sz="2000" dirty="0"/>
            <a:t>Self-Efficacy</a:t>
          </a:r>
        </a:p>
      </dgm:t>
    </dgm:pt>
    <dgm:pt modelId="{3B57A633-7E0D-430E-B14F-0E9B1D0772A7}" type="parTrans" cxnId="{E1341D97-B8C1-4B7B-BC87-5B83AFA35696}">
      <dgm:prSet/>
      <dgm:spPr/>
      <dgm:t>
        <a:bodyPr/>
        <a:lstStyle/>
        <a:p>
          <a:endParaRPr lang="en-US"/>
        </a:p>
      </dgm:t>
    </dgm:pt>
    <dgm:pt modelId="{012633D2-DE5F-4F5A-A762-2721CD9EB555}" type="sibTrans" cxnId="{E1341D97-B8C1-4B7B-BC87-5B83AFA35696}">
      <dgm:prSet/>
      <dgm:spPr/>
      <dgm:t>
        <a:bodyPr/>
        <a:lstStyle/>
        <a:p>
          <a:endParaRPr lang="en-US"/>
        </a:p>
      </dgm:t>
    </dgm:pt>
    <dgm:pt modelId="{92EFF753-2F91-4F6F-8C42-953AADDE0EE8}">
      <dgm:prSet phldrT="[Text]" custT="1"/>
      <dgm:spPr/>
      <dgm:t>
        <a:bodyPr/>
        <a:lstStyle/>
        <a:p>
          <a:r>
            <a:rPr lang="en-US" sz="2400" dirty="0"/>
            <a:t>Participation</a:t>
          </a:r>
        </a:p>
      </dgm:t>
    </dgm:pt>
    <dgm:pt modelId="{A7AAB51C-CCBB-45DE-A880-4FE24BDB1582}" type="parTrans" cxnId="{4811EDEE-1F1E-406F-9E82-D4568AFC895A}">
      <dgm:prSet/>
      <dgm:spPr/>
      <dgm:t>
        <a:bodyPr/>
        <a:lstStyle/>
        <a:p>
          <a:endParaRPr lang="en-US" dirty="0"/>
        </a:p>
      </dgm:t>
    </dgm:pt>
    <dgm:pt modelId="{0623E399-D0C1-4670-92C5-7F30AB31BA14}" type="sibTrans" cxnId="{4811EDEE-1F1E-406F-9E82-D4568AFC895A}">
      <dgm:prSet/>
      <dgm:spPr/>
      <dgm:t>
        <a:bodyPr/>
        <a:lstStyle/>
        <a:p>
          <a:endParaRPr lang="en-US"/>
        </a:p>
      </dgm:t>
    </dgm:pt>
    <dgm:pt modelId="{B6E4858F-5EF5-427F-AB1A-EF47BAFDDF90}">
      <dgm:prSet phldrT="[Text]" custT="1"/>
      <dgm:spPr/>
      <dgm:t>
        <a:bodyPr/>
        <a:lstStyle/>
        <a:p>
          <a:r>
            <a:rPr lang="en-US" sz="2400" dirty="0"/>
            <a:t>Attitudes</a:t>
          </a:r>
        </a:p>
      </dgm:t>
    </dgm:pt>
    <dgm:pt modelId="{36EACB85-27B3-44AF-909B-3149E3516784}" type="parTrans" cxnId="{8E9E5F5B-FF6E-45EC-A4C0-C0F77BAC0C14}">
      <dgm:prSet/>
      <dgm:spPr/>
      <dgm:t>
        <a:bodyPr/>
        <a:lstStyle/>
        <a:p>
          <a:endParaRPr lang="en-US" dirty="0"/>
        </a:p>
      </dgm:t>
    </dgm:pt>
    <dgm:pt modelId="{B353D51B-800D-46DA-86DE-893824F35ED8}" type="sibTrans" cxnId="{8E9E5F5B-FF6E-45EC-A4C0-C0F77BAC0C14}">
      <dgm:prSet/>
      <dgm:spPr/>
      <dgm:t>
        <a:bodyPr/>
        <a:lstStyle/>
        <a:p>
          <a:endParaRPr lang="en-US"/>
        </a:p>
      </dgm:t>
    </dgm:pt>
    <dgm:pt modelId="{C4B5FCB5-4502-46C7-B0EE-4622F7228548}" type="pres">
      <dgm:prSet presAssocID="{C0C3433C-530B-4012-BA13-BAEE8FE50563}" presName="diagram" presStyleCnt="0">
        <dgm:presLayoutVars>
          <dgm:chPref val="1"/>
          <dgm:dir val="rev"/>
          <dgm:animOne val="branch"/>
          <dgm:animLvl val="lvl"/>
          <dgm:resizeHandles val="exact"/>
        </dgm:presLayoutVars>
      </dgm:prSet>
      <dgm:spPr/>
    </dgm:pt>
    <dgm:pt modelId="{6DA39E32-873C-43DC-82E5-70CCE2F1F8C7}" type="pres">
      <dgm:prSet presAssocID="{C3D77075-0EE3-4416-8435-3E3535B6198F}" presName="root1" presStyleCnt="0"/>
      <dgm:spPr/>
    </dgm:pt>
    <dgm:pt modelId="{A4C6A090-062E-40B4-93C9-CE4040BBA41F}" type="pres">
      <dgm:prSet presAssocID="{C3D77075-0EE3-4416-8435-3E3535B6198F}" presName="LevelOneTextNode" presStyleLbl="node0" presStyleIdx="0" presStyleCnt="1">
        <dgm:presLayoutVars>
          <dgm:chPref val="3"/>
        </dgm:presLayoutVars>
      </dgm:prSet>
      <dgm:spPr/>
    </dgm:pt>
    <dgm:pt modelId="{864505AC-474E-4076-A042-745F883C6C20}" type="pres">
      <dgm:prSet presAssocID="{C3D77075-0EE3-4416-8435-3E3535B6198F}" presName="level2hierChild" presStyleCnt="0"/>
      <dgm:spPr/>
    </dgm:pt>
    <dgm:pt modelId="{2293EA7A-6E66-417A-B6A7-575978A667BD}" type="pres">
      <dgm:prSet presAssocID="{A7AAB51C-CCBB-45DE-A880-4FE24BDB1582}" presName="conn2-1" presStyleLbl="parChTrans1D2" presStyleIdx="0" presStyleCnt="2"/>
      <dgm:spPr/>
    </dgm:pt>
    <dgm:pt modelId="{2A67170D-19E4-4C32-AC79-4AC08E38A20F}" type="pres">
      <dgm:prSet presAssocID="{A7AAB51C-CCBB-45DE-A880-4FE24BDB1582}" presName="connTx" presStyleLbl="parChTrans1D2" presStyleIdx="0" presStyleCnt="2"/>
      <dgm:spPr/>
    </dgm:pt>
    <dgm:pt modelId="{B3A9C440-4270-455F-8C41-184349C4250B}" type="pres">
      <dgm:prSet presAssocID="{92EFF753-2F91-4F6F-8C42-953AADDE0EE8}" presName="root2" presStyleCnt="0"/>
      <dgm:spPr/>
    </dgm:pt>
    <dgm:pt modelId="{ABCB1648-1C9B-41D7-A20F-053CDD97A354}" type="pres">
      <dgm:prSet presAssocID="{92EFF753-2F91-4F6F-8C42-953AADDE0EE8}" presName="LevelTwoTextNode" presStyleLbl="node2" presStyleIdx="0" presStyleCnt="2">
        <dgm:presLayoutVars>
          <dgm:chPref val="3"/>
        </dgm:presLayoutVars>
      </dgm:prSet>
      <dgm:spPr/>
    </dgm:pt>
    <dgm:pt modelId="{2AE588EA-4A5A-4859-86FC-3874CBC9DDCD}" type="pres">
      <dgm:prSet presAssocID="{92EFF753-2F91-4F6F-8C42-953AADDE0EE8}" presName="level3hierChild" presStyleCnt="0"/>
      <dgm:spPr/>
    </dgm:pt>
    <dgm:pt modelId="{4B32BFCE-D0B1-4047-AE24-6E7A33A37F05}" type="pres">
      <dgm:prSet presAssocID="{36EACB85-27B3-44AF-909B-3149E3516784}" presName="conn2-1" presStyleLbl="parChTrans1D2" presStyleIdx="1" presStyleCnt="2"/>
      <dgm:spPr/>
    </dgm:pt>
    <dgm:pt modelId="{CD43DE79-760E-4C4A-82CF-B60BF8C3D387}" type="pres">
      <dgm:prSet presAssocID="{36EACB85-27B3-44AF-909B-3149E3516784}" presName="connTx" presStyleLbl="parChTrans1D2" presStyleIdx="1" presStyleCnt="2"/>
      <dgm:spPr/>
    </dgm:pt>
    <dgm:pt modelId="{C19A3872-F41D-423B-9D3B-A1E0F64EB9B8}" type="pres">
      <dgm:prSet presAssocID="{B6E4858F-5EF5-427F-AB1A-EF47BAFDDF90}" presName="root2" presStyleCnt="0"/>
      <dgm:spPr/>
    </dgm:pt>
    <dgm:pt modelId="{3BA257CF-B30C-4114-B821-BD0FF03065E9}" type="pres">
      <dgm:prSet presAssocID="{B6E4858F-5EF5-427F-AB1A-EF47BAFDDF90}" presName="LevelTwoTextNode" presStyleLbl="node2" presStyleIdx="1" presStyleCnt="2">
        <dgm:presLayoutVars>
          <dgm:chPref val="3"/>
        </dgm:presLayoutVars>
      </dgm:prSet>
      <dgm:spPr/>
    </dgm:pt>
    <dgm:pt modelId="{E4900245-B0EC-42CB-80BF-6AA5BABB3BCA}" type="pres">
      <dgm:prSet presAssocID="{B6E4858F-5EF5-427F-AB1A-EF47BAFDDF90}" presName="level3hierChild" presStyleCnt="0"/>
      <dgm:spPr/>
    </dgm:pt>
  </dgm:ptLst>
  <dgm:cxnLst>
    <dgm:cxn modelId="{CAD8F90F-1FFB-458D-8F4C-379A5599A2CF}" type="presOf" srcId="{92EFF753-2F91-4F6F-8C42-953AADDE0EE8}" destId="{ABCB1648-1C9B-41D7-A20F-053CDD97A354}" srcOrd="0" destOrd="0" presId="urn:microsoft.com/office/officeart/2005/8/layout/hierarchy2"/>
    <dgm:cxn modelId="{4A0EB716-F94E-4D83-9567-5AA62909F632}" type="presOf" srcId="{B6E4858F-5EF5-427F-AB1A-EF47BAFDDF90}" destId="{3BA257CF-B30C-4114-B821-BD0FF03065E9}" srcOrd="0" destOrd="0" presId="urn:microsoft.com/office/officeart/2005/8/layout/hierarchy2"/>
    <dgm:cxn modelId="{C4FB2D2A-B9C3-4D48-8AB2-C53F3AE4ECA7}" type="presOf" srcId="{36EACB85-27B3-44AF-909B-3149E3516784}" destId="{4B32BFCE-D0B1-4047-AE24-6E7A33A37F05}" srcOrd="0" destOrd="0" presId="urn:microsoft.com/office/officeart/2005/8/layout/hierarchy2"/>
    <dgm:cxn modelId="{741F2C2E-229D-4674-9F6B-50844501AFB7}" type="presOf" srcId="{C0C3433C-530B-4012-BA13-BAEE8FE50563}" destId="{C4B5FCB5-4502-46C7-B0EE-4622F7228548}" srcOrd="0" destOrd="0" presId="urn:microsoft.com/office/officeart/2005/8/layout/hierarchy2"/>
    <dgm:cxn modelId="{8E9E5F5B-FF6E-45EC-A4C0-C0F77BAC0C14}" srcId="{C3D77075-0EE3-4416-8435-3E3535B6198F}" destId="{B6E4858F-5EF5-427F-AB1A-EF47BAFDDF90}" srcOrd="1" destOrd="0" parTransId="{36EACB85-27B3-44AF-909B-3149E3516784}" sibTransId="{B353D51B-800D-46DA-86DE-893824F35ED8}"/>
    <dgm:cxn modelId="{EC298292-C758-4B31-B8B9-77A91A498C80}" type="presOf" srcId="{A7AAB51C-CCBB-45DE-A880-4FE24BDB1582}" destId="{2293EA7A-6E66-417A-B6A7-575978A667BD}" srcOrd="0" destOrd="0" presId="urn:microsoft.com/office/officeart/2005/8/layout/hierarchy2"/>
    <dgm:cxn modelId="{45DCA396-0F55-4A9A-8956-7C2B4AE915CB}" type="presOf" srcId="{A7AAB51C-CCBB-45DE-A880-4FE24BDB1582}" destId="{2A67170D-19E4-4C32-AC79-4AC08E38A20F}" srcOrd="1" destOrd="0" presId="urn:microsoft.com/office/officeart/2005/8/layout/hierarchy2"/>
    <dgm:cxn modelId="{E1341D97-B8C1-4B7B-BC87-5B83AFA35696}" srcId="{C0C3433C-530B-4012-BA13-BAEE8FE50563}" destId="{C3D77075-0EE3-4416-8435-3E3535B6198F}" srcOrd="0" destOrd="0" parTransId="{3B57A633-7E0D-430E-B14F-0E9B1D0772A7}" sibTransId="{012633D2-DE5F-4F5A-A762-2721CD9EB555}"/>
    <dgm:cxn modelId="{0B2C4AB2-D652-4A76-881C-E05C1C2029CA}" type="presOf" srcId="{36EACB85-27B3-44AF-909B-3149E3516784}" destId="{CD43DE79-760E-4C4A-82CF-B60BF8C3D387}" srcOrd="1" destOrd="0" presId="urn:microsoft.com/office/officeart/2005/8/layout/hierarchy2"/>
    <dgm:cxn modelId="{600DFCDB-1208-41FA-817E-5D264A4514C9}" type="presOf" srcId="{C3D77075-0EE3-4416-8435-3E3535B6198F}" destId="{A4C6A090-062E-40B4-93C9-CE4040BBA41F}" srcOrd="0" destOrd="0" presId="urn:microsoft.com/office/officeart/2005/8/layout/hierarchy2"/>
    <dgm:cxn modelId="{4811EDEE-1F1E-406F-9E82-D4568AFC895A}" srcId="{C3D77075-0EE3-4416-8435-3E3535B6198F}" destId="{92EFF753-2F91-4F6F-8C42-953AADDE0EE8}" srcOrd="0" destOrd="0" parTransId="{A7AAB51C-CCBB-45DE-A880-4FE24BDB1582}" sibTransId="{0623E399-D0C1-4670-92C5-7F30AB31BA14}"/>
    <dgm:cxn modelId="{F81301DC-FD84-4306-AB35-4EC6D9CA8A64}" type="presParOf" srcId="{C4B5FCB5-4502-46C7-B0EE-4622F7228548}" destId="{6DA39E32-873C-43DC-82E5-70CCE2F1F8C7}" srcOrd="0" destOrd="0" presId="urn:microsoft.com/office/officeart/2005/8/layout/hierarchy2"/>
    <dgm:cxn modelId="{7D3A78F7-4F8F-4A46-8739-C15CBC247647}" type="presParOf" srcId="{6DA39E32-873C-43DC-82E5-70CCE2F1F8C7}" destId="{A4C6A090-062E-40B4-93C9-CE4040BBA41F}" srcOrd="0" destOrd="0" presId="urn:microsoft.com/office/officeart/2005/8/layout/hierarchy2"/>
    <dgm:cxn modelId="{5EEC0974-D400-4E9F-B669-18195FEDD3FA}" type="presParOf" srcId="{6DA39E32-873C-43DC-82E5-70CCE2F1F8C7}" destId="{864505AC-474E-4076-A042-745F883C6C20}" srcOrd="1" destOrd="0" presId="urn:microsoft.com/office/officeart/2005/8/layout/hierarchy2"/>
    <dgm:cxn modelId="{4AF932F4-74B2-449D-8A37-93DB803F25DA}" type="presParOf" srcId="{864505AC-474E-4076-A042-745F883C6C20}" destId="{2293EA7A-6E66-417A-B6A7-575978A667BD}" srcOrd="0" destOrd="0" presId="urn:microsoft.com/office/officeart/2005/8/layout/hierarchy2"/>
    <dgm:cxn modelId="{5152BC31-7934-40BB-978B-2B92366744DC}" type="presParOf" srcId="{2293EA7A-6E66-417A-B6A7-575978A667BD}" destId="{2A67170D-19E4-4C32-AC79-4AC08E38A20F}" srcOrd="0" destOrd="0" presId="urn:microsoft.com/office/officeart/2005/8/layout/hierarchy2"/>
    <dgm:cxn modelId="{C11E0609-1148-4D46-8BFF-953DE864EB02}" type="presParOf" srcId="{864505AC-474E-4076-A042-745F883C6C20}" destId="{B3A9C440-4270-455F-8C41-184349C4250B}" srcOrd="1" destOrd="0" presId="urn:microsoft.com/office/officeart/2005/8/layout/hierarchy2"/>
    <dgm:cxn modelId="{C41F89A0-C646-4611-8977-6B36242F206B}" type="presParOf" srcId="{B3A9C440-4270-455F-8C41-184349C4250B}" destId="{ABCB1648-1C9B-41D7-A20F-053CDD97A354}" srcOrd="0" destOrd="0" presId="urn:microsoft.com/office/officeart/2005/8/layout/hierarchy2"/>
    <dgm:cxn modelId="{6723A04F-C2E2-4AF4-9E22-0DDE80A65C42}" type="presParOf" srcId="{B3A9C440-4270-455F-8C41-184349C4250B}" destId="{2AE588EA-4A5A-4859-86FC-3874CBC9DDCD}" srcOrd="1" destOrd="0" presId="urn:microsoft.com/office/officeart/2005/8/layout/hierarchy2"/>
    <dgm:cxn modelId="{216A85E0-49FB-4170-9B0B-C5A139B8A601}" type="presParOf" srcId="{864505AC-474E-4076-A042-745F883C6C20}" destId="{4B32BFCE-D0B1-4047-AE24-6E7A33A37F05}" srcOrd="2" destOrd="0" presId="urn:microsoft.com/office/officeart/2005/8/layout/hierarchy2"/>
    <dgm:cxn modelId="{4DBB4815-E870-4D63-97EF-1576C1B36D62}" type="presParOf" srcId="{4B32BFCE-D0B1-4047-AE24-6E7A33A37F05}" destId="{CD43DE79-760E-4C4A-82CF-B60BF8C3D387}" srcOrd="0" destOrd="0" presId="urn:microsoft.com/office/officeart/2005/8/layout/hierarchy2"/>
    <dgm:cxn modelId="{3AAB5715-7DF4-4582-83C4-55381089E403}" type="presParOf" srcId="{864505AC-474E-4076-A042-745F883C6C20}" destId="{C19A3872-F41D-423B-9D3B-A1E0F64EB9B8}" srcOrd="3" destOrd="0" presId="urn:microsoft.com/office/officeart/2005/8/layout/hierarchy2"/>
    <dgm:cxn modelId="{BC604B94-3EEA-4E97-A28F-EE690CBDEE29}" type="presParOf" srcId="{C19A3872-F41D-423B-9D3B-A1E0F64EB9B8}" destId="{3BA257CF-B30C-4114-B821-BD0FF03065E9}" srcOrd="0" destOrd="0" presId="urn:microsoft.com/office/officeart/2005/8/layout/hierarchy2"/>
    <dgm:cxn modelId="{ACB2A8A9-2CC5-4020-B23C-EFE736696A69}" type="presParOf" srcId="{C19A3872-F41D-423B-9D3B-A1E0F64EB9B8}" destId="{E4900245-B0EC-42CB-80BF-6AA5BABB3BC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2B93D3-EAA9-42F0-BC98-8099BFF0C353}"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C2D3E170-E161-485F-8D4B-CB55609182E9}">
      <dgm:prSet phldrT="[Text]"/>
      <dgm:spPr>
        <a:solidFill>
          <a:schemeClr val="accent2"/>
        </a:solidFill>
      </dgm:spPr>
      <dgm:t>
        <a:bodyPr/>
        <a:lstStyle/>
        <a:p>
          <a:r>
            <a:rPr lang="en-US" b="1" i="1" dirty="0">
              <a:solidFill>
                <a:schemeClr val="bg1"/>
              </a:solidFill>
              <a:latin typeface="Arial Narrow" panose="020B0606020202030204" pitchFamily="34" charset="0"/>
            </a:rPr>
            <a:t>p</a:t>
          </a:r>
          <a:r>
            <a:rPr lang="en-US" b="1" dirty="0">
              <a:solidFill>
                <a:schemeClr val="bg1"/>
              </a:solidFill>
              <a:latin typeface="Arial Narrow" panose="020B0606020202030204" pitchFamily="34" charset="0"/>
            </a:rPr>
            <a:t>=.001 </a:t>
          </a:r>
        </a:p>
      </dgm:t>
    </dgm:pt>
    <dgm:pt modelId="{770D5B39-61F6-4726-B74D-DC6EF86ECC64}" type="parTrans" cxnId="{C09B42F7-3B21-4BD3-9041-4FBFC9172FCC}">
      <dgm:prSet/>
      <dgm:spPr/>
      <dgm:t>
        <a:bodyPr/>
        <a:lstStyle/>
        <a:p>
          <a:endParaRPr lang="en-US"/>
        </a:p>
      </dgm:t>
    </dgm:pt>
    <dgm:pt modelId="{EA1BDB92-B987-420D-A709-B47A2CC4E3C9}" type="sibTrans" cxnId="{C09B42F7-3B21-4BD3-9041-4FBFC9172FCC}">
      <dgm:prSet/>
      <dgm:spPr/>
      <dgm:t>
        <a:bodyPr/>
        <a:lstStyle/>
        <a:p>
          <a:endParaRPr lang="en-US"/>
        </a:p>
      </dgm:t>
    </dgm:pt>
    <dgm:pt modelId="{FF55FE0A-DE10-4B43-826F-FE60D08CFBFC}">
      <dgm:prSet phldrT="[Text]" custT="1"/>
      <dgm:spPr>
        <a:solidFill>
          <a:schemeClr val="accent1">
            <a:lumMod val="75000"/>
            <a:alpha val="90000"/>
          </a:schemeClr>
        </a:solidFill>
        <a:ln>
          <a:solidFill>
            <a:schemeClr val="accent1">
              <a:alpha val="90000"/>
            </a:schemeClr>
          </a:solidFill>
        </a:ln>
      </dgm:spPr>
      <dgm:t>
        <a:bodyPr/>
        <a:lstStyle/>
        <a:p>
          <a:r>
            <a:rPr lang="en-US" sz="4000" b="1" dirty="0">
              <a:solidFill>
                <a:schemeClr val="bg1"/>
              </a:solidFill>
              <a:latin typeface="Arial Narrow" panose="020B0606020202030204" pitchFamily="34" charset="0"/>
            </a:rPr>
            <a:t>Attitudes</a:t>
          </a:r>
        </a:p>
      </dgm:t>
    </dgm:pt>
    <dgm:pt modelId="{650EDEE7-5924-460E-A5D4-ADB7810114FD}" type="parTrans" cxnId="{625E14F3-A452-4319-9254-D9EC58146C1E}">
      <dgm:prSet/>
      <dgm:spPr/>
      <dgm:t>
        <a:bodyPr/>
        <a:lstStyle/>
        <a:p>
          <a:endParaRPr lang="en-US"/>
        </a:p>
      </dgm:t>
    </dgm:pt>
    <dgm:pt modelId="{DB52CA41-6FCE-4884-9717-AF342B867264}" type="sibTrans" cxnId="{625E14F3-A452-4319-9254-D9EC58146C1E}">
      <dgm:prSet/>
      <dgm:spPr/>
      <dgm:t>
        <a:bodyPr/>
        <a:lstStyle/>
        <a:p>
          <a:endParaRPr lang="en-US"/>
        </a:p>
      </dgm:t>
    </dgm:pt>
    <dgm:pt modelId="{B3C21BD3-8F4F-4CD8-B283-F54EC5858A56}">
      <dgm:prSet phldrT="[Text]"/>
      <dgm:spPr>
        <a:solidFill>
          <a:schemeClr val="accent4">
            <a:lumMod val="75000"/>
          </a:schemeClr>
        </a:solidFill>
      </dgm:spPr>
      <dgm:t>
        <a:bodyPr/>
        <a:lstStyle/>
        <a:p>
          <a:r>
            <a:rPr lang="en-US" b="1" i="1" dirty="0">
              <a:latin typeface="Arial Narrow" panose="020B0606020202030204" pitchFamily="34" charset="0"/>
            </a:rPr>
            <a:t>p</a:t>
          </a:r>
          <a:r>
            <a:rPr lang="en-US" b="1" dirty="0">
              <a:latin typeface="Arial Narrow" panose="020B0606020202030204" pitchFamily="34" charset="0"/>
            </a:rPr>
            <a:t>=.973</a:t>
          </a:r>
        </a:p>
      </dgm:t>
    </dgm:pt>
    <dgm:pt modelId="{21BC9420-3429-494F-89B2-6946B2A4F0BE}" type="parTrans" cxnId="{1EDEFDBB-72B7-45FD-A565-1ED452E6888A}">
      <dgm:prSet/>
      <dgm:spPr/>
      <dgm:t>
        <a:bodyPr/>
        <a:lstStyle/>
        <a:p>
          <a:endParaRPr lang="en-US"/>
        </a:p>
      </dgm:t>
    </dgm:pt>
    <dgm:pt modelId="{91D4D353-204D-4ADB-9BA9-4DDEEA9136C1}" type="sibTrans" cxnId="{1EDEFDBB-72B7-45FD-A565-1ED452E6888A}">
      <dgm:prSet/>
      <dgm:spPr/>
      <dgm:t>
        <a:bodyPr/>
        <a:lstStyle/>
        <a:p>
          <a:endParaRPr lang="en-US"/>
        </a:p>
      </dgm:t>
    </dgm:pt>
    <dgm:pt modelId="{F76ECE54-7FDA-4178-B36C-BCF938CA9271}">
      <dgm:prSet phldrT="[Text]" custT="1"/>
      <dgm:spPr/>
      <dgm:t>
        <a:bodyPr/>
        <a:lstStyle/>
        <a:p>
          <a:r>
            <a:rPr lang="en-US" sz="2800" b="1" dirty="0">
              <a:latin typeface="Arial Narrow" panose="020B0606020202030204" pitchFamily="34" charset="0"/>
            </a:rPr>
            <a:t>Participation</a:t>
          </a:r>
        </a:p>
      </dgm:t>
    </dgm:pt>
    <dgm:pt modelId="{6168988D-5A42-4B14-9052-52A93E00ED90}" type="parTrans" cxnId="{97DAB967-DD06-4252-97C7-7BC020362BB2}">
      <dgm:prSet/>
      <dgm:spPr/>
      <dgm:t>
        <a:bodyPr/>
        <a:lstStyle/>
        <a:p>
          <a:endParaRPr lang="en-US"/>
        </a:p>
      </dgm:t>
    </dgm:pt>
    <dgm:pt modelId="{1471BD3F-B9DB-4C70-B07A-020B60835881}" type="sibTrans" cxnId="{97DAB967-DD06-4252-97C7-7BC020362BB2}">
      <dgm:prSet/>
      <dgm:spPr/>
      <dgm:t>
        <a:bodyPr/>
        <a:lstStyle/>
        <a:p>
          <a:endParaRPr lang="en-US"/>
        </a:p>
      </dgm:t>
    </dgm:pt>
    <dgm:pt modelId="{1B049DA5-2ACD-4043-877C-8A08544C5911}" type="pres">
      <dgm:prSet presAssocID="{D22B93D3-EAA9-42F0-BC98-8099BFF0C353}" presName="list" presStyleCnt="0">
        <dgm:presLayoutVars>
          <dgm:dir/>
          <dgm:animLvl val="lvl"/>
        </dgm:presLayoutVars>
      </dgm:prSet>
      <dgm:spPr/>
    </dgm:pt>
    <dgm:pt modelId="{4C08AE0E-00B7-4463-9C96-248F88B98133}" type="pres">
      <dgm:prSet presAssocID="{C2D3E170-E161-485F-8D4B-CB55609182E9}" presName="posSpace" presStyleCnt="0"/>
      <dgm:spPr/>
    </dgm:pt>
    <dgm:pt modelId="{41CDD656-3B90-4521-8B3B-627D5B46B7CF}" type="pres">
      <dgm:prSet presAssocID="{C2D3E170-E161-485F-8D4B-CB55609182E9}" presName="vertFlow" presStyleCnt="0"/>
      <dgm:spPr/>
    </dgm:pt>
    <dgm:pt modelId="{169DCDF9-F8A3-46CA-B42C-7D4707C6DBE8}" type="pres">
      <dgm:prSet presAssocID="{C2D3E170-E161-485F-8D4B-CB55609182E9}" presName="topSpace" presStyleCnt="0"/>
      <dgm:spPr/>
    </dgm:pt>
    <dgm:pt modelId="{5D0CEE8D-3EFB-458C-A121-0B59E3CB696E}" type="pres">
      <dgm:prSet presAssocID="{C2D3E170-E161-485F-8D4B-CB55609182E9}" presName="firstComp" presStyleCnt="0"/>
      <dgm:spPr/>
    </dgm:pt>
    <dgm:pt modelId="{5C22D8DA-2995-4563-AC44-2766ED186BAA}" type="pres">
      <dgm:prSet presAssocID="{C2D3E170-E161-485F-8D4B-CB55609182E9}" presName="firstChild" presStyleLbl="bgAccFollowNode1" presStyleIdx="0" presStyleCnt="2" custLinFactNeighborX="500" custLinFactNeighborY="4500"/>
      <dgm:spPr/>
    </dgm:pt>
    <dgm:pt modelId="{118BB999-4EE9-49F1-936F-C0D7342B80FC}" type="pres">
      <dgm:prSet presAssocID="{C2D3E170-E161-485F-8D4B-CB55609182E9}" presName="firstChildTx" presStyleLbl="bgAccFollowNode1" presStyleIdx="0" presStyleCnt="2">
        <dgm:presLayoutVars>
          <dgm:bulletEnabled val="1"/>
        </dgm:presLayoutVars>
      </dgm:prSet>
      <dgm:spPr/>
    </dgm:pt>
    <dgm:pt modelId="{EDE4FA9F-A538-4E15-B501-4F202960E8FB}" type="pres">
      <dgm:prSet presAssocID="{C2D3E170-E161-485F-8D4B-CB55609182E9}" presName="negSpace" presStyleCnt="0"/>
      <dgm:spPr/>
    </dgm:pt>
    <dgm:pt modelId="{FC031158-61CC-47D1-AFCD-C1823B5D9A81}" type="pres">
      <dgm:prSet presAssocID="{C2D3E170-E161-485F-8D4B-CB55609182E9}" presName="circle" presStyleLbl="node1" presStyleIdx="0" presStyleCnt="2"/>
      <dgm:spPr/>
    </dgm:pt>
    <dgm:pt modelId="{D8C0183F-068A-4304-91DF-25D788EBC7DC}" type="pres">
      <dgm:prSet presAssocID="{EA1BDB92-B987-420D-A709-B47A2CC4E3C9}" presName="transSpace" presStyleCnt="0"/>
      <dgm:spPr/>
    </dgm:pt>
    <dgm:pt modelId="{F0F5E071-0F81-44D7-AF1F-206C938840FA}" type="pres">
      <dgm:prSet presAssocID="{B3C21BD3-8F4F-4CD8-B283-F54EC5858A56}" presName="posSpace" presStyleCnt="0"/>
      <dgm:spPr/>
    </dgm:pt>
    <dgm:pt modelId="{6CA22EB5-6E4D-43B3-BB41-A2C84FDDB317}" type="pres">
      <dgm:prSet presAssocID="{B3C21BD3-8F4F-4CD8-B283-F54EC5858A56}" presName="vertFlow" presStyleCnt="0"/>
      <dgm:spPr/>
    </dgm:pt>
    <dgm:pt modelId="{1FFDFD14-E043-41C4-B4CD-7A76A4435DF5}" type="pres">
      <dgm:prSet presAssocID="{B3C21BD3-8F4F-4CD8-B283-F54EC5858A56}" presName="topSpace" presStyleCnt="0"/>
      <dgm:spPr/>
    </dgm:pt>
    <dgm:pt modelId="{FF010575-5AC6-4B15-983F-8E240B98CBCB}" type="pres">
      <dgm:prSet presAssocID="{B3C21BD3-8F4F-4CD8-B283-F54EC5858A56}" presName="firstComp" presStyleCnt="0"/>
      <dgm:spPr/>
    </dgm:pt>
    <dgm:pt modelId="{F7A14DC0-3632-4551-8C25-77B550BDCFBC}" type="pres">
      <dgm:prSet presAssocID="{B3C21BD3-8F4F-4CD8-B283-F54EC5858A56}" presName="firstChild" presStyleLbl="bgAccFollowNode1" presStyleIdx="1" presStyleCnt="2"/>
      <dgm:spPr/>
    </dgm:pt>
    <dgm:pt modelId="{400B9C33-0893-4F43-B372-79E046F7B791}" type="pres">
      <dgm:prSet presAssocID="{B3C21BD3-8F4F-4CD8-B283-F54EC5858A56}" presName="firstChildTx" presStyleLbl="bgAccFollowNode1" presStyleIdx="1" presStyleCnt="2">
        <dgm:presLayoutVars>
          <dgm:bulletEnabled val="1"/>
        </dgm:presLayoutVars>
      </dgm:prSet>
      <dgm:spPr/>
    </dgm:pt>
    <dgm:pt modelId="{A3FE8E19-27AD-40E0-9EA3-1998390B31CD}" type="pres">
      <dgm:prSet presAssocID="{B3C21BD3-8F4F-4CD8-B283-F54EC5858A56}" presName="negSpace" presStyleCnt="0"/>
      <dgm:spPr/>
    </dgm:pt>
    <dgm:pt modelId="{B98CE869-B447-49EB-B569-3DFE76BB7E7C}" type="pres">
      <dgm:prSet presAssocID="{B3C21BD3-8F4F-4CD8-B283-F54EC5858A56}" presName="circle" presStyleLbl="node1" presStyleIdx="1" presStyleCnt="2"/>
      <dgm:spPr/>
    </dgm:pt>
  </dgm:ptLst>
  <dgm:cxnLst>
    <dgm:cxn modelId="{3454E40E-0AF6-4F9E-BB29-9CEAA7438421}" type="presOf" srcId="{FF55FE0A-DE10-4B43-826F-FE60D08CFBFC}" destId="{118BB999-4EE9-49F1-936F-C0D7342B80FC}" srcOrd="1" destOrd="0" presId="urn:microsoft.com/office/officeart/2005/8/layout/hList9"/>
    <dgm:cxn modelId="{7D25581E-2F4F-4310-99E8-88F85AFA0605}" type="presOf" srcId="{FF55FE0A-DE10-4B43-826F-FE60D08CFBFC}" destId="{5C22D8DA-2995-4563-AC44-2766ED186BAA}" srcOrd="0" destOrd="0" presId="urn:microsoft.com/office/officeart/2005/8/layout/hList9"/>
    <dgm:cxn modelId="{5767CF5E-3C1A-4574-80A2-40B53B4894F7}" type="presOf" srcId="{F76ECE54-7FDA-4178-B36C-BCF938CA9271}" destId="{400B9C33-0893-4F43-B372-79E046F7B791}" srcOrd="1" destOrd="0" presId="urn:microsoft.com/office/officeart/2005/8/layout/hList9"/>
    <dgm:cxn modelId="{97DAB967-DD06-4252-97C7-7BC020362BB2}" srcId="{B3C21BD3-8F4F-4CD8-B283-F54EC5858A56}" destId="{F76ECE54-7FDA-4178-B36C-BCF938CA9271}" srcOrd="0" destOrd="0" parTransId="{6168988D-5A42-4B14-9052-52A93E00ED90}" sibTransId="{1471BD3F-B9DB-4C70-B07A-020B60835881}"/>
    <dgm:cxn modelId="{4630996D-FA07-477E-9EDD-00ABEB7DD69B}" type="presOf" srcId="{B3C21BD3-8F4F-4CD8-B283-F54EC5858A56}" destId="{B98CE869-B447-49EB-B569-3DFE76BB7E7C}" srcOrd="0" destOrd="0" presId="urn:microsoft.com/office/officeart/2005/8/layout/hList9"/>
    <dgm:cxn modelId="{4D738E6F-118C-49A1-BE29-C6DDFD26AEA9}" type="presOf" srcId="{F76ECE54-7FDA-4178-B36C-BCF938CA9271}" destId="{F7A14DC0-3632-4551-8C25-77B550BDCFBC}" srcOrd="0" destOrd="0" presId="urn:microsoft.com/office/officeart/2005/8/layout/hList9"/>
    <dgm:cxn modelId="{76B76B59-2F84-46B0-AE37-C5C80BD261A6}" type="presOf" srcId="{D22B93D3-EAA9-42F0-BC98-8099BFF0C353}" destId="{1B049DA5-2ACD-4043-877C-8A08544C5911}" srcOrd="0" destOrd="0" presId="urn:microsoft.com/office/officeart/2005/8/layout/hList9"/>
    <dgm:cxn modelId="{9B01A8A5-42E0-4868-9C38-209D9548280C}" type="presOf" srcId="{C2D3E170-E161-485F-8D4B-CB55609182E9}" destId="{FC031158-61CC-47D1-AFCD-C1823B5D9A81}" srcOrd="0" destOrd="0" presId="urn:microsoft.com/office/officeart/2005/8/layout/hList9"/>
    <dgm:cxn modelId="{1EDEFDBB-72B7-45FD-A565-1ED452E6888A}" srcId="{D22B93D3-EAA9-42F0-BC98-8099BFF0C353}" destId="{B3C21BD3-8F4F-4CD8-B283-F54EC5858A56}" srcOrd="1" destOrd="0" parTransId="{21BC9420-3429-494F-89B2-6946B2A4F0BE}" sibTransId="{91D4D353-204D-4ADB-9BA9-4DDEEA9136C1}"/>
    <dgm:cxn modelId="{625E14F3-A452-4319-9254-D9EC58146C1E}" srcId="{C2D3E170-E161-485F-8D4B-CB55609182E9}" destId="{FF55FE0A-DE10-4B43-826F-FE60D08CFBFC}" srcOrd="0" destOrd="0" parTransId="{650EDEE7-5924-460E-A5D4-ADB7810114FD}" sibTransId="{DB52CA41-6FCE-4884-9717-AF342B867264}"/>
    <dgm:cxn modelId="{C09B42F7-3B21-4BD3-9041-4FBFC9172FCC}" srcId="{D22B93D3-EAA9-42F0-BC98-8099BFF0C353}" destId="{C2D3E170-E161-485F-8D4B-CB55609182E9}" srcOrd="0" destOrd="0" parTransId="{770D5B39-61F6-4726-B74D-DC6EF86ECC64}" sibTransId="{EA1BDB92-B987-420D-A709-B47A2CC4E3C9}"/>
    <dgm:cxn modelId="{8594A884-94CD-44CD-9BF3-4692DB8E0E53}" type="presParOf" srcId="{1B049DA5-2ACD-4043-877C-8A08544C5911}" destId="{4C08AE0E-00B7-4463-9C96-248F88B98133}" srcOrd="0" destOrd="0" presId="urn:microsoft.com/office/officeart/2005/8/layout/hList9"/>
    <dgm:cxn modelId="{70FE4534-961A-4E4B-84E0-E5A865903B65}" type="presParOf" srcId="{1B049DA5-2ACD-4043-877C-8A08544C5911}" destId="{41CDD656-3B90-4521-8B3B-627D5B46B7CF}" srcOrd="1" destOrd="0" presId="urn:microsoft.com/office/officeart/2005/8/layout/hList9"/>
    <dgm:cxn modelId="{B8D5718F-7358-4D53-9290-4B7992410846}" type="presParOf" srcId="{41CDD656-3B90-4521-8B3B-627D5B46B7CF}" destId="{169DCDF9-F8A3-46CA-B42C-7D4707C6DBE8}" srcOrd="0" destOrd="0" presId="urn:microsoft.com/office/officeart/2005/8/layout/hList9"/>
    <dgm:cxn modelId="{83CCDA5A-F816-4709-82D6-71056B5D4C48}" type="presParOf" srcId="{41CDD656-3B90-4521-8B3B-627D5B46B7CF}" destId="{5D0CEE8D-3EFB-458C-A121-0B59E3CB696E}" srcOrd="1" destOrd="0" presId="urn:microsoft.com/office/officeart/2005/8/layout/hList9"/>
    <dgm:cxn modelId="{4510AB7D-86B8-4FBA-90C5-74D90AAD0512}" type="presParOf" srcId="{5D0CEE8D-3EFB-458C-A121-0B59E3CB696E}" destId="{5C22D8DA-2995-4563-AC44-2766ED186BAA}" srcOrd="0" destOrd="0" presId="urn:microsoft.com/office/officeart/2005/8/layout/hList9"/>
    <dgm:cxn modelId="{21312FE1-8723-4E3F-B214-941F6EA54AA2}" type="presParOf" srcId="{5D0CEE8D-3EFB-458C-A121-0B59E3CB696E}" destId="{118BB999-4EE9-49F1-936F-C0D7342B80FC}" srcOrd="1" destOrd="0" presId="urn:microsoft.com/office/officeart/2005/8/layout/hList9"/>
    <dgm:cxn modelId="{06D81D9A-237F-4AEC-80C0-688DAA112014}" type="presParOf" srcId="{1B049DA5-2ACD-4043-877C-8A08544C5911}" destId="{EDE4FA9F-A538-4E15-B501-4F202960E8FB}" srcOrd="2" destOrd="0" presId="urn:microsoft.com/office/officeart/2005/8/layout/hList9"/>
    <dgm:cxn modelId="{84149CC4-8054-4ED9-BABB-D64F0C9AB7E3}" type="presParOf" srcId="{1B049DA5-2ACD-4043-877C-8A08544C5911}" destId="{FC031158-61CC-47D1-AFCD-C1823B5D9A81}" srcOrd="3" destOrd="0" presId="urn:microsoft.com/office/officeart/2005/8/layout/hList9"/>
    <dgm:cxn modelId="{6998DC07-38D6-4233-95C3-DFA923ADE1F5}" type="presParOf" srcId="{1B049DA5-2ACD-4043-877C-8A08544C5911}" destId="{D8C0183F-068A-4304-91DF-25D788EBC7DC}" srcOrd="4" destOrd="0" presId="urn:microsoft.com/office/officeart/2005/8/layout/hList9"/>
    <dgm:cxn modelId="{02689C52-A890-4E2F-8DFD-6849A44E89E7}" type="presParOf" srcId="{1B049DA5-2ACD-4043-877C-8A08544C5911}" destId="{F0F5E071-0F81-44D7-AF1F-206C938840FA}" srcOrd="5" destOrd="0" presId="urn:microsoft.com/office/officeart/2005/8/layout/hList9"/>
    <dgm:cxn modelId="{1C120D31-9525-409A-8219-285991309861}" type="presParOf" srcId="{1B049DA5-2ACD-4043-877C-8A08544C5911}" destId="{6CA22EB5-6E4D-43B3-BB41-A2C84FDDB317}" srcOrd="6" destOrd="0" presId="urn:microsoft.com/office/officeart/2005/8/layout/hList9"/>
    <dgm:cxn modelId="{49D3DC84-900D-4A9A-87CE-99B95527FB20}" type="presParOf" srcId="{6CA22EB5-6E4D-43B3-BB41-A2C84FDDB317}" destId="{1FFDFD14-E043-41C4-B4CD-7A76A4435DF5}" srcOrd="0" destOrd="0" presId="urn:microsoft.com/office/officeart/2005/8/layout/hList9"/>
    <dgm:cxn modelId="{7D98E50B-18A2-4285-BC69-08C25EA4A522}" type="presParOf" srcId="{6CA22EB5-6E4D-43B3-BB41-A2C84FDDB317}" destId="{FF010575-5AC6-4B15-983F-8E240B98CBCB}" srcOrd="1" destOrd="0" presId="urn:microsoft.com/office/officeart/2005/8/layout/hList9"/>
    <dgm:cxn modelId="{4F710D7A-4B5D-44BE-8DB5-5D54DF235BA1}" type="presParOf" srcId="{FF010575-5AC6-4B15-983F-8E240B98CBCB}" destId="{F7A14DC0-3632-4551-8C25-77B550BDCFBC}" srcOrd="0" destOrd="0" presId="urn:microsoft.com/office/officeart/2005/8/layout/hList9"/>
    <dgm:cxn modelId="{B00263E3-B277-4A6E-B826-63858D87C6EF}" type="presParOf" srcId="{FF010575-5AC6-4B15-983F-8E240B98CBCB}" destId="{400B9C33-0893-4F43-B372-79E046F7B791}" srcOrd="1" destOrd="0" presId="urn:microsoft.com/office/officeart/2005/8/layout/hList9"/>
    <dgm:cxn modelId="{798A2311-692B-4874-8EDD-C3E6235959A9}" type="presParOf" srcId="{1B049DA5-2ACD-4043-877C-8A08544C5911}" destId="{A3FE8E19-27AD-40E0-9EA3-1998390B31CD}" srcOrd="7" destOrd="0" presId="urn:microsoft.com/office/officeart/2005/8/layout/hList9"/>
    <dgm:cxn modelId="{B6A367B3-C2B8-45E3-AAA0-03444362E343}" type="presParOf" srcId="{1B049DA5-2ACD-4043-877C-8A08544C5911}" destId="{B98CE869-B447-49EB-B569-3DFE76BB7E7C}"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5F691-9698-495E-A955-E28EB325D088}">
      <dsp:nvSpPr>
        <dsp:cNvPr id="0" name=""/>
        <dsp:cNvSpPr/>
      </dsp:nvSpPr>
      <dsp:spPr>
        <a:xfrm>
          <a:off x="1845502" y="759923"/>
          <a:ext cx="1467789" cy="71"/>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C673C0-5582-4FF0-A417-893DD0039DB6}">
      <dsp:nvSpPr>
        <dsp:cNvPr id="0" name=""/>
        <dsp:cNvSpPr/>
      </dsp:nvSpPr>
      <dsp:spPr>
        <a:xfrm>
          <a:off x="3401358" y="642023"/>
          <a:ext cx="168795" cy="301946"/>
        </a:xfrm>
        <a:prstGeom prst="chevron">
          <a:avLst>
            <a:gd name="adj" fmla="val 9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22C01-EA2B-44E7-AADB-3AA71DB7748A}">
      <dsp:nvSpPr>
        <dsp:cNvPr id="0" name=""/>
        <dsp:cNvSpPr/>
      </dsp:nvSpPr>
      <dsp:spPr>
        <a:xfrm>
          <a:off x="902393" y="324"/>
          <a:ext cx="1519270" cy="1519270"/>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956" tIns="58956" rIns="58956" bIns="58956" numCol="1" spcCol="1270" anchor="ctr" anchorCtr="0">
          <a:noAutofit/>
        </a:bodyPr>
        <a:lstStyle/>
        <a:p>
          <a:pPr marL="0" lvl="0" indent="0" algn="ctr" defTabSz="2667000">
            <a:lnSpc>
              <a:spcPct val="90000"/>
            </a:lnSpc>
            <a:spcBef>
              <a:spcPct val="0"/>
            </a:spcBef>
            <a:spcAft>
              <a:spcPct val="35000"/>
            </a:spcAft>
            <a:buNone/>
          </a:pPr>
          <a:r>
            <a:rPr lang="en-US" sz="6000" kern="1200"/>
            <a:t>1</a:t>
          </a:r>
        </a:p>
      </dsp:txBody>
      <dsp:txXfrm>
        <a:off x="1124885" y="222816"/>
        <a:ext cx="1074286" cy="1074286"/>
      </dsp:txXfrm>
    </dsp:sp>
    <dsp:sp modelId="{FB6CB331-CAB6-4527-955F-AD19BA17C47F}">
      <dsp:nvSpPr>
        <dsp:cNvPr id="0" name=""/>
        <dsp:cNvSpPr/>
      </dsp:nvSpPr>
      <dsp:spPr>
        <a:xfrm>
          <a:off x="10766" y="1684800"/>
          <a:ext cx="3302525" cy="1993438"/>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0507" tIns="165100" rIns="260507" bIns="165100" numCol="1" spcCol="1270" anchor="t" anchorCtr="0">
          <a:noAutofit/>
        </a:bodyPr>
        <a:lstStyle/>
        <a:p>
          <a:pPr marL="0" lvl="0" indent="0" algn="ctr" defTabSz="889000">
            <a:lnSpc>
              <a:spcPct val="90000"/>
            </a:lnSpc>
            <a:spcBef>
              <a:spcPct val="0"/>
            </a:spcBef>
            <a:spcAft>
              <a:spcPct val="35000"/>
            </a:spcAft>
            <a:buNone/>
          </a:pPr>
          <a:r>
            <a:rPr lang="en-US" sz="2000" b="1" kern="1200" dirty="0">
              <a:latin typeface="Arial" panose="020B0604020202020204" pitchFamily="34" charset="0"/>
              <a:cs typeface="Arial" panose="020B0604020202020204" pitchFamily="34" charset="0"/>
            </a:rPr>
            <a:t>Employees are more productive and effective.</a:t>
          </a:r>
        </a:p>
        <a:p>
          <a:pPr marL="0" lvl="0" indent="0" algn="ctr" defTabSz="889000">
            <a:lnSpc>
              <a:spcPct val="90000"/>
            </a:lnSpc>
            <a:spcBef>
              <a:spcPct val="0"/>
            </a:spcBef>
            <a:spcAft>
              <a:spcPct val="35000"/>
            </a:spcAft>
            <a:buNone/>
          </a:pPr>
          <a:endParaRPr lang="en-US" sz="1400" kern="1200" dirty="0">
            <a:latin typeface="Arial" panose="020B0604020202020204" pitchFamily="34" charset="0"/>
            <a:cs typeface="Arial" panose="020B0604020202020204" pitchFamily="34" charset="0"/>
          </a:endParaRPr>
        </a:p>
        <a:p>
          <a:pPr marL="0" lvl="0" indent="0" algn="ctr" defTabSz="8890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(Orvis &amp; </a:t>
          </a:r>
          <a:r>
            <a:rPr lang="en-US" sz="1400" kern="1200" dirty="0" err="1">
              <a:latin typeface="Arial" panose="020B0604020202020204" pitchFamily="34" charset="0"/>
              <a:cs typeface="Arial" panose="020B0604020202020204" pitchFamily="34" charset="0"/>
            </a:rPr>
            <a:t>Ratwani</a:t>
          </a:r>
          <a:r>
            <a:rPr lang="en-US" sz="1400" kern="1200" dirty="0">
              <a:latin typeface="Arial" panose="020B0604020202020204" pitchFamily="34" charset="0"/>
              <a:cs typeface="Arial" panose="020B0604020202020204" pitchFamily="34" charset="0"/>
            </a:rPr>
            <a:t>, 2010)</a:t>
          </a:r>
        </a:p>
      </dsp:txBody>
      <dsp:txXfrm>
        <a:off x="10766" y="2083488"/>
        <a:ext cx="3302525" cy="1594750"/>
      </dsp:txXfrm>
    </dsp:sp>
    <dsp:sp modelId="{A491EFBB-A840-462E-80C7-9967B4F61B79}">
      <dsp:nvSpPr>
        <dsp:cNvPr id="0" name=""/>
        <dsp:cNvSpPr/>
      </dsp:nvSpPr>
      <dsp:spPr>
        <a:xfrm>
          <a:off x="3680238" y="759599"/>
          <a:ext cx="3302525" cy="71"/>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070224-5204-472C-B4DD-23350E9F9786}">
      <dsp:nvSpPr>
        <dsp:cNvPr id="0" name=""/>
        <dsp:cNvSpPr/>
      </dsp:nvSpPr>
      <dsp:spPr>
        <a:xfrm>
          <a:off x="7070831" y="641699"/>
          <a:ext cx="168795" cy="303134"/>
        </a:xfrm>
        <a:prstGeom prst="chevron">
          <a:avLst>
            <a:gd name="adj" fmla="val 9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7EA090-6A01-47FD-B3A2-277A606B65B4}">
      <dsp:nvSpPr>
        <dsp:cNvPr id="0" name=""/>
        <dsp:cNvSpPr/>
      </dsp:nvSpPr>
      <dsp:spPr>
        <a:xfrm>
          <a:off x="4571866" y="0"/>
          <a:ext cx="1519270" cy="1519270"/>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956" tIns="58956" rIns="58956" bIns="58956" numCol="1" spcCol="1270" anchor="ctr" anchorCtr="0">
          <a:noAutofit/>
        </a:bodyPr>
        <a:lstStyle/>
        <a:p>
          <a:pPr marL="0" lvl="0" indent="0" algn="ctr" defTabSz="2667000">
            <a:lnSpc>
              <a:spcPct val="90000"/>
            </a:lnSpc>
            <a:spcBef>
              <a:spcPct val="0"/>
            </a:spcBef>
            <a:spcAft>
              <a:spcPct val="35000"/>
            </a:spcAft>
            <a:buNone/>
          </a:pPr>
          <a:r>
            <a:rPr lang="en-US" sz="6000" kern="1200"/>
            <a:t>2</a:t>
          </a:r>
        </a:p>
      </dsp:txBody>
      <dsp:txXfrm>
        <a:off x="4794358" y="222492"/>
        <a:ext cx="1074286" cy="1074286"/>
      </dsp:txXfrm>
    </dsp:sp>
    <dsp:sp modelId="{2A0A8820-1B61-47B2-88AD-B4FB61E8557E}">
      <dsp:nvSpPr>
        <dsp:cNvPr id="0" name=""/>
        <dsp:cNvSpPr/>
      </dsp:nvSpPr>
      <dsp:spPr>
        <a:xfrm>
          <a:off x="3680238" y="1684800"/>
          <a:ext cx="3302525" cy="1993438"/>
        </a:xfrm>
        <a:prstGeom prst="upArrowCallout">
          <a:avLst>
            <a:gd name="adj1" fmla="val 50000"/>
            <a:gd name="adj2" fmla="val 20000"/>
            <a:gd name="adj3" fmla="val 20000"/>
            <a:gd name="adj4" fmla="val 100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0507" tIns="165100" rIns="260507" bIns="165100" numCol="1" spcCol="1270" anchor="t" anchorCtr="0">
          <a:noAutofit/>
        </a:bodyPr>
        <a:lstStyle/>
        <a:p>
          <a:pPr marL="0" lvl="0" indent="0" algn="ctr" defTabSz="889000">
            <a:lnSpc>
              <a:spcPct val="90000"/>
            </a:lnSpc>
            <a:spcBef>
              <a:spcPct val="0"/>
            </a:spcBef>
            <a:spcAft>
              <a:spcPct val="35000"/>
            </a:spcAft>
            <a:buNone/>
          </a:pPr>
          <a:r>
            <a:rPr lang="en-US" sz="2000" b="1" kern="1200" dirty="0">
              <a:latin typeface="Arial" panose="020B0604020202020204" pitchFamily="34" charset="0"/>
              <a:cs typeface="Arial" panose="020B0604020202020204" pitchFamily="34" charset="0"/>
            </a:rPr>
            <a:t>Linked  to time, resources, and organizational encouragement </a:t>
          </a:r>
          <a:endParaRPr lang="en-US" sz="1600" kern="1200" dirty="0">
            <a:latin typeface="Arial" panose="020B0604020202020204" pitchFamily="34" charset="0"/>
            <a:cs typeface="Arial" panose="020B0604020202020204" pitchFamily="34" charset="0"/>
          </a:endParaRPr>
        </a:p>
        <a:p>
          <a:pPr marL="0" lvl="0" indent="0" algn="ctr" defTabSz="889000">
            <a:lnSpc>
              <a:spcPct val="90000"/>
            </a:lnSpc>
            <a:spcBef>
              <a:spcPct val="0"/>
            </a:spcBef>
            <a:spcAft>
              <a:spcPct val="35000"/>
            </a:spcAft>
            <a:buNone/>
          </a:pPr>
          <a:r>
            <a:rPr lang="en-US" sz="1400" kern="1200" dirty="0">
              <a:latin typeface="Arial" panose="020B0604020202020204" pitchFamily="34" charset="0"/>
              <a:cs typeface="Arial" panose="020B0604020202020204" pitchFamily="34" charset="0"/>
            </a:rPr>
            <a:t>(</a:t>
          </a:r>
          <a:r>
            <a:rPr lang="en-US" sz="1400" kern="1200" dirty="0" err="1">
              <a:latin typeface="Arial" panose="020B0604020202020204" pitchFamily="34" charset="0"/>
              <a:cs typeface="Arial" panose="020B0604020202020204" pitchFamily="34" charset="0"/>
            </a:rPr>
            <a:t>Hurtz</a:t>
          </a:r>
          <a:r>
            <a:rPr lang="en-US" sz="1400" kern="1200" dirty="0">
              <a:latin typeface="Arial" panose="020B0604020202020204" pitchFamily="34" charset="0"/>
              <a:cs typeface="Arial" panose="020B0604020202020204" pitchFamily="34" charset="0"/>
            </a:rPr>
            <a:t> &amp; Williams, 2009) </a:t>
          </a:r>
          <a:endParaRPr lang="en-US" sz="1800" kern="1200" dirty="0">
            <a:latin typeface="Arial" panose="020B0604020202020204" pitchFamily="34" charset="0"/>
            <a:cs typeface="Arial" panose="020B0604020202020204" pitchFamily="34" charset="0"/>
          </a:endParaRPr>
        </a:p>
      </dsp:txBody>
      <dsp:txXfrm>
        <a:off x="3680238" y="2083488"/>
        <a:ext cx="3302525" cy="1594750"/>
      </dsp:txXfrm>
    </dsp:sp>
    <dsp:sp modelId="{7E71ACCB-0946-4009-B181-F877D3D6709B}">
      <dsp:nvSpPr>
        <dsp:cNvPr id="0" name=""/>
        <dsp:cNvSpPr/>
      </dsp:nvSpPr>
      <dsp:spPr>
        <a:xfrm>
          <a:off x="7349711" y="763241"/>
          <a:ext cx="1651262" cy="68"/>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7DB69F-7DB1-4830-B27C-8F7612AA52F5}">
      <dsp:nvSpPr>
        <dsp:cNvPr id="0" name=""/>
        <dsp:cNvSpPr/>
      </dsp:nvSpPr>
      <dsp:spPr>
        <a:xfrm>
          <a:off x="8241338" y="3640"/>
          <a:ext cx="1519270" cy="1519270"/>
        </a:xfrm>
        <a:prstGeom prst="ellipse">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58956" tIns="58956" rIns="58956" bIns="58956" numCol="1" spcCol="1270" anchor="ctr" anchorCtr="0">
          <a:noAutofit/>
        </a:bodyPr>
        <a:lstStyle/>
        <a:p>
          <a:pPr marL="0" lvl="0" indent="0" algn="ctr" defTabSz="2667000">
            <a:lnSpc>
              <a:spcPct val="90000"/>
            </a:lnSpc>
            <a:spcBef>
              <a:spcPct val="0"/>
            </a:spcBef>
            <a:spcAft>
              <a:spcPct val="35000"/>
            </a:spcAft>
            <a:buNone/>
          </a:pPr>
          <a:r>
            <a:rPr lang="en-US" sz="6000" kern="1200"/>
            <a:t>3</a:t>
          </a:r>
          <a:endParaRPr lang="en-US" sz="6000" kern="1200" dirty="0"/>
        </a:p>
      </dsp:txBody>
      <dsp:txXfrm>
        <a:off x="8463830" y="226132"/>
        <a:ext cx="1074286" cy="1074286"/>
      </dsp:txXfrm>
    </dsp:sp>
    <dsp:sp modelId="{F3E87639-581F-4D1C-B8E4-C93E6F0A1CAB}">
      <dsp:nvSpPr>
        <dsp:cNvPr id="0" name=""/>
        <dsp:cNvSpPr/>
      </dsp:nvSpPr>
      <dsp:spPr>
        <a:xfrm>
          <a:off x="7349711" y="1684800"/>
          <a:ext cx="3302525" cy="1993438"/>
        </a:xfrm>
        <a:prstGeom prst="upArrowCallout">
          <a:avLst>
            <a:gd name="adj1" fmla="val 50000"/>
            <a:gd name="adj2" fmla="val 20000"/>
            <a:gd name="adj3" fmla="val 20000"/>
            <a:gd name="adj4" fmla="val 100000"/>
          </a:avLst>
        </a:prstGeom>
        <a:solidFill>
          <a:schemeClr val="accent1">
            <a:lumMod val="25000"/>
            <a:lumOff val="75000"/>
            <a:alpha val="9000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0507" tIns="165100" rIns="260507" bIns="165100" numCol="1" spcCol="1270" anchor="t" anchorCtr="0">
          <a:noAutofit/>
        </a:bodyPr>
        <a:lstStyle/>
        <a:p>
          <a:pPr marL="0" lvl="0" indent="0" defTabSz="800100">
            <a:lnSpc>
              <a:spcPct val="90000"/>
            </a:lnSpc>
            <a:spcBef>
              <a:spcPct val="0"/>
            </a:spcBef>
            <a:spcAft>
              <a:spcPct val="35000"/>
            </a:spcAft>
            <a:buNone/>
          </a:pPr>
          <a:r>
            <a:rPr lang="en-US" sz="1800" b="1" u="none" kern="1200" dirty="0">
              <a:latin typeface="Arial" panose="020B0604020202020204" pitchFamily="34" charset="0"/>
              <a:cs typeface="Arial" panose="020B0604020202020204" pitchFamily="34" charset="0"/>
            </a:rPr>
            <a:t>Requires the individual to diagnose needs, formulate goals, identify resources and implement a strategy </a:t>
          </a:r>
          <a:endParaRPr lang="en-US" sz="1600" b="0" u="none"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r>
            <a:rPr lang="en-US" sz="1400" b="0" u="none" kern="1200" dirty="0">
              <a:latin typeface="Arial" panose="020B0604020202020204" pitchFamily="34" charset="0"/>
              <a:cs typeface="Arial" panose="020B0604020202020204" pitchFamily="34" charset="0"/>
            </a:rPr>
            <a:t>(Ellinger, 2004)</a:t>
          </a:r>
          <a:endParaRPr lang="en-US" sz="1400" b="1" u="none" kern="1200" dirty="0">
            <a:latin typeface="Arial" panose="020B0604020202020204" pitchFamily="34" charset="0"/>
            <a:cs typeface="Arial" panose="020B0604020202020204" pitchFamily="34" charset="0"/>
          </a:endParaRPr>
        </a:p>
        <a:p>
          <a:pPr marL="0" lvl="0" indent="0" defTabSz="800100">
            <a:lnSpc>
              <a:spcPct val="90000"/>
            </a:lnSpc>
            <a:spcBef>
              <a:spcPct val="0"/>
            </a:spcBef>
            <a:spcAft>
              <a:spcPct val="35000"/>
            </a:spcAft>
            <a:buNone/>
          </a:pPr>
          <a:endParaRPr lang="en-US" sz="1600" b="0" u="none" kern="1200" dirty="0">
            <a:latin typeface="Arial" panose="020B0604020202020204" pitchFamily="34" charset="0"/>
            <a:cs typeface="Arial" panose="020B0604020202020204" pitchFamily="34" charset="0"/>
          </a:endParaRPr>
        </a:p>
        <a:p>
          <a:pPr marL="0" lvl="0" indent="0" algn="ctr" defTabSz="800100">
            <a:lnSpc>
              <a:spcPct val="90000"/>
            </a:lnSpc>
            <a:spcBef>
              <a:spcPct val="0"/>
            </a:spcBef>
            <a:spcAft>
              <a:spcPct val="35000"/>
            </a:spcAft>
            <a:buNone/>
          </a:pPr>
          <a:endParaRPr lang="en-US" sz="1900" b="1" kern="1200" dirty="0"/>
        </a:p>
      </dsp:txBody>
      <dsp:txXfrm>
        <a:off x="7349711" y="2083488"/>
        <a:ext cx="3302525" cy="15947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9A72A-7DD8-4FE3-BCE8-348F0A007AA9}">
      <dsp:nvSpPr>
        <dsp:cNvPr id="0" name=""/>
        <dsp:cNvSpPr/>
      </dsp:nvSpPr>
      <dsp:spPr>
        <a:xfrm>
          <a:off x="1283564" y="1282354"/>
          <a:ext cx="2227058" cy="1113529"/>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a:t>Potential Moderators</a:t>
          </a:r>
        </a:p>
      </dsp:txBody>
      <dsp:txXfrm>
        <a:off x="1316178" y="1314968"/>
        <a:ext cx="2161830" cy="1048301"/>
      </dsp:txXfrm>
    </dsp:sp>
    <dsp:sp modelId="{C8855EBC-8354-47FE-9B14-D916391DBFF4}">
      <dsp:nvSpPr>
        <dsp:cNvPr id="0" name=""/>
        <dsp:cNvSpPr/>
      </dsp:nvSpPr>
      <dsp:spPr>
        <a:xfrm rot="18289469">
          <a:off x="3176066" y="1171593"/>
          <a:ext cx="1559934" cy="54492"/>
        </a:xfrm>
        <a:custGeom>
          <a:avLst/>
          <a:gdLst/>
          <a:ahLst/>
          <a:cxnLst/>
          <a:rect l="0" t="0" r="0" b="0"/>
          <a:pathLst>
            <a:path>
              <a:moveTo>
                <a:pt x="0" y="27246"/>
              </a:moveTo>
              <a:lnTo>
                <a:pt x="1559934" y="27246"/>
              </a:lnTo>
            </a:path>
          </a:pathLst>
        </a:custGeom>
        <a:noFill/>
        <a:ln w="12700" cap="rnd"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17035" y="1159841"/>
        <a:ext cx="77996" cy="77996"/>
      </dsp:txXfrm>
    </dsp:sp>
    <dsp:sp modelId="{718A9339-AF45-403C-AEF2-2A614348A1FF}">
      <dsp:nvSpPr>
        <dsp:cNvPr id="0" name=""/>
        <dsp:cNvSpPr/>
      </dsp:nvSpPr>
      <dsp:spPr>
        <a:xfrm>
          <a:off x="4401445" y="1796"/>
          <a:ext cx="2227058" cy="1113529"/>
        </a:xfrm>
        <a:prstGeom prst="roundRect">
          <a:avLst>
            <a:gd name="adj" fmla="val 10000"/>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kern="1200" dirty="0">
              <a:solidFill>
                <a:schemeClr val="tx1"/>
              </a:solidFill>
            </a:rPr>
            <a:t>Gender</a:t>
          </a:r>
        </a:p>
      </dsp:txBody>
      <dsp:txXfrm>
        <a:off x="4434059" y="34410"/>
        <a:ext cx="2161830" cy="1048301"/>
      </dsp:txXfrm>
    </dsp:sp>
    <dsp:sp modelId="{64DA697B-F3BE-4426-A65F-3DA49890D928}">
      <dsp:nvSpPr>
        <dsp:cNvPr id="0" name=""/>
        <dsp:cNvSpPr/>
      </dsp:nvSpPr>
      <dsp:spPr>
        <a:xfrm>
          <a:off x="6628504" y="531314"/>
          <a:ext cx="890823" cy="54492"/>
        </a:xfrm>
        <a:custGeom>
          <a:avLst/>
          <a:gdLst/>
          <a:ahLst/>
          <a:cxnLst/>
          <a:rect l="0" t="0" r="0" b="0"/>
          <a:pathLst>
            <a:path>
              <a:moveTo>
                <a:pt x="0" y="27246"/>
              </a:moveTo>
              <a:lnTo>
                <a:pt x="890823" y="27246"/>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51645" y="536289"/>
        <a:ext cx="44541" cy="44541"/>
      </dsp:txXfrm>
    </dsp:sp>
    <dsp:sp modelId="{F3525DCB-9247-4669-ADEA-317863836B2D}">
      <dsp:nvSpPr>
        <dsp:cNvPr id="0" name=""/>
        <dsp:cNvSpPr/>
      </dsp:nvSpPr>
      <dsp:spPr>
        <a:xfrm>
          <a:off x="7519327" y="1796"/>
          <a:ext cx="2227058" cy="1113529"/>
        </a:xfrm>
        <a:prstGeom prst="roundRect">
          <a:avLst>
            <a:gd name="adj" fmla="val 1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i="1" kern="1200" dirty="0">
              <a:solidFill>
                <a:schemeClr val="tx1"/>
              </a:solidFill>
            </a:rPr>
            <a:t>p</a:t>
          </a:r>
          <a:r>
            <a:rPr lang="en-US" sz="2900" b="1" kern="1200" dirty="0">
              <a:solidFill>
                <a:schemeClr val="tx1"/>
              </a:solidFill>
            </a:rPr>
            <a:t>=.384</a:t>
          </a:r>
        </a:p>
      </dsp:txBody>
      <dsp:txXfrm>
        <a:off x="7551941" y="34410"/>
        <a:ext cx="2161830" cy="1048301"/>
      </dsp:txXfrm>
    </dsp:sp>
    <dsp:sp modelId="{2F42ACD3-F4A0-433D-A1E1-BB9552C0EA97}">
      <dsp:nvSpPr>
        <dsp:cNvPr id="0" name=""/>
        <dsp:cNvSpPr/>
      </dsp:nvSpPr>
      <dsp:spPr>
        <a:xfrm>
          <a:off x="3510622" y="1811872"/>
          <a:ext cx="890823" cy="54492"/>
        </a:xfrm>
        <a:custGeom>
          <a:avLst/>
          <a:gdLst/>
          <a:ahLst/>
          <a:cxnLst/>
          <a:rect l="0" t="0" r="0" b="0"/>
          <a:pathLst>
            <a:path>
              <a:moveTo>
                <a:pt x="0" y="27246"/>
              </a:moveTo>
              <a:lnTo>
                <a:pt x="890823" y="27246"/>
              </a:lnTo>
            </a:path>
          </a:pathLst>
        </a:custGeom>
        <a:noFill/>
        <a:ln w="12700" cap="rnd"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33763" y="1816848"/>
        <a:ext cx="44541" cy="44541"/>
      </dsp:txXfrm>
    </dsp:sp>
    <dsp:sp modelId="{7FA636C5-9D67-4673-B988-FA80BE6440DA}">
      <dsp:nvSpPr>
        <dsp:cNvPr id="0" name=""/>
        <dsp:cNvSpPr/>
      </dsp:nvSpPr>
      <dsp:spPr>
        <a:xfrm>
          <a:off x="4401445" y="1282354"/>
          <a:ext cx="2227058" cy="1113529"/>
        </a:xfrm>
        <a:prstGeom prst="roundRect">
          <a:avLst>
            <a:gd name="adj" fmla="val 10000"/>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kern="1200" dirty="0">
              <a:solidFill>
                <a:schemeClr val="tx1"/>
              </a:solidFill>
            </a:rPr>
            <a:t>Education Level</a:t>
          </a:r>
        </a:p>
      </dsp:txBody>
      <dsp:txXfrm>
        <a:off x="4434059" y="1314968"/>
        <a:ext cx="2161830" cy="1048301"/>
      </dsp:txXfrm>
    </dsp:sp>
    <dsp:sp modelId="{157A914A-969F-4582-B08F-9D0DA232137A}">
      <dsp:nvSpPr>
        <dsp:cNvPr id="0" name=""/>
        <dsp:cNvSpPr/>
      </dsp:nvSpPr>
      <dsp:spPr>
        <a:xfrm>
          <a:off x="6628504" y="1811872"/>
          <a:ext cx="890823" cy="54492"/>
        </a:xfrm>
        <a:custGeom>
          <a:avLst/>
          <a:gdLst/>
          <a:ahLst/>
          <a:cxnLst/>
          <a:rect l="0" t="0" r="0" b="0"/>
          <a:pathLst>
            <a:path>
              <a:moveTo>
                <a:pt x="0" y="27246"/>
              </a:moveTo>
              <a:lnTo>
                <a:pt x="890823" y="27246"/>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51645" y="1816848"/>
        <a:ext cx="44541" cy="44541"/>
      </dsp:txXfrm>
    </dsp:sp>
    <dsp:sp modelId="{3B5CED59-FBA2-444A-B55A-27BCE7EEA1C5}">
      <dsp:nvSpPr>
        <dsp:cNvPr id="0" name=""/>
        <dsp:cNvSpPr/>
      </dsp:nvSpPr>
      <dsp:spPr>
        <a:xfrm>
          <a:off x="7519327" y="1282354"/>
          <a:ext cx="2227058" cy="1113529"/>
        </a:xfrm>
        <a:prstGeom prst="roundRect">
          <a:avLst>
            <a:gd name="adj" fmla="val 10000"/>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i="1" kern="1200" dirty="0">
              <a:solidFill>
                <a:schemeClr val="tx1"/>
              </a:solidFill>
            </a:rPr>
            <a:t>p</a:t>
          </a:r>
          <a:r>
            <a:rPr lang="en-US" sz="2900" b="1" kern="1200" dirty="0">
              <a:solidFill>
                <a:schemeClr val="tx1"/>
              </a:solidFill>
            </a:rPr>
            <a:t>=.954</a:t>
          </a:r>
        </a:p>
      </dsp:txBody>
      <dsp:txXfrm>
        <a:off x="7551941" y="1314968"/>
        <a:ext cx="2161830" cy="1048301"/>
      </dsp:txXfrm>
    </dsp:sp>
    <dsp:sp modelId="{08EADA40-47AA-48BF-9952-AF0B1CC95296}">
      <dsp:nvSpPr>
        <dsp:cNvPr id="0" name=""/>
        <dsp:cNvSpPr/>
      </dsp:nvSpPr>
      <dsp:spPr>
        <a:xfrm rot="3310531">
          <a:off x="3176066" y="2452152"/>
          <a:ext cx="1559934" cy="54492"/>
        </a:xfrm>
        <a:custGeom>
          <a:avLst/>
          <a:gdLst/>
          <a:ahLst/>
          <a:cxnLst/>
          <a:rect l="0" t="0" r="0" b="0"/>
          <a:pathLst>
            <a:path>
              <a:moveTo>
                <a:pt x="0" y="27246"/>
              </a:moveTo>
              <a:lnTo>
                <a:pt x="1559934" y="27246"/>
              </a:lnTo>
            </a:path>
          </a:pathLst>
        </a:custGeom>
        <a:noFill/>
        <a:ln w="12700" cap="rnd"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17035" y="2440399"/>
        <a:ext cx="77996" cy="77996"/>
      </dsp:txXfrm>
    </dsp:sp>
    <dsp:sp modelId="{B8BDA4D5-9021-4046-87EC-858C82F896F9}">
      <dsp:nvSpPr>
        <dsp:cNvPr id="0" name=""/>
        <dsp:cNvSpPr/>
      </dsp:nvSpPr>
      <dsp:spPr>
        <a:xfrm>
          <a:off x="4401445" y="2562912"/>
          <a:ext cx="2227058" cy="1113529"/>
        </a:xfrm>
        <a:prstGeom prst="roundRect">
          <a:avLst>
            <a:gd name="adj" fmla="val 10000"/>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kern="1200" dirty="0">
              <a:solidFill>
                <a:schemeClr val="tx1"/>
              </a:solidFill>
            </a:rPr>
            <a:t>Professional Experience</a:t>
          </a:r>
        </a:p>
      </dsp:txBody>
      <dsp:txXfrm>
        <a:off x="4434059" y="2595526"/>
        <a:ext cx="2161830" cy="1048301"/>
      </dsp:txXfrm>
    </dsp:sp>
    <dsp:sp modelId="{85343C4C-7C35-44BE-B928-7F106B4A3E86}">
      <dsp:nvSpPr>
        <dsp:cNvPr id="0" name=""/>
        <dsp:cNvSpPr/>
      </dsp:nvSpPr>
      <dsp:spPr>
        <a:xfrm>
          <a:off x="6628504" y="3092431"/>
          <a:ext cx="890823" cy="54492"/>
        </a:xfrm>
        <a:custGeom>
          <a:avLst/>
          <a:gdLst/>
          <a:ahLst/>
          <a:cxnLst/>
          <a:rect l="0" t="0" r="0" b="0"/>
          <a:pathLst>
            <a:path>
              <a:moveTo>
                <a:pt x="0" y="27246"/>
              </a:moveTo>
              <a:lnTo>
                <a:pt x="890823" y="27246"/>
              </a:lnTo>
            </a:path>
          </a:pathLst>
        </a:custGeom>
        <a:noFill/>
        <a:ln w="12700" cap="rnd"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51645" y="3097406"/>
        <a:ext cx="44541" cy="44541"/>
      </dsp:txXfrm>
    </dsp:sp>
    <dsp:sp modelId="{79B17B71-22E8-4A74-B400-C229AF559F00}">
      <dsp:nvSpPr>
        <dsp:cNvPr id="0" name=""/>
        <dsp:cNvSpPr/>
      </dsp:nvSpPr>
      <dsp:spPr>
        <a:xfrm>
          <a:off x="7519327" y="2562912"/>
          <a:ext cx="2227058" cy="1113529"/>
        </a:xfrm>
        <a:prstGeom prst="roundRect">
          <a:avLst>
            <a:gd name="adj" fmla="val 10000"/>
          </a:avLst>
        </a:prstGeom>
        <a:solidFill>
          <a:schemeClr val="accent4">
            <a:lumMod val="75000"/>
          </a:schemeClr>
        </a:soli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b="1" kern="1200" dirty="0"/>
            <a:t>???</a:t>
          </a:r>
        </a:p>
      </dsp:txBody>
      <dsp:txXfrm>
        <a:off x="7551941" y="2595526"/>
        <a:ext cx="2161830" cy="104830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26B49-E794-406A-9CBC-6C79F52CA71A}">
      <dsp:nvSpPr>
        <dsp:cNvPr id="0" name=""/>
        <dsp:cNvSpPr/>
      </dsp:nvSpPr>
      <dsp:spPr>
        <a:xfrm>
          <a:off x="2116" y="2174875"/>
          <a:ext cx="2137833" cy="1068916"/>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kern="1200" dirty="0"/>
            <a:t>Professional Experience</a:t>
          </a:r>
        </a:p>
      </dsp:txBody>
      <dsp:txXfrm>
        <a:off x="33423" y="2206182"/>
        <a:ext cx="2075219" cy="1006302"/>
      </dsp:txXfrm>
    </dsp:sp>
    <dsp:sp modelId="{EAFA9085-8F3B-4892-9516-4A0B72CA883C}">
      <dsp:nvSpPr>
        <dsp:cNvPr id="0" name=""/>
        <dsp:cNvSpPr/>
      </dsp:nvSpPr>
      <dsp:spPr>
        <a:xfrm rot="19457599">
          <a:off x="2040966" y="2384266"/>
          <a:ext cx="1053099" cy="35507"/>
        </a:xfrm>
        <a:custGeom>
          <a:avLst/>
          <a:gdLst/>
          <a:ahLst/>
          <a:cxnLst/>
          <a:rect l="0" t="0" r="0" b="0"/>
          <a:pathLst>
            <a:path>
              <a:moveTo>
                <a:pt x="0" y="17753"/>
              </a:moveTo>
              <a:lnTo>
                <a:pt x="1053099" y="17753"/>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41189" y="2375692"/>
        <a:ext cx="52654" cy="52654"/>
      </dsp:txXfrm>
    </dsp:sp>
    <dsp:sp modelId="{8A7EE6A2-BB2B-41B2-8FC6-F649C634BCEB}">
      <dsp:nvSpPr>
        <dsp:cNvPr id="0" name=""/>
        <dsp:cNvSpPr/>
      </dsp:nvSpPr>
      <dsp:spPr>
        <a:xfrm>
          <a:off x="2995083" y="1560248"/>
          <a:ext cx="2137833" cy="1068916"/>
        </a:xfrm>
        <a:prstGeom prst="roundRect">
          <a:avLst>
            <a:gd name="adj" fmla="val 10000"/>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kern="1200">
              <a:solidFill>
                <a:schemeClr val="tx1"/>
              </a:solidFill>
            </a:rPr>
            <a:t>Total Years in current Role</a:t>
          </a:r>
          <a:endParaRPr lang="en-US" sz="2200" b="1" kern="1200" dirty="0">
            <a:solidFill>
              <a:schemeClr val="tx1"/>
            </a:solidFill>
          </a:endParaRPr>
        </a:p>
      </dsp:txBody>
      <dsp:txXfrm>
        <a:off x="3026390" y="1591555"/>
        <a:ext cx="2075219" cy="1006302"/>
      </dsp:txXfrm>
    </dsp:sp>
    <dsp:sp modelId="{5F401971-3D1D-46B5-B298-CC5B01FF7BD1}">
      <dsp:nvSpPr>
        <dsp:cNvPr id="0" name=""/>
        <dsp:cNvSpPr/>
      </dsp:nvSpPr>
      <dsp:spPr>
        <a:xfrm>
          <a:off x="5132916" y="2076952"/>
          <a:ext cx="855133" cy="35507"/>
        </a:xfrm>
        <a:custGeom>
          <a:avLst/>
          <a:gdLst/>
          <a:ahLst/>
          <a:cxnLst/>
          <a:rect l="0" t="0" r="0" b="0"/>
          <a:pathLst>
            <a:path>
              <a:moveTo>
                <a:pt x="0" y="17753"/>
              </a:moveTo>
              <a:lnTo>
                <a:pt x="855133" y="17753"/>
              </a:lnTo>
            </a:path>
          </a:pathLst>
        </a:custGeom>
        <a:noFill/>
        <a:ln w="2222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9105" y="2073328"/>
        <a:ext cx="42756" cy="42756"/>
      </dsp:txXfrm>
    </dsp:sp>
    <dsp:sp modelId="{45814EFB-5A35-4F7B-832F-AC4D1F319539}">
      <dsp:nvSpPr>
        <dsp:cNvPr id="0" name=""/>
        <dsp:cNvSpPr/>
      </dsp:nvSpPr>
      <dsp:spPr>
        <a:xfrm>
          <a:off x="5988050" y="1653003"/>
          <a:ext cx="1766812" cy="883406"/>
        </a:xfrm>
        <a:prstGeom prst="roundRect">
          <a:avLst>
            <a:gd name="adj" fmla="val 10000"/>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i="1" kern="1200" dirty="0">
              <a:solidFill>
                <a:schemeClr val="tx1"/>
              </a:solidFill>
            </a:rPr>
            <a:t>p</a:t>
          </a:r>
          <a:r>
            <a:rPr lang="en-US" sz="2200" b="1" kern="1200" dirty="0">
              <a:solidFill>
                <a:schemeClr val="tx1"/>
              </a:solidFill>
            </a:rPr>
            <a:t>=.229</a:t>
          </a:r>
          <a:endParaRPr lang="en-US" sz="2200" kern="1200" dirty="0">
            <a:solidFill>
              <a:schemeClr val="tx1"/>
            </a:solidFill>
          </a:endParaRPr>
        </a:p>
      </dsp:txBody>
      <dsp:txXfrm>
        <a:off x="6013924" y="1678877"/>
        <a:ext cx="1715064" cy="831658"/>
      </dsp:txXfrm>
    </dsp:sp>
    <dsp:sp modelId="{C5561B06-3247-4C57-8EFB-5E0D36707B78}">
      <dsp:nvSpPr>
        <dsp:cNvPr id="0" name=""/>
        <dsp:cNvSpPr/>
      </dsp:nvSpPr>
      <dsp:spPr>
        <a:xfrm rot="2142401">
          <a:off x="2040966" y="2998893"/>
          <a:ext cx="1053099" cy="35507"/>
        </a:xfrm>
        <a:custGeom>
          <a:avLst/>
          <a:gdLst/>
          <a:ahLst/>
          <a:cxnLst/>
          <a:rect l="0" t="0" r="0" b="0"/>
          <a:pathLst>
            <a:path>
              <a:moveTo>
                <a:pt x="0" y="17753"/>
              </a:moveTo>
              <a:lnTo>
                <a:pt x="1053099" y="17753"/>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41189" y="2990319"/>
        <a:ext cx="52654" cy="52654"/>
      </dsp:txXfrm>
    </dsp:sp>
    <dsp:sp modelId="{93CD1B5C-5580-4B60-B667-B564C1E1DE44}">
      <dsp:nvSpPr>
        <dsp:cNvPr id="0" name=""/>
        <dsp:cNvSpPr/>
      </dsp:nvSpPr>
      <dsp:spPr>
        <a:xfrm>
          <a:off x="2995083" y="2789502"/>
          <a:ext cx="2137833" cy="1068916"/>
        </a:xfrm>
        <a:prstGeom prst="roundRect">
          <a:avLst>
            <a:gd name="adj" fmla="val 10000"/>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b="1" kern="1200" dirty="0">
              <a:solidFill>
                <a:schemeClr val="tx1"/>
              </a:solidFill>
            </a:rPr>
            <a:t>Total Years Post Highschool Experience</a:t>
          </a:r>
        </a:p>
      </dsp:txBody>
      <dsp:txXfrm>
        <a:off x="3026390" y="2820809"/>
        <a:ext cx="2075219" cy="1006302"/>
      </dsp:txXfrm>
    </dsp:sp>
    <dsp:sp modelId="{CEA786F8-5625-40C8-A9B7-99E7F58D438F}">
      <dsp:nvSpPr>
        <dsp:cNvPr id="0" name=""/>
        <dsp:cNvSpPr/>
      </dsp:nvSpPr>
      <dsp:spPr>
        <a:xfrm>
          <a:off x="5132916" y="3306206"/>
          <a:ext cx="855133" cy="35507"/>
        </a:xfrm>
        <a:custGeom>
          <a:avLst/>
          <a:gdLst/>
          <a:ahLst/>
          <a:cxnLst/>
          <a:rect l="0" t="0" r="0" b="0"/>
          <a:pathLst>
            <a:path>
              <a:moveTo>
                <a:pt x="0" y="17753"/>
              </a:moveTo>
              <a:lnTo>
                <a:pt x="855133" y="17753"/>
              </a:lnTo>
            </a:path>
          </a:pathLst>
        </a:custGeom>
        <a:noFill/>
        <a:ln w="2222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39105" y="3302582"/>
        <a:ext cx="42756" cy="42756"/>
      </dsp:txXfrm>
    </dsp:sp>
    <dsp:sp modelId="{A766A685-7A0A-4277-9C07-DD47EA0C6070}">
      <dsp:nvSpPr>
        <dsp:cNvPr id="0" name=""/>
        <dsp:cNvSpPr/>
      </dsp:nvSpPr>
      <dsp:spPr>
        <a:xfrm>
          <a:off x="5988050" y="2789502"/>
          <a:ext cx="2137833" cy="1068916"/>
        </a:xfrm>
        <a:prstGeom prst="roundRect">
          <a:avLst/>
        </a:prstGeom>
        <a:solidFill>
          <a:schemeClr val="accent2">
            <a:lumMod val="7500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US" sz="4000" b="1" i="1" kern="1200" dirty="0"/>
            <a:t>p</a:t>
          </a:r>
          <a:r>
            <a:rPr lang="en-US" sz="4000" b="1" kern="1200" dirty="0"/>
            <a:t>=.009</a:t>
          </a:r>
          <a:endParaRPr lang="en-US" sz="4000" kern="1200" dirty="0"/>
        </a:p>
      </dsp:txBody>
      <dsp:txXfrm>
        <a:off x="6040230" y="2841682"/>
        <a:ext cx="2033473" cy="96455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502BD-5E82-4311-8492-2E27D37B372F}">
      <dsp:nvSpPr>
        <dsp:cNvPr id="0" name=""/>
        <dsp:cNvSpPr/>
      </dsp:nvSpPr>
      <dsp:spPr>
        <a:xfrm>
          <a:off x="769205" y="0"/>
          <a:ext cx="5458120" cy="545812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a:outerShdw blurRad="38100" dist="25400" dir="5400000" rotWithShape="0">
            <a:srgbClr val="000000">
              <a:alpha val="55000"/>
            </a:srgbClr>
          </a:outerShdw>
        </a:effectLst>
      </dsp:spPr>
      <dsp:style>
        <a:lnRef idx="0">
          <a:scrgbClr r="0" g="0" b="0"/>
        </a:lnRef>
        <a:fillRef idx="1">
          <a:scrgbClr r="0" g="0" b="0"/>
        </a:fillRef>
        <a:effectRef idx="2">
          <a:scrgbClr r="0" g="0" b="0"/>
        </a:effectRef>
        <a:fontRef idx="minor"/>
      </dsp:style>
    </dsp:sp>
    <dsp:sp modelId="{A4E23F09-C1A1-481A-8AE8-EE1FE939456A}">
      <dsp:nvSpPr>
        <dsp:cNvPr id="0" name=""/>
        <dsp:cNvSpPr/>
      </dsp:nvSpPr>
      <dsp:spPr>
        <a:xfrm>
          <a:off x="1123983" y="354777"/>
          <a:ext cx="2183248" cy="2183248"/>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bg1"/>
              </a:solidFill>
              <a:latin typeface="Arial" panose="020B0604020202020204" pitchFamily="34" charset="0"/>
              <a:cs typeface="Arial" panose="020B0604020202020204" pitchFamily="34" charset="0"/>
            </a:rPr>
            <a:t>Sample  </a:t>
          </a:r>
        </a:p>
      </dsp:txBody>
      <dsp:txXfrm>
        <a:off x="1230560" y="461354"/>
        <a:ext cx="1970094" cy="1970094"/>
      </dsp:txXfrm>
    </dsp:sp>
    <dsp:sp modelId="{3DC1CE1A-44F2-408C-8C95-708AB5B9D8A8}">
      <dsp:nvSpPr>
        <dsp:cNvPr id="0" name=""/>
        <dsp:cNvSpPr/>
      </dsp:nvSpPr>
      <dsp:spPr>
        <a:xfrm>
          <a:off x="3689299" y="354777"/>
          <a:ext cx="2183248" cy="2183248"/>
        </a:xfrm>
        <a:prstGeom prst="roundRect">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bg1"/>
              </a:solidFill>
              <a:latin typeface="Arial" panose="020B0604020202020204" pitchFamily="34" charset="0"/>
              <a:cs typeface="Arial" panose="020B0604020202020204" pitchFamily="34" charset="0"/>
            </a:rPr>
            <a:t>Survey Design</a:t>
          </a:r>
        </a:p>
      </dsp:txBody>
      <dsp:txXfrm>
        <a:off x="3795876" y="461354"/>
        <a:ext cx="1970094" cy="1970094"/>
      </dsp:txXfrm>
    </dsp:sp>
    <dsp:sp modelId="{0C511268-3188-4D73-8A14-9DE1F92F706E}">
      <dsp:nvSpPr>
        <dsp:cNvPr id="0" name=""/>
        <dsp:cNvSpPr/>
      </dsp:nvSpPr>
      <dsp:spPr>
        <a:xfrm>
          <a:off x="1123983" y="2920094"/>
          <a:ext cx="2183248" cy="2183248"/>
        </a:xfrm>
        <a:prstGeom prst="roundRect">
          <a:avLst/>
        </a:prstGeom>
        <a:gradFill rotWithShape="0">
          <a:gsLst>
            <a:gs pos="0">
              <a:schemeClr val="accent4">
                <a:hueOff val="0"/>
                <a:satOff val="0"/>
                <a:lumOff val="0"/>
                <a:alphaOff val="0"/>
                <a:tint val="98000"/>
                <a:lumMod val="110000"/>
              </a:schemeClr>
            </a:gs>
            <a:gs pos="84000">
              <a:schemeClr val="accent4">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bg1"/>
              </a:solidFill>
              <a:latin typeface="Arial" panose="020B0604020202020204" pitchFamily="34" charset="0"/>
              <a:cs typeface="Arial" panose="020B0604020202020204" pitchFamily="34" charset="0"/>
            </a:rPr>
            <a:t>Use of New Instruments</a:t>
          </a:r>
        </a:p>
      </dsp:txBody>
      <dsp:txXfrm>
        <a:off x="1230560" y="3026671"/>
        <a:ext cx="1970094" cy="1970094"/>
      </dsp:txXfrm>
    </dsp:sp>
    <dsp:sp modelId="{F12DA830-2F25-4935-AD5B-2B1C5514F8BA}">
      <dsp:nvSpPr>
        <dsp:cNvPr id="0" name=""/>
        <dsp:cNvSpPr/>
      </dsp:nvSpPr>
      <dsp:spPr>
        <a:xfrm>
          <a:off x="3689299" y="2920094"/>
          <a:ext cx="2183248" cy="2183248"/>
        </a:xfrm>
        <a:prstGeom prst="roundRect">
          <a:avLst/>
        </a:prstGeom>
        <a:gradFill rotWithShape="0">
          <a:gsLst>
            <a:gs pos="0">
              <a:schemeClr val="accent5">
                <a:hueOff val="0"/>
                <a:satOff val="0"/>
                <a:lumOff val="0"/>
                <a:alphaOff val="0"/>
                <a:tint val="98000"/>
                <a:lumMod val="110000"/>
              </a:schemeClr>
            </a:gs>
            <a:gs pos="84000">
              <a:schemeClr val="accent5">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chemeClr val="bg1"/>
              </a:solidFill>
              <a:latin typeface="Arial" panose="020B0604020202020204" pitchFamily="34" charset="0"/>
              <a:cs typeface="Arial" panose="020B0604020202020204" pitchFamily="34" charset="0"/>
            </a:rPr>
            <a:t>Self-Reported</a:t>
          </a:r>
          <a:r>
            <a:rPr lang="en-US" sz="2400" b="1" kern="1200" dirty="0">
              <a:solidFill>
                <a:schemeClr val="bg1"/>
              </a:solidFill>
              <a:latin typeface="Arial" panose="020B0604020202020204" pitchFamily="34" charset="0"/>
              <a:cs typeface="Arial" panose="020B0604020202020204" pitchFamily="34" charset="0"/>
            </a:rPr>
            <a:t> Data</a:t>
          </a:r>
        </a:p>
      </dsp:txBody>
      <dsp:txXfrm>
        <a:off x="3795876" y="3026671"/>
        <a:ext cx="1970094" cy="197009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8391D8-69B7-4DD1-8918-CA09B81AB28E}">
      <dsp:nvSpPr>
        <dsp:cNvPr id="0" name=""/>
        <dsp:cNvSpPr/>
      </dsp:nvSpPr>
      <dsp:spPr>
        <a:xfrm>
          <a:off x="1583" y="1203658"/>
          <a:ext cx="2823741" cy="1129496"/>
        </a:xfrm>
        <a:prstGeom prst="chevron">
          <a:avLst/>
        </a:prstGeom>
        <a:solidFill>
          <a:schemeClr val="dk2">
            <a:hueOff val="0"/>
            <a:satOff val="0"/>
            <a:lumOff val="0"/>
            <a:alphaOff val="0"/>
          </a:schemeClr>
        </a:solidFill>
        <a:ln w="25400"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b="1" kern="1200"/>
            <a:t>Sample  </a:t>
          </a:r>
          <a:endParaRPr lang="en-US" sz="2100" kern="1200"/>
        </a:p>
      </dsp:txBody>
      <dsp:txXfrm>
        <a:off x="566331" y="1203658"/>
        <a:ext cx="1694245" cy="1129496"/>
      </dsp:txXfrm>
    </dsp:sp>
    <dsp:sp modelId="{5C436FDD-DCA7-43E4-B879-D59F5E2AB1ED}">
      <dsp:nvSpPr>
        <dsp:cNvPr id="0" name=""/>
        <dsp:cNvSpPr/>
      </dsp:nvSpPr>
      <dsp:spPr>
        <a:xfrm>
          <a:off x="1583" y="2474342"/>
          <a:ext cx="2258993" cy="1395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a:t>Focus on a single organization type</a:t>
          </a:r>
        </a:p>
      </dsp:txBody>
      <dsp:txXfrm>
        <a:off x="1583" y="2474342"/>
        <a:ext cx="2258993" cy="1395351"/>
      </dsp:txXfrm>
    </dsp:sp>
    <dsp:sp modelId="{DA8641FE-372E-43F2-9C81-FBF0BE5CE2AA}">
      <dsp:nvSpPr>
        <dsp:cNvPr id="0" name=""/>
        <dsp:cNvSpPr/>
      </dsp:nvSpPr>
      <dsp:spPr>
        <a:xfrm>
          <a:off x="2609325" y="1203658"/>
          <a:ext cx="2823741" cy="1129496"/>
        </a:xfrm>
        <a:prstGeom prst="chevron">
          <a:avLst/>
        </a:prstGeom>
        <a:solidFill>
          <a:schemeClr val="dk2">
            <a:hueOff val="0"/>
            <a:satOff val="0"/>
            <a:lumOff val="0"/>
            <a:alphaOff val="0"/>
          </a:schemeClr>
        </a:solidFill>
        <a:ln w="25400"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b="1" kern="1200" dirty="0"/>
            <a:t>Survey</a:t>
          </a:r>
          <a:r>
            <a:rPr lang="en-US" sz="2100" kern="1200" dirty="0"/>
            <a:t> </a:t>
          </a:r>
          <a:r>
            <a:rPr lang="en-US" sz="2100" b="1" kern="1200" dirty="0"/>
            <a:t>Design</a:t>
          </a:r>
          <a:endParaRPr lang="en-US" sz="2100" kern="1200" dirty="0"/>
        </a:p>
      </dsp:txBody>
      <dsp:txXfrm>
        <a:off x="3174073" y="1203658"/>
        <a:ext cx="1694245" cy="1129496"/>
      </dsp:txXfrm>
    </dsp:sp>
    <dsp:sp modelId="{CC0AE452-1DE2-48B1-B28C-B006ED0CD4D2}">
      <dsp:nvSpPr>
        <dsp:cNvPr id="0" name=""/>
        <dsp:cNvSpPr/>
      </dsp:nvSpPr>
      <dsp:spPr>
        <a:xfrm>
          <a:off x="2609325" y="2474342"/>
          <a:ext cx="2258993" cy="1395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a:t>Examine a single area of leader self-efficacy</a:t>
          </a:r>
        </a:p>
      </dsp:txBody>
      <dsp:txXfrm>
        <a:off x="2609325" y="2474342"/>
        <a:ext cx="2258993" cy="1395351"/>
      </dsp:txXfrm>
    </dsp:sp>
    <dsp:sp modelId="{A5A398A9-4459-474E-A7AB-FEE27FA4C029}">
      <dsp:nvSpPr>
        <dsp:cNvPr id="0" name=""/>
        <dsp:cNvSpPr/>
      </dsp:nvSpPr>
      <dsp:spPr>
        <a:xfrm>
          <a:off x="5217066" y="1203658"/>
          <a:ext cx="2823741" cy="1129496"/>
        </a:xfrm>
        <a:prstGeom prst="chevron">
          <a:avLst/>
        </a:prstGeom>
        <a:solidFill>
          <a:schemeClr val="dk2">
            <a:hueOff val="0"/>
            <a:satOff val="0"/>
            <a:lumOff val="0"/>
            <a:alphaOff val="0"/>
          </a:schemeClr>
        </a:solidFill>
        <a:ln w="25400"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b="1" kern="1200"/>
            <a:t>Use of New Instruments</a:t>
          </a:r>
          <a:endParaRPr lang="en-US" sz="2100" kern="1200"/>
        </a:p>
      </dsp:txBody>
      <dsp:txXfrm>
        <a:off x="5781814" y="1203658"/>
        <a:ext cx="1694245" cy="1129496"/>
      </dsp:txXfrm>
    </dsp:sp>
    <dsp:sp modelId="{AF39D706-84AF-4C92-A8A5-26AA3CDB80E1}">
      <dsp:nvSpPr>
        <dsp:cNvPr id="0" name=""/>
        <dsp:cNvSpPr/>
      </dsp:nvSpPr>
      <dsp:spPr>
        <a:xfrm>
          <a:off x="5217066" y="2474342"/>
          <a:ext cx="2258993" cy="1395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a:t>New inventory for self-directed professional development</a:t>
          </a:r>
        </a:p>
      </dsp:txBody>
      <dsp:txXfrm>
        <a:off x="5217066" y="2474342"/>
        <a:ext cx="2258993" cy="1395351"/>
      </dsp:txXfrm>
    </dsp:sp>
    <dsp:sp modelId="{D97B30E2-7AC7-45C4-9E68-210F09E55AF0}">
      <dsp:nvSpPr>
        <dsp:cNvPr id="0" name=""/>
        <dsp:cNvSpPr/>
      </dsp:nvSpPr>
      <dsp:spPr>
        <a:xfrm>
          <a:off x="7824807" y="1203658"/>
          <a:ext cx="2823741" cy="1129496"/>
        </a:xfrm>
        <a:prstGeom prst="chevron">
          <a:avLst/>
        </a:prstGeom>
        <a:solidFill>
          <a:schemeClr val="dk2">
            <a:hueOff val="0"/>
            <a:satOff val="0"/>
            <a:lumOff val="0"/>
            <a:alphaOff val="0"/>
          </a:schemeClr>
        </a:solidFill>
        <a:ln w="25400"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marL="0" lvl="0" indent="0" algn="ctr" defTabSz="933450">
            <a:lnSpc>
              <a:spcPct val="90000"/>
            </a:lnSpc>
            <a:spcBef>
              <a:spcPct val="0"/>
            </a:spcBef>
            <a:spcAft>
              <a:spcPct val="35000"/>
            </a:spcAft>
            <a:buNone/>
          </a:pPr>
          <a:r>
            <a:rPr lang="en-US" sz="2100" b="1" kern="1200"/>
            <a:t>Self-Reported Data</a:t>
          </a:r>
          <a:endParaRPr lang="en-US" sz="2100" kern="1200"/>
        </a:p>
      </dsp:txBody>
      <dsp:txXfrm>
        <a:off x="8389555" y="1203658"/>
        <a:ext cx="1694245" cy="1129496"/>
      </dsp:txXfrm>
    </dsp:sp>
    <dsp:sp modelId="{C98A3D6C-5F4F-4205-B00F-2EAF7F1F9B30}">
      <dsp:nvSpPr>
        <dsp:cNvPr id="0" name=""/>
        <dsp:cNvSpPr/>
      </dsp:nvSpPr>
      <dsp:spPr>
        <a:xfrm>
          <a:off x="7824807" y="2474342"/>
          <a:ext cx="2258993" cy="13953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a:t>Indirect measures for attitudes related to  professional development </a:t>
          </a:r>
        </a:p>
      </dsp:txBody>
      <dsp:txXfrm>
        <a:off x="7824807" y="2474342"/>
        <a:ext cx="2258993" cy="139535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2F215E-F526-43E8-B97E-05F6EAC06850}">
      <dsp:nvSpPr>
        <dsp:cNvPr id="0" name=""/>
        <dsp:cNvSpPr/>
      </dsp:nvSpPr>
      <dsp:spPr>
        <a:xfrm>
          <a:off x="0" y="494940"/>
          <a:ext cx="7012370" cy="1964025"/>
        </a:xfrm>
        <a:prstGeom prst="rect">
          <a:avLst/>
        </a:prstGeom>
        <a:solidFill>
          <a:schemeClr val="lt1">
            <a:alpha val="90000"/>
            <a:hueOff val="0"/>
            <a:satOff val="0"/>
            <a:lumOff val="0"/>
            <a:alphaOff val="0"/>
          </a:schemeClr>
        </a:solidFill>
        <a:ln w="12700"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4238" tIns="604012" rIns="544238" bIns="206248" numCol="1" spcCol="1270" anchor="t" anchorCtr="0">
          <a:noAutofit/>
        </a:bodyPr>
        <a:lstStyle/>
        <a:p>
          <a:pPr marL="285750" lvl="1" indent="-285750" algn="l" defTabSz="1289050" rtl="0">
            <a:lnSpc>
              <a:spcPct val="90000"/>
            </a:lnSpc>
            <a:spcBef>
              <a:spcPct val="0"/>
            </a:spcBef>
            <a:spcAft>
              <a:spcPct val="15000"/>
            </a:spcAft>
            <a:buChar char="•"/>
          </a:pPr>
          <a:r>
            <a:rPr lang="en-US" sz="2900" kern="1200">
              <a:latin typeface="Arial" panose="020B0604020202020204" pitchFamily="34" charset="0"/>
              <a:cs typeface="Arial" panose="020B0604020202020204" pitchFamily="34" charset="0"/>
            </a:rPr>
            <a:t>Factors that cause leader self-efficacy to change over the course of a career</a:t>
          </a:r>
        </a:p>
      </dsp:txBody>
      <dsp:txXfrm>
        <a:off x="0" y="494940"/>
        <a:ext cx="7012370" cy="1964025"/>
      </dsp:txXfrm>
    </dsp:sp>
    <dsp:sp modelId="{461CFD61-23D8-4B9E-972B-BD9D649B99AE}">
      <dsp:nvSpPr>
        <dsp:cNvPr id="0" name=""/>
        <dsp:cNvSpPr/>
      </dsp:nvSpPr>
      <dsp:spPr>
        <a:xfrm>
          <a:off x="350618" y="66900"/>
          <a:ext cx="4908659" cy="856080"/>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5536" tIns="0" rIns="185536" bIns="0" numCol="1" spcCol="1270" anchor="ctr" anchorCtr="0">
          <a:noAutofit/>
        </a:bodyPr>
        <a:lstStyle/>
        <a:p>
          <a:pPr marL="0" lvl="0" indent="0" algn="l" defTabSz="1289050" rtl="0">
            <a:lnSpc>
              <a:spcPct val="90000"/>
            </a:lnSpc>
            <a:spcBef>
              <a:spcPct val="0"/>
            </a:spcBef>
            <a:spcAft>
              <a:spcPct val="35000"/>
            </a:spcAft>
            <a:buNone/>
          </a:pPr>
          <a:r>
            <a:rPr lang="en-US" sz="2900" b="1" kern="1200" dirty="0">
              <a:latin typeface="Arial" panose="020B0604020202020204" pitchFamily="34" charset="0"/>
              <a:cs typeface="Arial" panose="020B0604020202020204" pitchFamily="34" charset="0"/>
            </a:rPr>
            <a:t>Professional Experience and Leader Self-Efficacy</a:t>
          </a:r>
        </a:p>
      </dsp:txBody>
      <dsp:txXfrm>
        <a:off x="392408" y="108690"/>
        <a:ext cx="4825079" cy="772500"/>
      </dsp:txXfrm>
    </dsp:sp>
    <dsp:sp modelId="{2E49BE1B-4746-4991-8C53-B10FE29B628E}">
      <dsp:nvSpPr>
        <dsp:cNvPr id="0" name=""/>
        <dsp:cNvSpPr/>
      </dsp:nvSpPr>
      <dsp:spPr>
        <a:xfrm>
          <a:off x="0" y="3043605"/>
          <a:ext cx="7012370" cy="1598625"/>
        </a:xfrm>
        <a:prstGeom prst="rect">
          <a:avLst/>
        </a:prstGeom>
        <a:solidFill>
          <a:schemeClr val="lt1">
            <a:alpha val="90000"/>
            <a:hueOff val="0"/>
            <a:satOff val="0"/>
            <a:lumOff val="0"/>
            <a:alphaOff val="0"/>
          </a:schemeClr>
        </a:solidFill>
        <a:ln w="12700"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44238" tIns="604012" rIns="544238" bIns="206248" numCol="1" spcCol="1270" anchor="t" anchorCtr="0">
          <a:noAutofit/>
        </a:bodyPr>
        <a:lstStyle/>
        <a:p>
          <a:pPr marL="285750" lvl="1" indent="-285750" algn="l" defTabSz="1289050" rtl="0">
            <a:lnSpc>
              <a:spcPct val="90000"/>
            </a:lnSpc>
            <a:spcBef>
              <a:spcPct val="0"/>
            </a:spcBef>
            <a:spcAft>
              <a:spcPct val="15000"/>
            </a:spcAft>
            <a:buChar char="•"/>
          </a:pPr>
          <a:r>
            <a:rPr lang="en-US" sz="2900" kern="1200">
              <a:latin typeface="Arial" panose="020B0604020202020204" pitchFamily="34" charset="0"/>
              <a:cs typeface="Arial" panose="020B0604020202020204" pitchFamily="34" charset="0"/>
            </a:rPr>
            <a:t>Merger of well-being literature with efficacy perceptions</a:t>
          </a:r>
        </a:p>
      </dsp:txBody>
      <dsp:txXfrm>
        <a:off x="0" y="3043605"/>
        <a:ext cx="7012370" cy="1598625"/>
      </dsp:txXfrm>
    </dsp:sp>
    <dsp:sp modelId="{2ADA910C-F4FA-4D63-80D0-3BE701846906}">
      <dsp:nvSpPr>
        <dsp:cNvPr id="0" name=""/>
        <dsp:cNvSpPr/>
      </dsp:nvSpPr>
      <dsp:spPr>
        <a:xfrm>
          <a:off x="350618" y="2615565"/>
          <a:ext cx="4908659" cy="856080"/>
        </a:xfrm>
        <a:prstGeom prst="roundRect">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5536" tIns="0" rIns="185536" bIns="0" numCol="1" spcCol="1270" anchor="ctr" anchorCtr="0">
          <a:noAutofit/>
        </a:bodyPr>
        <a:lstStyle/>
        <a:p>
          <a:pPr marL="0" lvl="0" indent="0" algn="l" defTabSz="1289050" rtl="0">
            <a:lnSpc>
              <a:spcPct val="90000"/>
            </a:lnSpc>
            <a:spcBef>
              <a:spcPct val="0"/>
            </a:spcBef>
            <a:spcAft>
              <a:spcPct val="35000"/>
            </a:spcAft>
            <a:buNone/>
          </a:pPr>
          <a:r>
            <a:rPr lang="en-US" sz="2900" b="1" kern="1200">
              <a:latin typeface="Arial" panose="020B0604020202020204" pitchFamily="34" charset="0"/>
              <a:cs typeface="Arial" panose="020B0604020202020204" pitchFamily="34" charset="0"/>
            </a:rPr>
            <a:t>Leader Self-Efficacy and Burnout</a:t>
          </a:r>
        </a:p>
      </dsp:txBody>
      <dsp:txXfrm>
        <a:off x="392408" y="2657355"/>
        <a:ext cx="4825079" cy="772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061C9-3D22-4671-BB09-06D483EF85B9}">
      <dsp:nvSpPr>
        <dsp:cNvPr id="0" name=""/>
        <dsp:cNvSpPr/>
      </dsp:nvSpPr>
      <dsp:spPr>
        <a:xfrm>
          <a:off x="4025931" y="2241313"/>
          <a:ext cx="2978086" cy="2978086"/>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b="1" kern="1200" dirty="0"/>
            <a:t>Self-Directed Professional Development</a:t>
          </a:r>
        </a:p>
      </dsp:txBody>
      <dsp:txXfrm>
        <a:off x="4462062" y="2677444"/>
        <a:ext cx="2105824" cy="2105824"/>
      </dsp:txXfrm>
    </dsp:sp>
    <dsp:sp modelId="{D078BA84-1F3A-4351-9021-345F098C2CF0}">
      <dsp:nvSpPr>
        <dsp:cNvPr id="0" name=""/>
        <dsp:cNvSpPr/>
      </dsp:nvSpPr>
      <dsp:spPr>
        <a:xfrm rot="12900000">
          <a:off x="1550113" y="1533745"/>
          <a:ext cx="2867698" cy="848754"/>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133B04-3F7E-45D8-BA63-8E37CB5832F0}">
      <dsp:nvSpPr>
        <dsp:cNvPr id="0" name=""/>
        <dsp:cNvSpPr/>
      </dsp:nvSpPr>
      <dsp:spPr>
        <a:xfrm>
          <a:off x="394830" y="4027"/>
          <a:ext cx="2829182" cy="2263345"/>
        </a:xfrm>
        <a:prstGeom prst="roundRect">
          <a:avLst>
            <a:gd name="adj" fmla="val 10000"/>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244600">
            <a:lnSpc>
              <a:spcPct val="90000"/>
            </a:lnSpc>
            <a:spcBef>
              <a:spcPct val="0"/>
            </a:spcBef>
            <a:spcAft>
              <a:spcPct val="35000"/>
            </a:spcAft>
            <a:buNone/>
          </a:pPr>
          <a:endParaRPr lang="en-US" sz="2800" kern="1200" dirty="0">
            <a:solidFill>
              <a:schemeClr val="tx1"/>
            </a:solidFill>
          </a:endParaRPr>
        </a:p>
        <a:p>
          <a:pPr marL="0" lvl="0" indent="0" algn="ctr" defTabSz="1244600">
            <a:lnSpc>
              <a:spcPct val="90000"/>
            </a:lnSpc>
            <a:spcBef>
              <a:spcPct val="0"/>
            </a:spcBef>
            <a:spcAft>
              <a:spcPct val="35000"/>
            </a:spcAft>
            <a:buNone/>
          </a:pPr>
          <a:r>
            <a:rPr lang="en-US" sz="2800" b="1" kern="1200" dirty="0">
              <a:solidFill>
                <a:schemeClr val="tx1"/>
              </a:solidFill>
            </a:rPr>
            <a:t>Functional Leadership Theory</a:t>
          </a:r>
        </a:p>
        <a:p>
          <a:pPr marL="0" lvl="0" indent="0" algn="ctr" defTabSz="1244600">
            <a:lnSpc>
              <a:spcPct val="90000"/>
            </a:lnSpc>
            <a:spcBef>
              <a:spcPct val="0"/>
            </a:spcBef>
            <a:spcAft>
              <a:spcPct val="35000"/>
            </a:spcAft>
            <a:buNone/>
          </a:pPr>
          <a:r>
            <a:rPr lang="en-US" sz="2400" kern="1200" dirty="0">
              <a:solidFill>
                <a:schemeClr val="tx1"/>
              </a:solidFill>
            </a:rPr>
            <a:t>(McGrath, 1962)</a:t>
          </a:r>
        </a:p>
        <a:p>
          <a:pPr marL="0" lvl="0" indent="0" algn="ctr" defTabSz="1244600">
            <a:lnSpc>
              <a:spcPct val="90000"/>
            </a:lnSpc>
            <a:spcBef>
              <a:spcPct val="0"/>
            </a:spcBef>
            <a:spcAft>
              <a:spcPct val="35000"/>
            </a:spcAft>
            <a:buNone/>
          </a:pPr>
          <a:endParaRPr lang="en-US" sz="2800" kern="1200" dirty="0">
            <a:solidFill>
              <a:schemeClr val="tx1"/>
            </a:solidFill>
          </a:endParaRPr>
        </a:p>
      </dsp:txBody>
      <dsp:txXfrm>
        <a:off x="461121" y="70318"/>
        <a:ext cx="2696600" cy="2130763"/>
      </dsp:txXfrm>
    </dsp:sp>
    <dsp:sp modelId="{011F3A41-B618-4579-9A57-ED735954FF53}">
      <dsp:nvSpPr>
        <dsp:cNvPr id="0" name=""/>
        <dsp:cNvSpPr/>
      </dsp:nvSpPr>
      <dsp:spPr>
        <a:xfrm rot="19500000">
          <a:off x="6612138" y="1533745"/>
          <a:ext cx="2867698" cy="848754"/>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5FB6FD-1957-4EF1-8F58-CEBDB42F3776}">
      <dsp:nvSpPr>
        <dsp:cNvPr id="0" name=""/>
        <dsp:cNvSpPr/>
      </dsp:nvSpPr>
      <dsp:spPr>
        <a:xfrm>
          <a:off x="7805936" y="4027"/>
          <a:ext cx="2829182" cy="2263345"/>
        </a:xfrm>
        <a:prstGeom prst="roundRect">
          <a:avLst>
            <a:gd name="adj" fmla="val 10000"/>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422400">
            <a:lnSpc>
              <a:spcPct val="90000"/>
            </a:lnSpc>
            <a:spcBef>
              <a:spcPct val="0"/>
            </a:spcBef>
            <a:spcAft>
              <a:spcPct val="35000"/>
            </a:spcAft>
            <a:buNone/>
          </a:pPr>
          <a:endParaRPr lang="en-US" sz="3200" kern="1200" dirty="0">
            <a:solidFill>
              <a:schemeClr val="tx1"/>
            </a:solidFill>
          </a:endParaRPr>
        </a:p>
        <a:p>
          <a:pPr marL="0" lvl="0" indent="0" algn="ctr" defTabSz="1422400">
            <a:lnSpc>
              <a:spcPct val="90000"/>
            </a:lnSpc>
            <a:spcBef>
              <a:spcPct val="0"/>
            </a:spcBef>
            <a:spcAft>
              <a:spcPct val="35000"/>
            </a:spcAft>
            <a:buNone/>
          </a:pPr>
          <a:r>
            <a:rPr lang="en-US" sz="3200" b="1" kern="1200" dirty="0">
              <a:solidFill>
                <a:schemeClr val="tx1"/>
              </a:solidFill>
            </a:rPr>
            <a:t>Human Capital Theory</a:t>
          </a:r>
        </a:p>
        <a:p>
          <a:pPr marL="0" lvl="0" indent="0" algn="ctr" defTabSz="1422400">
            <a:lnSpc>
              <a:spcPct val="90000"/>
            </a:lnSpc>
            <a:spcBef>
              <a:spcPct val="0"/>
            </a:spcBef>
            <a:spcAft>
              <a:spcPct val="35000"/>
            </a:spcAft>
            <a:buNone/>
          </a:pPr>
          <a:r>
            <a:rPr lang="en-US" sz="2800" kern="1200" dirty="0">
              <a:solidFill>
                <a:schemeClr val="tx1"/>
              </a:solidFill>
            </a:rPr>
            <a:t>(Becker,1993)</a:t>
          </a:r>
        </a:p>
        <a:p>
          <a:pPr marL="0" lvl="0" indent="0" algn="ctr" defTabSz="1422400">
            <a:lnSpc>
              <a:spcPct val="90000"/>
            </a:lnSpc>
            <a:spcBef>
              <a:spcPct val="0"/>
            </a:spcBef>
            <a:spcAft>
              <a:spcPct val="35000"/>
            </a:spcAft>
            <a:buNone/>
          </a:pPr>
          <a:endParaRPr lang="en-US" sz="3200" kern="1200" dirty="0">
            <a:solidFill>
              <a:schemeClr val="tx1"/>
            </a:solidFill>
          </a:endParaRPr>
        </a:p>
      </dsp:txBody>
      <dsp:txXfrm>
        <a:off x="7872227" y="70318"/>
        <a:ext cx="2696600" cy="21307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0F64B9-9FC4-460C-B252-BC19970268D0}">
      <dsp:nvSpPr>
        <dsp:cNvPr id="0" name=""/>
        <dsp:cNvSpPr/>
      </dsp:nvSpPr>
      <dsp:spPr>
        <a:xfrm>
          <a:off x="3065462" y="0"/>
          <a:ext cx="4899025" cy="4899025"/>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EE2E51-2234-403F-923D-A5EB9BF7C73F}">
      <dsp:nvSpPr>
        <dsp:cNvPr id="0" name=""/>
        <dsp:cNvSpPr/>
      </dsp:nvSpPr>
      <dsp:spPr>
        <a:xfrm>
          <a:off x="5686440" y="318436"/>
          <a:ext cx="1959610" cy="195961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b="1" kern="1200" dirty="0"/>
            <a:t>Motivation </a:t>
          </a:r>
        </a:p>
      </dsp:txBody>
      <dsp:txXfrm>
        <a:off x="5782100" y="414096"/>
        <a:ext cx="1768290" cy="1768290"/>
      </dsp:txXfrm>
    </dsp:sp>
    <dsp:sp modelId="{BD89D740-C0AD-40A3-BE90-DC4CAA646B41}">
      <dsp:nvSpPr>
        <dsp:cNvPr id="0" name=""/>
        <dsp:cNvSpPr/>
      </dsp:nvSpPr>
      <dsp:spPr>
        <a:xfrm>
          <a:off x="3383899" y="318436"/>
          <a:ext cx="1959610" cy="195961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Positive Psychological Capabilities </a:t>
          </a:r>
        </a:p>
      </dsp:txBody>
      <dsp:txXfrm>
        <a:off x="3479559" y="414096"/>
        <a:ext cx="1768290" cy="1768290"/>
      </dsp:txXfrm>
    </dsp:sp>
    <dsp:sp modelId="{0AAA97AA-594B-4869-A2BB-D59E84326091}">
      <dsp:nvSpPr>
        <dsp:cNvPr id="0" name=""/>
        <dsp:cNvSpPr/>
      </dsp:nvSpPr>
      <dsp:spPr>
        <a:xfrm>
          <a:off x="5686440" y="2620978"/>
          <a:ext cx="1959610" cy="195961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Courses of Action</a:t>
          </a:r>
        </a:p>
      </dsp:txBody>
      <dsp:txXfrm>
        <a:off x="5782100" y="2716638"/>
        <a:ext cx="1768290" cy="1768290"/>
      </dsp:txXfrm>
    </dsp:sp>
    <dsp:sp modelId="{B90C29DA-16CB-495F-8877-645FFA6D98D2}">
      <dsp:nvSpPr>
        <dsp:cNvPr id="0" name=""/>
        <dsp:cNvSpPr/>
      </dsp:nvSpPr>
      <dsp:spPr>
        <a:xfrm>
          <a:off x="3383899" y="2620978"/>
          <a:ext cx="1959610" cy="195961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Means and Resources</a:t>
          </a:r>
        </a:p>
      </dsp:txBody>
      <dsp:txXfrm>
        <a:off x="3479559" y="2716638"/>
        <a:ext cx="1768290" cy="17682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63B55B-6099-4A44-AC90-ACE9BEA47409}">
      <dsp:nvSpPr>
        <dsp:cNvPr id="0" name=""/>
        <dsp:cNvSpPr/>
      </dsp:nvSpPr>
      <dsp:spPr>
        <a:xfrm>
          <a:off x="1560508" y="1572"/>
          <a:ext cx="2638956" cy="1319478"/>
        </a:xfrm>
        <a:prstGeom prst="roundRect">
          <a:avLst>
            <a:gd name="adj" fmla="val 10000"/>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1" kern="1200" dirty="0"/>
            <a:t>Leader Self and Means Efficacy Theory </a:t>
          </a:r>
        </a:p>
      </dsp:txBody>
      <dsp:txXfrm>
        <a:off x="1599154" y="40218"/>
        <a:ext cx="2561664" cy="1242186"/>
      </dsp:txXfrm>
    </dsp:sp>
    <dsp:sp modelId="{3B0DE998-F9B9-4874-93B5-FAC530201363}">
      <dsp:nvSpPr>
        <dsp:cNvPr id="0" name=""/>
        <dsp:cNvSpPr/>
      </dsp:nvSpPr>
      <dsp:spPr>
        <a:xfrm>
          <a:off x="1824403" y="1321050"/>
          <a:ext cx="263895" cy="959620"/>
        </a:xfrm>
        <a:custGeom>
          <a:avLst/>
          <a:gdLst/>
          <a:ahLst/>
          <a:cxnLst/>
          <a:rect l="0" t="0" r="0" b="0"/>
          <a:pathLst>
            <a:path>
              <a:moveTo>
                <a:pt x="0" y="0"/>
              </a:moveTo>
              <a:lnTo>
                <a:pt x="0" y="959620"/>
              </a:lnTo>
              <a:lnTo>
                <a:pt x="263895" y="959620"/>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14B4F6-AC55-4746-8939-E026B4753B6A}">
      <dsp:nvSpPr>
        <dsp:cNvPr id="0" name=""/>
        <dsp:cNvSpPr/>
      </dsp:nvSpPr>
      <dsp:spPr>
        <a:xfrm>
          <a:off x="2088299" y="1620931"/>
          <a:ext cx="2111165" cy="1319478"/>
        </a:xfrm>
        <a:prstGeom prst="roundRect">
          <a:avLst>
            <a:gd name="adj" fmla="val 10000"/>
          </a:avLst>
        </a:prstGeom>
        <a:solidFill>
          <a:schemeClr val="lt1">
            <a:alpha val="90000"/>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sz="1700" kern="1200" dirty="0"/>
            <a:t>Leadership is a social process involving others and resources </a:t>
          </a:r>
        </a:p>
        <a:p>
          <a:pPr marL="0" lvl="0" indent="0" algn="ctr" defTabSz="755650">
            <a:lnSpc>
              <a:spcPct val="90000"/>
            </a:lnSpc>
            <a:spcBef>
              <a:spcPct val="0"/>
            </a:spcBef>
            <a:spcAft>
              <a:spcPct val="35000"/>
            </a:spcAft>
            <a:buNone/>
          </a:pPr>
          <a:r>
            <a:rPr lang="en-US" sz="1700" kern="1200" dirty="0"/>
            <a:t>(Eden, 2001).  </a:t>
          </a:r>
        </a:p>
      </dsp:txBody>
      <dsp:txXfrm>
        <a:off x="2126945" y="1659577"/>
        <a:ext cx="2033873" cy="12421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F5B8E-1D88-4F57-AE3F-84FF0F5751F5}">
      <dsp:nvSpPr>
        <dsp:cNvPr id="0" name=""/>
        <dsp:cNvSpPr/>
      </dsp:nvSpPr>
      <dsp:spPr>
        <a:xfrm>
          <a:off x="2759629" y="747949"/>
          <a:ext cx="4996340" cy="4996340"/>
        </a:xfrm>
        <a:prstGeom prst="blockArc">
          <a:avLst>
            <a:gd name="adj1" fmla="val 10800000"/>
            <a:gd name="adj2" fmla="val 16200000"/>
            <a:gd name="adj3" fmla="val 4641"/>
          </a:avLst>
        </a:prstGeom>
        <a:gradFill rotWithShape="0">
          <a:gsLst>
            <a:gs pos="0">
              <a:schemeClr val="accent5">
                <a:hueOff val="0"/>
                <a:satOff val="0"/>
                <a:lumOff val="0"/>
                <a:alphaOff val="0"/>
                <a:tint val="98000"/>
                <a:lumMod val="110000"/>
              </a:schemeClr>
            </a:gs>
            <a:gs pos="84000">
              <a:schemeClr val="accent5">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sp>
    <dsp:sp modelId="{1443BBBB-EA24-4AD3-81A2-E55979BF5B4A}">
      <dsp:nvSpPr>
        <dsp:cNvPr id="0" name=""/>
        <dsp:cNvSpPr/>
      </dsp:nvSpPr>
      <dsp:spPr>
        <a:xfrm>
          <a:off x="2759629" y="747949"/>
          <a:ext cx="4996340" cy="4996340"/>
        </a:xfrm>
        <a:prstGeom prst="blockArc">
          <a:avLst>
            <a:gd name="adj1" fmla="val 5400000"/>
            <a:gd name="adj2" fmla="val 10800000"/>
            <a:gd name="adj3" fmla="val 4641"/>
          </a:avLst>
        </a:prstGeom>
        <a:gradFill rotWithShape="0">
          <a:gsLst>
            <a:gs pos="0">
              <a:schemeClr val="accent4">
                <a:hueOff val="0"/>
                <a:satOff val="0"/>
                <a:lumOff val="0"/>
                <a:alphaOff val="0"/>
                <a:tint val="98000"/>
                <a:lumMod val="110000"/>
              </a:schemeClr>
            </a:gs>
            <a:gs pos="84000">
              <a:schemeClr val="accent4">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sp>
    <dsp:sp modelId="{7464EDBB-0836-42E4-A582-085A49E20CFB}">
      <dsp:nvSpPr>
        <dsp:cNvPr id="0" name=""/>
        <dsp:cNvSpPr/>
      </dsp:nvSpPr>
      <dsp:spPr>
        <a:xfrm>
          <a:off x="2759629" y="747949"/>
          <a:ext cx="4996340" cy="4996340"/>
        </a:xfrm>
        <a:prstGeom prst="blockArc">
          <a:avLst>
            <a:gd name="adj1" fmla="val 0"/>
            <a:gd name="adj2" fmla="val 5400000"/>
            <a:gd name="adj3" fmla="val 4641"/>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sp>
    <dsp:sp modelId="{99A535FE-5572-406C-8A15-5171F728F13B}">
      <dsp:nvSpPr>
        <dsp:cNvPr id="0" name=""/>
        <dsp:cNvSpPr/>
      </dsp:nvSpPr>
      <dsp:spPr>
        <a:xfrm>
          <a:off x="2759629" y="747949"/>
          <a:ext cx="4996340" cy="4996340"/>
        </a:xfrm>
        <a:prstGeom prst="blockArc">
          <a:avLst>
            <a:gd name="adj1" fmla="val 16200000"/>
            <a:gd name="adj2" fmla="val 0"/>
            <a:gd name="adj3" fmla="val 4641"/>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sp>
    <dsp:sp modelId="{3CD17E63-15DB-42B3-BB6C-41A5C05D85E7}">
      <dsp:nvSpPr>
        <dsp:cNvPr id="0" name=""/>
        <dsp:cNvSpPr/>
      </dsp:nvSpPr>
      <dsp:spPr>
        <a:xfrm>
          <a:off x="4107656" y="2095976"/>
          <a:ext cx="2300287" cy="2300287"/>
        </a:xfrm>
        <a:prstGeom prst="ellipse">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Business Environment</a:t>
          </a:r>
        </a:p>
      </dsp:txBody>
      <dsp:txXfrm>
        <a:off x="4444525" y="2432845"/>
        <a:ext cx="1626549" cy="1626549"/>
      </dsp:txXfrm>
    </dsp:sp>
    <dsp:sp modelId="{71197C9E-3A48-4271-B8A9-58CF4852996E}">
      <dsp:nvSpPr>
        <dsp:cNvPr id="0" name=""/>
        <dsp:cNvSpPr/>
      </dsp:nvSpPr>
      <dsp:spPr>
        <a:xfrm>
          <a:off x="4283628" y="-168254"/>
          <a:ext cx="1948343" cy="1948343"/>
        </a:xfrm>
        <a:prstGeom prst="ellipse">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tx1"/>
              </a:solidFill>
              <a:latin typeface="Arial" panose="020B0604020202020204" pitchFamily="34" charset="0"/>
              <a:cs typeface="Arial" panose="020B0604020202020204" pitchFamily="34" charset="0"/>
            </a:rPr>
            <a:t>V</a:t>
          </a:r>
          <a:r>
            <a:rPr lang="en-US" sz="1800" b="1" kern="1200" dirty="0">
              <a:solidFill>
                <a:schemeClr val="tx1"/>
              </a:solidFill>
              <a:latin typeface="Arial" panose="020B0604020202020204" pitchFamily="34" charset="0"/>
              <a:cs typeface="Arial" panose="020B0604020202020204" pitchFamily="34" charset="0"/>
            </a:rPr>
            <a:t>olatility</a:t>
          </a:r>
        </a:p>
      </dsp:txBody>
      <dsp:txXfrm>
        <a:off x="4568956" y="117074"/>
        <a:ext cx="1377687" cy="1377687"/>
      </dsp:txXfrm>
    </dsp:sp>
    <dsp:sp modelId="{8F26A54D-77B8-423D-B757-3EB60BFA6FFD}">
      <dsp:nvSpPr>
        <dsp:cNvPr id="0" name=""/>
        <dsp:cNvSpPr/>
      </dsp:nvSpPr>
      <dsp:spPr>
        <a:xfrm>
          <a:off x="6723831" y="2271948"/>
          <a:ext cx="1948343" cy="1948343"/>
        </a:xfrm>
        <a:prstGeom prst="ellipse">
          <a:avLst/>
        </a:prstGeom>
        <a:gradFill rotWithShape="0">
          <a:gsLst>
            <a:gs pos="0">
              <a:schemeClr val="accent3">
                <a:hueOff val="0"/>
                <a:satOff val="0"/>
                <a:lumOff val="0"/>
                <a:alphaOff val="0"/>
                <a:tint val="98000"/>
                <a:lumMod val="110000"/>
              </a:schemeClr>
            </a:gs>
            <a:gs pos="84000">
              <a:schemeClr val="accent3">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latin typeface="Arial" panose="020B0604020202020204" pitchFamily="34" charset="0"/>
              <a:cs typeface="Arial" panose="020B0604020202020204" pitchFamily="34" charset="0"/>
            </a:rPr>
            <a:t>U</a:t>
          </a:r>
          <a:r>
            <a:rPr lang="en-US" sz="1600" b="1" kern="1200" dirty="0">
              <a:solidFill>
                <a:schemeClr val="tx1"/>
              </a:solidFill>
              <a:latin typeface="Arial" panose="020B0604020202020204" pitchFamily="34" charset="0"/>
              <a:cs typeface="Arial" panose="020B0604020202020204" pitchFamily="34" charset="0"/>
            </a:rPr>
            <a:t>ncertainty</a:t>
          </a:r>
        </a:p>
      </dsp:txBody>
      <dsp:txXfrm>
        <a:off x="7009159" y="2557276"/>
        <a:ext cx="1377687" cy="1377687"/>
      </dsp:txXfrm>
    </dsp:sp>
    <dsp:sp modelId="{F416BA5D-25FE-42E5-9704-587A4CE8DA9A}">
      <dsp:nvSpPr>
        <dsp:cNvPr id="0" name=""/>
        <dsp:cNvSpPr/>
      </dsp:nvSpPr>
      <dsp:spPr>
        <a:xfrm>
          <a:off x="4283628" y="4712151"/>
          <a:ext cx="1948343" cy="1948343"/>
        </a:xfrm>
        <a:prstGeom prst="ellipse">
          <a:avLst/>
        </a:prstGeom>
        <a:gradFill rotWithShape="0">
          <a:gsLst>
            <a:gs pos="0">
              <a:schemeClr val="accent4">
                <a:hueOff val="0"/>
                <a:satOff val="0"/>
                <a:lumOff val="0"/>
                <a:alphaOff val="0"/>
                <a:tint val="98000"/>
                <a:lumMod val="110000"/>
              </a:schemeClr>
            </a:gs>
            <a:gs pos="84000">
              <a:schemeClr val="accent4">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latin typeface="Arial" panose="020B0604020202020204" pitchFamily="34" charset="0"/>
              <a:cs typeface="Arial" panose="020B0604020202020204" pitchFamily="34" charset="0"/>
            </a:rPr>
            <a:t>C</a:t>
          </a:r>
          <a:r>
            <a:rPr lang="en-US" sz="1600" b="1" kern="1200" dirty="0">
              <a:solidFill>
                <a:schemeClr val="tx1"/>
              </a:solidFill>
              <a:latin typeface="Arial" panose="020B0604020202020204" pitchFamily="34" charset="0"/>
              <a:cs typeface="Arial" panose="020B0604020202020204" pitchFamily="34" charset="0"/>
            </a:rPr>
            <a:t>omplexity</a:t>
          </a:r>
        </a:p>
      </dsp:txBody>
      <dsp:txXfrm>
        <a:off x="4568956" y="4997479"/>
        <a:ext cx="1377687" cy="1377687"/>
      </dsp:txXfrm>
    </dsp:sp>
    <dsp:sp modelId="{1736AE20-92C3-4ECE-AD45-83F9E65C073C}">
      <dsp:nvSpPr>
        <dsp:cNvPr id="0" name=""/>
        <dsp:cNvSpPr/>
      </dsp:nvSpPr>
      <dsp:spPr>
        <a:xfrm>
          <a:off x="1843425" y="2271948"/>
          <a:ext cx="1948343" cy="1948343"/>
        </a:xfrm>
        <a:prstGeom prst="ellipse">
          <a:avLst/>
        </a:prstGeom>
        <a:gradFill rotWithShape="0">
          <a:gsLst>
            <a:gs pos="0">
              <a:schemeClr val="accent5">
                <a:hueOff val="0"/>
                <a:satOff val="0"/>
                <a:lumOff val="0"/>
                <a:alphaOff val="0"/>
                <a:tint val="98000"/>
                <a:lumMod val="110000"/>
              </a:schemeClr>
            </a:gs>
            <a:gs pos="84000">
              <a:schemeClr val="accent5">
                <a:hueOff val="0"/>
                <a:satOff val="0"/>
                <a:lumOff val="0"/>
                <a:alphaOff val="0"/>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b="1" kern="1200" dirty="0">
              <a:solidFill>
                <a:schemeClr val="tx1"/>
              </a:solidFill>
              <a:latin typeface="Arial" panose="020B0604020202020204" pitchFamily="34" charset="0"/>
              <a:cs typeface="Arial" panose="020B0604020202020204" pitchFamily="34" charset="0"/>
            </a:rPr>
            <a:t>A</a:t>
          </a:r>
          <a:r>
            <a:rPr lang="en-US" sz="1800" b="1" kern="1200" dirty="0">
              <a:solidFill>
                <a:schemeClr val="tx1"/>
              </a:solidFill>
              <a:latin typeface="Arial" panose="020B0604020202020204" pitchFamily="34" charset="0"/>
              <a:cs typeface="Arial" panose="020B0604020202020204" pitchFamily="34" charset="0"/>
            </a:rPr>
            <a:t>mbiguity</a:t>
          </a:r>
        </a:p>
      </dsp:txBody>
      <dsp:txXfrm>
        <a:off x="2128753" y="2557276"/>
        <a:ext cx="1377687" cy="13776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85AF97-F5AC-4410-8C8E-88C8E833AD0E}">
      <dsp:nvSpPr>
        <dsp:cNvPr id="0" name=""/>
        <dsp:cNvSpPr/>
      </dsp:nvSpPr>
      <dsp:spPr>
        <a:xfrm>
          <a:off x="4147" y="480897"/>
          <a:ext cx="2493587" cy="957925"/>
        </a:xfrm>
        <a:prstGeom prst="rect">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w="12700" cap="rnd" cmpd="sng" algn="ctr">
          <a:solidFill>
            <a:schemeClr val="accent1">
              <a:hueOff val="0"/>
              <a:satOff val="0"/>
              <a:lumOff val="0"/>
              <a:alphaOff val="0"/>
            </a:schemeClr>
          </a:solidFill>
          <a:prstDash val="solid"/>
        </a:ln>
        <a:effectLst>
          <a:outerShdw blurRad="38100" dist="25400" dir="5400000" rotWithShape="0">
            <a:srgbClr val="000000">
              <a:alpha val="5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Arial" panose="020B0604020202020204" pitchFamily="34" charset="0"/>
              <a:cs typeface="Arial" panose="020B0604020202020204" pitchFamily="34" charset="0"/>
            </a:rPr>
            <a:t>120 Organizational Leaders</a:t>
          </a:r>
        </a:p>
      </dsp:txBody>
      <dsp:txXfrm>
        <a:off x="4147" y="480897"/>
        <a:ext cx="2493587" cy="957925"/>
      </dsp:txXfrm>
    </dsp:sp>
    <dsp:sp modelId="{7F98C056-115F-4482-B4D7-4CE78ECF8D26}">
      <dsp:nvSpPr>
        <dsp:cNvPr id="0" name=""/>
        <dsp:cNvSpPr/>
      </dsp:nvSpPr>
      <dsp:spPr>
        <a:xfrm>
          <a:off x="4147" y="1438823"/>
          <a:ext cx="2493587" cy="1758515"/>
        </a:xfrm>
        <a:prstGeom prst="rect">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64 women and 56 men</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At least 2 direct reports</a:t>
          </a:r>
        </a:p>
      </dsp:txBody>
      <dsp:txXfrm>
        <a:off x="4147" y="1438823"/>
        <a:ext cx="2493587" cy="1758515"/>
      </dsp:txXfrm>
    </dsp:sp>
    <dsp:sp modelId="{D6D06BF1-5CB6-407B-9D64-F1A094DD6532}">
      <dsp:nvSpPr>
        <dsp:cNvPr id="0" name=""/>
        <dsp:cNvSpPr/>
      </dsp:nvSpPr>
      <dsp:spPr>
        <a:xfrm>
          <a:off x="2846836" y="480897"/>
          <a:ext cx="2493587" cy="957925"/>
        </a:xfrm>
        <a:prstGeom prst="rect">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w="12700" cap="rnd" cmpd="sng" algn="ctr">
          <a:solidFill>
            <a:schemeClr val="accent1">
              <a:hueOff val="0"/>
              <a:satOff val="0"/>
              <a:lumOff val="0"/>
              <a:alphaOff val="0"/>
            </a:schemeClr>
          </a:solidFill>
          <a:prstDash val="solid"/>
        </a:ln>
        <a:effectLst>
          <a:outerShdw blurRad="38100" dist="25400" dir="5400000" rotWithShape="0">
            <a:srgbClr val="000000">
              <a:alpha val="5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Arial" panose="020B0604020202020204" pitchFamily="34" charset="0"/>
              <a:cs typeface="Arial" panose="020B0604020202020204" pitchFamily="34" charset="0"/>
            </a:rPr>
            <a:t>Organization Type:</a:t>
          </a:r>
        </a:p>
      </dsp:txBody>
      <dsp:txXfrm>
        <a:off x="2846836" y="480897"/>
        <a:ext cx="2493587" cy="957925"/>
      </dsp:txXfrm>
    </dsp:sp>
    <dsp:sp modelId="{C2B00A48-D792-4836-8674-CA6A43693BB9}">
      <dsp:nvSpPr>
        <dsp:cNvPr id="0" name=""/>
        <dsp:cNvSpPr/>
      </dsp:nvSpPr>
      <dsp:spPr>
        <a:xfrm>
          <a:off x="2846836" y="1438823"/>
          <a:ext cx="2493587" cy="1758515"/>
        </a:xfrm>
        <a:prstGeom prst="rect">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For-profit </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Nonprofit</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Education </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Government </a:t>
          </a:r>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Other </a:t>
          </a:r>
        </a:p>
      </dsp:txBody>
      <dsp:txXfrm>
        <a:off x="2846836" y="1438823"/>
        <a:ext cx="2493587" cy="1758515"/>
      </dsp:txXfrm>
    </dsp:sp>
    <dsp:sp modelId="{417D66AD-0E0A-4270-9186-B4902A201A79}">
      <dsp:nvSpPr>
        <dsp:cNvPr id="0" name=""/>
        <dsp:cNvSpPr/>
      </dsp:nvSpPr>
      <dsp:spPr>
        <a:xfrm>
          <a:off x="5689526" y="480897"/>
          <a:ext cx="2493587" cy="957925"/>
        </a:xfrm>
        <a:prstGeom prst="rect">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w="12700" cap="rnd" cmpd="sng" algn="ctr">
          <a:solidFill>
            <a:schemeClr val="accent1">
              <a:hueOff val="0"/>
              <a:satOff val="0"/>
              <a:lumOff val="0"/>
              <a:alphaOff val="0"/>
            </a:schemeClr>
          </a:solidFill>
          <a:prstDash val="solid"/>
        </a:ln>
        <a:effectLst>
          <a:outerShdw blurRad="38100" dist="25400" dir="5400000" rotWithShape="0">
            <a:srgbClr val="000000">
              <a:alpha val="5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Arial" panose="020B0604020202020204" pitchFamily="34" charset="0"/>
              <a:cs typeface="Arial" panose="020B0604020202020204" pitchFamily="34" charset="0"/>
            </a:rPr>
            <a:t>Last Completed Level of Education</a:t>
          </a:r>
          <a:r>
            <a:rPr lang="en-US" sz="2200" kern="1200" dirty="0">
              <a:latin typeface="Arial" panose="020B0604020202020204" pitchFamily="34" charset="0"/>
              <a:cs typeface="Arial" panose="020B0604020202020204" pitchFamily="34" charset="0"/>
            </a:rPr>
            <a:t>:</a:t>
          </a:r>
        </a:p>
      </dsp:txBody>
      <dsp:txXfrm>
        <a:off x="5689526" y="480897"/>
        <a:ext cx="2493587" cy="957925"/>
      </dsp:txXfrm>
    </dsp:sp>
    <dsp:sp modelId="{9B583F00-9FF5-4383-A21E-15CC2297BAB1}">
      <dsp:nvSpPr>
        <dsp:cNvPr id="0" name=""/>
        <dsp:cNvSpPr/>
      </dsp:nvSpPr>
      <dsp:spPr>
        <a:xfrm>
          <a:off x="5689526" y="1438823"/>
          <a:ext cx="2493587" cy="1758515"/>
        </a:xfrm>
        <a:prstGeom prst="rect">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latin typeface="Arial" panose="020B0604020202020204" pitchFamily="34" charset="0"/>
              <a:cs typeface="Arial" panose="020B0604020202020204" pitchFamily="34" charset="0"/>
            </a:rPr>
            <a:t>High School through Terminal Degree (EdD, PhD)</a:t>
          </a:r>
          <a:endParaRPr lang="en-US" sz="1800" kern="1200" dirty="0"/>
        </a:p>
      </dsp:txBody>
      <dsp:txXfrm>
        <a:off x="5689526" y="1438823"/>
        <a:ext cx="2493587" cy="1758515"/>
      </dsp:txXfrm>
    </dsp:sp>
    <dsp:sp modelId="{02D57C91-53C3-4BAC-981E-53657393D084}">
      <dsp:nvSpPr>
        <dsp:cNvPr id="0" name=""/>
        <dsp:cNvSpPr/>
      </dsp:nvSpPr>
      <dsp:spPr>
        <a:xfrm>
          <a:off x="8532215" y="480897"/>
          <a:ext cx="2493587" cy="957925"/>
        </a:xfrm>
        <a:prstGeom prst="rect">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w="12700" cap="rnd" cmpd="sng" algn="ctr">
          <a:solidFill>
            <a:schemeClr val="accent1">
              <a:hueOff val="0"/>
              <a:satOff val="0"/>
              <a:lumOff val="0"/>
              <a:alphaOff val="0"/>
            </a:schemeClr>
          </a:solidFill>
          <a:prstDash val="solid"/>
        </a:ln>
        <a:effectLst>
          <a:outerShdw blurRad="38100" dist="25400" dir="5400000" rotWithShape="0">
            <a:srgbClr val="000000">
              <a:alpha val="5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Arial" panose="020B0604020202020204" pitchFamily="34" charset="0"/>
              <a:cs typeface="Arial" panose="020B0604020202020204" pitchFamily="34" charset="0"/>
            </a:rPr>
            <a:t>Range of Professional Experience:</a:t>
          </a:r>
        </a:p>
      </dsp:txBody>
      <dsp:txXfrm>
        <a:off x="8532215" y="480897"/>
        <a:ext cx="2493587" cy="957925"/>
      </dsp:txXfrm>
    </dsp:sp>
    <dsp:sp modelId="{065E7A07-CF06-45A2-9B6F-603A46B0231D}">
      <dsp:nvSpPr>
        <dsp:cNvPr id="0" name=""/>
        <dsp:cNvSpPr/>
      </dsp:nvSpPr>
      <dsp:spPr>
        <a:xfrm>
          <a:off x="8532215" y="1438823"/>
          <a:ext cx="2493587" cy="1758515"/>
        </a:xfrm>
        <a:prstGeom prst="rect">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Less than 1 year  through 30+ years</a:t>
          </a:r>
          <a:endParaRPr lang="en-US" sz="2000" kern="1200" dirty="0"/>
        </a:p>
      </dsp:txBody>
      <dsp:txXfrm>
        <a:off x="8532215" y="1438823"/>
        <a:ext cx="2493587" cy="17585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B857ED-CEC2-4025-A962-545EDC66C0BB}">
      <dsp:nvSpPr>
        <dsp:cNvPr id="0" name=""/>
        <dsp:cNvSpPr/>
      </dsp:nvSpPr>
      <dsp:spPr>
        <a:xfrm rot="16200000">
          <a:off x="102323" y="-101463"/>
          <a:ext cx="2032429" cy="2235356"/>
        </a:xfrm>
        <a:prstGeom prst="flowChartManualOperation">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marL="0" lvl="0" indent="0" algn="ctr" defTabSz="1244600" rtl="0">
            <a:lnSpc>
              <a:spcPct val="90000"/>
            </a:lnSpc>
            <a:spcBef>
              <a:spcPct val="0"/>
            </a:spcBef>
            <a:spcAft>
              <a:spcPct val="35000"/>
            </a:spcAft>
            <a:buNone/>
          </a:pPr>
          <a:r>
            <a:rPr lang="en-US" sz="2800" b="1" kern="1200" dirty="0">
              <a:latin typeface="Arial Narrow" panose="020B0606020202030204" pitchFamily="34" charset="0"/>
            </a:rPr>
            <a:t>216</a:t>
          </a:r>
          <a:r>
            <a:rPr lang="en-US" sz="2800" kern="1200" dirty="0">
              <a:latin typeface="Arial Narrow" panose="020B0606020202030204" pitchFamily="34" charset="0"/>
            </a:rPr>
            <a:t> </a:t>
          </a:r>
          <a:r>
            <a:rPr lang="en-US" sz="2400" kern="1200" dirty="0">
              <a:latin typeface="Arial Narrow" panose="020B0606020202030204" pitchFamily="34" charset="0"/>
            </a:rPr>
            <a:t>Organizational Leaders</a:t>
          </a:r>
        </a:p>
      </dsp:txBody>
      <dsp:txXfrm rot="5400000">
        <a:off x="860" y="406486"/>
        <a:ext cx="2235356" cy="1219457"/>
      </dsp:txXfrm>
    </dsp:sp>
    <dsp:sp modelId="{B9BA05A8-09D5-468E-AE01-0F4C894950D3}">
      <dsp:nvSpPr>
        <dsp:cNvPr id="0" name=""/>
        <dsp:cNvSpPr/>
      </dsp:nvSpPr>
      <dsp:spPr>
        <a:xfrm rot="16200000">
          <a:off x="2505332" y="-101463"/>
          <a:ext cx="2032429" cy="2235356"/>
        </a:xfrm>
        <a:prstGeom prst="flowChartManualOperation">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marL="0" lvl="0" indent="0" algn="ctr" defTabSz="1244600" rtl="0">
            <a:lnSpc>
              <a:spcPct val="100000"/>
            </a:lnSpc>
            <a:spcBef>
              <a:spcPct val="0"/>
            </a:spcBef>
            <a:spcAft>
              <a:spcPts val="0"/>
            </a:spcAft>
            <a:buNone/>
          </a:pPr>
          <a:r>
            <a:rPr lang="en-US" sz="2800" b="1" kern="1200" dirty="0">
              <a:latin typeface="Arial Narrow" panose="020B0606020202030204" pitchFamily="34" charset="0"/>
            </a:rPr>
            <a:t>183</a:t>
          </a:r>
        </a:p>
        <a:p>
          <a:pPr marL="0" lvl="0" indent="0" algn="ctr" defTabSz="1244600" rtl="0">
            <a:lnSpc>
              <a:spcPct val="100000"/>
            </a:lnSpc>
            <a:spcBef>
              <a:spcPct val="0"/>
            </a:spcBef>
            <a:spcAft>
              <a:spcPts val="0"/>
            </a:spcAft>
            <a:buNone/>
          </a:pPr>
          <a:r>
            <a:rPr lang="en-US" sz="2400" kern="1200" dirty="0">
              <a:latin typeface="Arial Narrow" panose="020B0606020202030204" pitchFamily="34" charset="0"/>
            </a:rPr>
            <a:t>Submitted Responses</a:t>
          </a:r>
        </a:p>
      </dsp:txBody>
      <dsp:txXfrm rot="5400000">
        <a:off x="2403869" y="406486"/>
        <a:ext cx="2235356" cy="1219457"/>
      </dsp:txXfrm>
    </dsp:sp>
    <dsp:sp modelId="{EB121D5A-E2AB-4516-9237-CD63EBC6235C}">
      <dsp:nvSpPr>
        <dsp:cNvPr id="0" name=""/>
        <dsp:cNvSpPr/>
      </dsp:nvSpPr>
      <dsp:spPr>
        <a:xfrm rot="16200000">
          <a:off x="4908341" y="-101463"/>
          <a:ext cx="2032429" cy="2235356"/>
        </a:xfrm>
        <a:prstGeom prst="flowChartManualOperation">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marL="0" lvl="0" indent="0" algn="ctr" defTabSz="1244600" rtl="0">
            <a:lnSpc>
              <a:spcPct val="100000"/>
            </a:lnSpc>
            <a:spcBef>
              <a:spcPct val="0"/>
            </a:spcBef>
            <a:spcAft>
              <a:spcPts val="0"/>
            </a:spcAft>
            <a:buNone/>
          </a:pPr>
          <a:r>
            <a:rPr lang="en-US" sz="2800" b="1" kern="1200" dirty="0">
              <a:latin typeface="Arial Narrow" panose="020B0606020202030204" pitchFamily="34" charset="0"/>
            </a:rPr>
            <a:t>120</a:t>
          </a:r>
          <a:r>
            <a:rPr lang="en-US" sz="2800" kern="1200" dirty="0">
              <a:latin typeface="Arial Narrow" panose="020B0606020202030204" pitchFamily="34" charset="0"/>
            </a:rPr>
            <a:t> </a:t>
          </a:r>
        </a:p>
        <a:p>
          <a:pPr marL="0" lvl="0" indent="0" algn="ctr" defTabSz="1244600" rtl="0">
            <a:lnSpc>
              <a:spcPct val="100000"/>
            </a:lnSpc>
            <a:spcBef>
              <a:spcPct val="0"/>
            </a:spcBef>
            <a:spcAft>
              <a:spcPts val="0"/>
            </a:spcAft>
            <a:buNone/>
          </a:pPr>
          <a:r>
            <a:rPr lang="en-US" sz="2000" kern="1200" dirty="0">
              <a:latin typeface="Arial Narrow" panose="020B0606020202030204" pitchFamily="34" charset="0"/>
            </a:rPr>
            <a:t>Useable Questionnaires</a:t>
          </a:r>
        </a:p>
      </dsp:txBody>
      <dsp:txXfrm rot="5400000">
        <a:off x="4806878" y="406486"/>
        <a:ext cx="2235356" cy="121945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C6A090-062E-40B4-93C9-CE4040BBA41F}">
      <dsp:nvSpPr>
        <dsp:cNvPr id="0" name=""/>
        <dsp:cNvSpPr/>
      </dsp:nvSpPr>
      <dsp:spPr>
        <a:xfrm>
          <a:off x="3145251" y="2675912"/>
          <a:ext cx="2244415" cy="112220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Leader </a:t>
          </a:r>
        </a:p>
        <a:p>
          <a:pPr marL="0" lvl="0" indent="0" algn="ctr" defTabSz="889000">
            <a:lnSpc>
              <a:spcPct val="90000"/>
            </a:lnSpc>
            <a:spcBef>
              <a:spcPct val="0"/>
            </a:spcBef>
            <a:spcAft>
              <a:spcPct val="35000"/>
            </a:spcAft>
            <a:buNone/>
          </a:pPr>
          <a:r>
            <a:rPr lang="en-US" sz="2000" kern="1200" dirty="0"/>
            <a:t>Self-Efficacy</a:t>
          </a:r>
        </a:p>
      </dsp:txBody>
      <dsp:txXfrm>
        <a:off x="3178119" y="2708780"/>
        <a:ext cx="2178679" cy="1056471"/>
      </dsp:txXfrm>
    </dsp:sp>
    <dsp:sp modelId="{2293EA7A-6E66-417A-B6A7-575978A667BD}">
      <dsp:nvSpPr>
        <dsp:cNvPr id="0" name=""/>
        <dsp:cNvSpPr/>
      </dsp:nvSpPr>
      <dsp:spPr>
        <a:xfrm rot="12942401">
          <a:off x="2143567" y="2898780"/>
          <a:ext cx="1105602" cy="31201"/>
        </a:xfrm>
        <a:custGeom>
          <a:avLst/>
          <a:gdLst/>
          <a:ahLst/>
          <a:cxnLst/>
          <a:rect l="0" t="0" r="0" b="0"/>
          <a:pathLst>
            <a:path>
              <a:moveTo>
                <a:pt x="0" y="15600"/>
              </a:moveTo>
              <a:lnTo>
                <a:pt x="1105602" y="15600"/>
              </a:lnTo>
            </a:path>
          </a:pathLst>
        </a:custGeom>
        <a:noFill/>
        <a:ln w="12700"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rot="10800000">
        <a:off x="2668728" y="2886741"/>
        <a:ext cx="55280" cy="55280"/>
      </dsp:txXfrm>
    </dsp:sp>
    <dsp:sp modelId="{ABCB1648-1C9B-41D7-A20F-053CDD97A354}">
      <dsp:nvSpPr>
        <dsp:cNvPr id="0" name=""/>
        <dsp:cNvSpPr/>
      </dsp:nvSpPr>
      <dsp:spPr>
        <a:xfrm>
          <a:off x="3070" y="2030642"/>
          <a:ext cx="2244415" cy="112220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Participation</a:t>
          </a:r>
        </a:p>
      </dsp:txBody>
      <dsp:txXfrm>
        <a:off x="35938" y="2063510"/>
        <a:ext cx="2178679" cy="1056471"/>
      </dsp:txXfrm>
    </dsp:sp>
    <dsp:sp modelId="{4B32BFCE-D0B1-4047-AE24-6E7A33A37F05}">
      <dsp:nvSpPr>
        <dsp:cNvPr id="0" name=""/>
        <dsp:cNvSpPr/>
      </dsp:nvSpPr>
      <dsp:spPr>
        <a:xfrm rot="8657599">
          <a:off x="2143567" y="3544050"/>
          <a:ext cx="1105602" cy="31201"/>
        </a:xfrm>
        <a:custGeom>
          <a:avLst/>
          <a:gdLst/>
          <a:ahLst/>
          <a:cxnLst/>
          <a:rect l="0" t="0" r="0" b="0"/>
          <a:pathLst>
            <a:path>
              <a:moveTo>
                <a:pt x="0" y="15600"/>
              </a:moveTo>
              <a:lnTo>
                <a:pt x="1105602" y="15600"/>
              </a:lnTo>
            </a:path>
          </a:pathLst>
        </a:custGeom>
        <a:noFill/>
        <a:ln w="12700" cap="rnd"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rot="10800000">
        <a:off x="2668728" y="3532010"/>
        <a:ext cx="55280" cy="55280"/>
      </dsp:txXfrm>
    </dsp:sp>
    <dsp:sp modelId="{3BA257CF-B30C-4114-B821-BD0FF03065E9}">
      <dsp:nvSpPr>
        <dsp:cNvPr id="0" name=""/>
        <dsp:cNvSpPr/>
      </dsp:nvSpPr>
      <dsp:spPr>
        <a:xfrm>
          <a:off x="3070" y="3321181"/>
          <a:ext cx="2244415" cy="1122207"/>
        </a:xfrm>
        <a:prstGeom prst="roundRect">
          <a:avLst>
            <a:gd name="adj" fmla="val 10000"/>
          </a:avLst>
        </a:prstGeom>
        <a:gradFill rotWithShape="0">
          <a:gsLst>
            <a:gs pos="0">
              <a:schemeClr val="accent1">
                <a:hueOff val="0"/>
                <a:satOff val="0"/>
                <a:lumOff val="0"/>
                <a:alphaOff val="0"/>
                <a:tint val="98000"/>
                <a:lumMod val="110000"/>
              </a:schemeClr>
            </a:gs>
            <a:gs pos="84000">
              <a:schemeClr val="accent1">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Attitudes</a:t>
          </a:r>
        </a:p>
      </dsp:txBody>
      <dsp:txXfrm>
        <a:off x="35938" y="3354049"/>
        <a:ext cx="2178679" cy="105647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2D8DA-2995-4563-AC44-2766ED186BAA}">
      <dsp:nvSpPr>
        <dsp:cNvPr id="0" name=""/>
        <dsp:cNvSpPr/>
      </dsp:nvSpPr>
      <dsp:spPr>
        <a:xfrm>
          <a:off x="1368420" y="2277317"/>
          <a:ext cx="2539007" cy="1693518"/>
        </a:xfrm>
        <a:prstGeom prst="rect">
          <a:avLst/>
        </a:prstGeom>
        <a:solidFill>
          <a:schemeClr val="accent1">
            <a:lumMod val="75000"/>
            <a:alpha val="90000"/>
          </a:schemeClr>
        </a:solidFill>
        <a:ln w="12700" cap="rnd" cmpd="sng" algn="ctr">
          <a:solidFill>
            <a:schemeClr val="accent1">
              <a:alpha val="9000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284480" rIns="284480" bIns="284480" numCol="1" spcCol="1270" anchor="ctr" anchorCtr="0">
          <a:noAutofit/>
        </a:bodyPr>
        <a:lstStyle/>
        <a:p>
          <a:pPr marL="0" lvl="0" indent="0" algn="l" defTabSz="1778000">
            <a:lnSpc>
              <a:spcPct val="90000"/>
            </a:lnSpc>
            <a:spcBef>
              <a:spcPct val="0"/>
            </a:spcBef>
            <a:spcAft>
              <a:spcPct val="35000"/>
            </a:spcAft>
            <a:buNone/>
          </a:pPr>
          <a:r>
            <a:rPr lang="en-US" sz="4000" b="1" kern="1200" dirty="0">
              <a:solidFill>
                <a:schemeClr val="bg1"/>
              </a:solidFill>
              <a:latin typeface="Arial Narrow" panose="020B0606020202030204" pitchFamily="34" charset="0"/>
            </a:rPr>
            <a:t>Attitudes</a:t>
          </a:r>
        </a:p>
      </dsp:txBody>
      <dsp:txXfrm>
        <a:off x="1774661" y="2277317"/>
        <a:ext cx="2132766" cy="1693518"/>
      </dsp:txXfrm>
    </dsp:sp>
    <dsp:sp modelId="{FC031158-61CC-47D1-AFCD-C1823B5D9A81}">
      <dsp:nvSpPr>
        <dsp:cNvPr id="0" name=""/>
        <dsp:cNvSpPr/>
      </dsp:nvSpPr>
      <dsp:spPr>
        <a:xfrm>
          <a:off x="1587" y="1524040"/>
          <a:ext cx="1692671" cy="1692671"/>
        </a:xfrm>
        <a:prstGeom prst="ellipse">
          <a:avLst/>
        </a:prstGeom>
        <a:solidFill>
          <a:schemeClr val="accent2"/>
        </a:soli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n-US" sz="3600" b="1" i="1" kern="1200" dirty="0">
              <a:solidFill>
                <a:schemeClr val="bg1"/>
              </a:solidFill>
              <a:latin typeface="Arial Narrow" panose="020B0606020202030204" pitchFamily="34" charset="0"/>
            </a:rPr>
            <a:t>p</a:t>
          </a:r>
          <a:r>
            <a:rPr lang="en-US" sz="3600" b="1" kern="1200" dirty="0">
              <a:solidFill>
                <a:schemeClr val="bg1"/>
              </a:solidFill>
              <a:latin typeface="Arial Narrow" panose="020B0606020202030204" pitchFamily="34" charset="0"/>
            </a:rPr>
            <a:t>=.001 </a:t>
          </a:r>
        </a:p>
      </dsp:txBody>
      <dsp:txXfrm>
        <a:off x="249473" y="1771926"/>
        <a:ext cx="1196899" cy="1196899"/>
      </dsp:txXfrm>
    </dsp:sp>
    <dsp:sp modelId="{F7A14DC0-3632-4551-8C25-77B550BDCFBC}">
      <dsp:nvSpPr>
        <dsp:cNvPr id="0" name=""/>
        <dsp:cNvSpPr/>
      </dsp:nvSpPr>
      <dsp:spPr>
        <a:xfrm>
          <a:off x="5587404" y="2201108"/>
          <a:ext cx="2539007" cy="1693518"/>
        </a:xfrm>
        <a:prstGeom prst="rect">
          <a:avLst/>
        </a:prstGeom>
        <a:solidFill>
          <a:schemeClr val="accent1">
            <a:alpha val="90000"/>
            <a:tint val="40000"/>
            <a:hueOff val="0"/>
            <a:satOff val="0"/>
            <a:lumOff val="0"/>
            <a:alphaOff val="0"/>
          </a:schemeClr>
        </a:solidFill>
        <a:ln w="1270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99136" rIns="199136" bIns="199136" numCol="1" spcCol="1270" anchor="ctr" anchorCtr="0">
          <a:noAutofit/>
        </a:bodyPr>
        <a:lstStyle/>
        <a:p>
          <a:pPr marL="0" lvl="0" indent="0" algn="l" defTabSz="1244600">
            <a:lnSpc>
              <a:spcPct val="90000"/>
            </a:lnSpc>
            <a:spcBef>
              <a:spcPct val="0"/>
            </a:spcBef>
            <a:spcAft>
              <a:spcPct val="35000"/>
            </a:spcAft>
            <a:buNone/>
          </a:pPr>
          <a:r>
            <a:rPr lang="en-US" sz="2800" b="1" kern="1200" dirty="0">
              <a:latin typeface="Arial Narrow" panose="020B0606020202030204" pitchFamily="34" charset="0"/>
            </a:rPr>
            <a:t>Participation</a:t>
          </a:r>
        </a:p>
      </dsp:txBody>
      <dsp:txXfrm>
        <a:off x="5993645" y="2201108"/>
        <a:ext cx="2132766" cy="1693518"/>
      </dsp:txXfrm>
    </dsp:sp>
    <dsp:sp modelId="{B98CE869-B447-49EB-B569-3DFE76BB7E7C}">
      <dsp:nvSpPr>
        <dsp:cNvPr id="0" name=""/>
        <dsp:cNvSpPr/>
      </dsp:nvSpPr>
      <dsp:spPr>
        <a:xfrm>
          <a:off x="4233267" y="1524040"/>
          <a:ext cx="1692671" cy="1692671"/>
        </a:xfrm>
        <a:prstGeom prst="ellipse">
          <a:avLst/>
        </a:prstGeom>
        <a:solidFill>
          <a:schemeClr val="accent4">
            <a:lumMod val="75000"/>
          </a:schemeClr>
        </a:soli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en-US" sz="3600" b="1" i="1" kern="1200" dirty="0">
              <a:latin typeface="Arial Narrow" panose="020B0606020202030204" pitchFamily="34" charset="0"/>
            </a:rPr>
            <a:t>p</a:t>
          </a:r>
          <a:r>
            <a:rPr lang="en-US" sz="3600" b="1" kern="1200" dirty="0">
              <a:latin typeface="Arial Narrow" panose="020B0606020202030204" pitchFamily="34" charset="0"/>
            </a:rPr>
            <a:t>=.973</a:t>
          </a:r>
        </a:p>
      </dsp:txBody>
      <dsp:txXfrm>
        <a:off x="4481153" y="1771926"/>
        <a:ext cx="1196899" cy="1196899"/>
      </dsp:txXfrm>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9863" y="0"/>
            <a:ext cx="3044825" cy="466725"/>
          </a:xfrm>
          <a:prstGeom prst="rect">
            <a:avLst/>
          </a:prstGeom>
        </p:spPr>
        <p:txBody>
          <a:bodyPr vert="horz" lIns="91440" tIns="45720" rIns="91440" bIns="45720" rtlCol="0"/>
          <a:lstStyle>
            <a:lvl1pPr algn="r">
              <a:defRPr sz="1200"/>
            </a:lvl1pPr>
          </a:lstStyle>
          <a:p>
            <a:fld id="{25666E6E-B94F-4953-9B1F-2C342B1EB8C2}" type="datetimeFigureOut">
              <a:rPr lang="en-US" smtClean="0"/>
              <a:t>3/9/2019</a:t>
            </a:fld>
            <a:endParaRPr lang="en-US"/>
          </a:p>
        </p:txBody>
      </p:sp>
      <p:sp>
        <p:nvSpPr>
          <p:cNvPr id="4" name="Footer Placeholder 3"/>
          <p:cNvSpPr>
            <a:spLocks noGrp="1"/>
          </p:cNvSpPr>
          <p:nvPr>
            <p:ph type="ftr" sz="quarter" idx="2"/>
          </p:nvPr>
        </p:nvSpPr>
        <p:spPr>
          <a:xfrm>
            <a:off x="0" y="8845550"/>
            <a:ext cx="304482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9863" y="8845550"/>
            <a:ext cx="3044825" cy="466725"/>
          </a:xfrm>
          <a:prstGeom prst="rect">
            <a:avLst/>
          </a:prstGeom>
        </p:spPr>
        <p:txBody>
          <a:bodyPr vert="horz" lIns="91440" tIns="45720" rIns="91440" bIns="45720" rtlCol="0" anchor="b"/>
          <a:lstStyle>
            <a:lvl1pPr algn="r">
              <a:defRPr sz="1200"/>
            </a:lvl1pPr>
          </a:lstStyle>
          <a:p>
            <a:fld id="{AE76CE00-F0DF-4479-B2A9-F21F2A5F5AD7}" type="slidenum">
              <a:rPr lang="en-US" smtClean="0"/>
              <a:t>‹#›</a:t>
            </a:fld>
            <a:endParaRPr lang="en-US"/>
          </a:p>
        </p:txBody>
      </p:sp>
    </p:spTree>
    <p:extLst>
      <p:ext uri="{BB962C8B-B14F-4D97-AF65-F5344CB8AC3E}">
        <p14:creationId xmlns:p14="http://schemas.microsoft.com/office/powerpoint/2010/main" val="4006909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7231"/>
          </a:xfrm>
          <a:prstGeom prst="rect">
            <a:avLst/>
          </a:prstGeom>
        </p:spPr>
        <p:txBody>
          <a:bodyPr vert="horz" lIns="93360" tIns="46680" rIns="93360" bIns="46680" rtlCol="0"/>
          <a:lstStyle>
            <a:lvl1pPr algn="l">
              <a:defRPr sz="1200"/>
            </a:lvl1pPr>
          </a:lstStyle>
          <a:p>
            <a:endParaRPr lang="en-US" dirty="0"/>
          </a:p>
        </p:txBody>
      </p:sp>
      <p:sp>
        <p:nvSpPr>
          <p:cNvPr id="3" name="Date Placeholder 2"/>
          <p:cNvSpPr>
            <a:spLocks noGrp="1"/>
          </p:cNvSpPr>
          <p:nvPr>
            <p:ph type="dt" idx="1"/>
          </p:nvPr>
        </p:nvSpPr>
        <p:spPr>
          <a:xfrm>
            <a:off x="3979930" y="0"/>
            <a:ext cx="3044719" cy="467231"/>
          </a:xfrm>
          <a:prstGeom prst="rect">
            <a:avLst/>
          </a:prstGeom>
        </p:spPr>
        <p:txBody>
          <a:bodyPr vert="horz" lIns="93360" tIns="46680" rIns="93360" bIns="46680" rtlCol="0"/>
          <a:lstStyle>
            <a:lvl1pPr algn="r">
              <a:defRPr sz="1200"/>
            </a:lvl1pPr>
          </a:lstStyle>
          <a:p>
            <a:fld id="{CC2F0089-F177-47D2-8602-07416D990E48}" type="datetimeFigureOut">
              <a:rPr lang="en-US" smtClean="0"/>
              <a:t>3/9/2019</a:t>
            </a:fld>
            <a:endParaRPr lang="en-US" dirty="0"/>
          </a:p>
        </p:txBody>
      </p:sp>
      <p:sp>
        <p:nvSpPr>
          <p:cNvPr id="4" name="Slide Image Placeholder 3"/>
          <p:cNvSpPr>
            <a:spLocks noGrp="1" noRot="1" noChangeAspect="1"/>
          </p:cNvSpPr>
          <p:nvPr>
            <p:ph type="sldImg" idx="2"/>
          </p:nvPr>
        </p:nvSpPr>
        <p:spPr>
          <a:xfrm>
            <a:off x="719138" y="1163638"/>
            <a:ext cx="5588000" cy="3143250"/>
          </a:xfrm>
          <a:prstGeom prst="rect">
            <a:avLst/>
          </a:prstGeom>
          <a:noFill/>
          <a:ln w="12700">
            <a:solidFill>
              <a:prstClr val="black"/>
            </a:solidFill>
          </a:ln>
        </p:spPr>
        <p:txBody>
          <a:bodyPr vert="horz" lIns="93360" tIns="46680" rIns="93360" bIns="46680" rtlCol="0" anchor="ctr"/>
          <a:lstStyle/>
          <a:p>
            <a:endParaRPr lang="en-US" dirty="0"/>
          </a:p>
        </p:txBody>
      </p:sp>
      <p:sp>
        <p:nvSpPr>
          <p:cNvPr id="5" name="Notes Placeholder 4"/>
          <p:cNvSpPr>
            <a:spLocks noGrp="1"/>
          </p:cNvSpPr>
          <p:nvPr>
            <p:ph type="body" sz="quarter" idx="3"/>
          </p:nvPr>
        </p:nvSpPr>
        <p:spPr>
          <a:xfrm>
            <a:off x="702628" y="4481532"/>
            <a:ext cx="5621020" cy="3666708"/>
          </a:xfrm>
          <a:prstGeom prst="rect">
            <a:avLst/>
          </a:prstGeom>
        </p:spPr>
        <p:txBody>
          <a:bodyPr vert="horz" lIns="93360" tIns="46680" rIns="93360" bIns="4668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6"/>
            <a:ext cx="3044719" cy="467230"/>
          </a:xfrm>
          <a:prstGeom prst="rect">
            <a:avLst/>
          </a:prstGeom>
        </p:spPr>
        <p:txBody>
          <a:bodyPr vert="horz" lIns="93360" tIns="46680" rIns="93360" bIns="4668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9930" y="8845046"/>
            <a:ext cx="3044719" cy="467230"/>
          </a:xfrm>
          <a:prstGeom prst="rect">
            <a:avLst/>
          </a:prstGeom>
        </p:spPr>
        <p:txBody>
          <a:bodyPr vert="horz" lIns="93360" tIns="46680" rIns="93360" bIns="46680" rtlCol="0" anchor="b"/>
          <a:lstStyle>
            <a:lvl1pPr algn="r">
              <a:defRPr sz="1200"/>
            </a:lvl1pPr>
          </a:lstStyle>
          <a:p>
            <a:fld id="{BD1193AA-808D-42E3-B853-9EE3EBFB0FD9}" type="slidenum">
              <a:rPr lang="en-US" smtClean="0"/>
              <a:t>‹#›</a:t>
            </a:fld>
            <a:endParaRPr lang="en-US" dirty="0"/>
          </a:p>
        </p:txBody>
      </p:sp>
    </p:spTree>
    <p:extLst>
      <p:ext uri="{BB962C8B-B14F-4D97-AF65-F5344CB8AC3E}">
        <p14:creationId xmlns:p14="http://schemas.microsoft.com/office/powerpoint/2010/main" val="816916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everyone. My name is Lauren Johnson and the title of my dissertation is Leader Efficacy Perceptions and Engagement in Self-Directed Professional Development.</a:t>
            </a:r>
          </a:p>
        </p:txBody>
      </p:sp>
      <p:sp>
        <p:nvSpPr>
          <p:cNvPr id="4" name="Slide Number Placeholder 3"/>
          <p:cNvSpPr>
            <a:spLocks noGrp="1"/>
          </p:cNvSpPr>
          <p:nvPr>
            <p:ph type="sldNum" sz="quarter" idx="10"/>
          </p:nvPr>
        </p:nvSpPr>
        <p:spPr/>
        <p:txBody>
          <a:bodyPr/>
          <a:lstStyle/>
          <a:p>
            <a:fld id="{BD1193AA-808D-42E3-B853-9EE3EBFB0FD9}" type="slidenum">
              <a:rPr lang="en-US" smtClean="0"/>
              <a:t>1</a:t>
            </a:fld>
            <a:endParaRPr lang="en-US" dirty="0"/>
          </a:p>
        </p:txBody>
      </p:sp>
    </p:spTree>
    <p:extLst>
      <p:ext uri="{BB962C8B-B14F-4D97-AF65-F5344CB8AC3E}">
        <p14:creationId xmlns:p14="http://schemas.microsoft.com/office/powerpoint/2010/main" val="1543479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benefits and contextual antecedents have already been established within </a:t>
            </a:r>
            <a:r>
              <a:rPr lang="en-US"/>
              <a:t>the literature</a:t>
            </a:r>
            <a:endParaRPr lang="en-US" dirty="0"/>
          </a:p>
        </p:txBody>
      </p:sp>
      <p:sp>
        <p:nvSpPr>
          <p:cNvPr id="4" name="Slide Number Placeholder 3"/>
          <p:cNvSpPr>
            <a:spLocks noGrp="1"/>
          </p:cNvSpPr>
          <p:nvPr>
            <p:ph type="sldNum" sz="quarter" idx="10"/>
          </p:nvPr>
        </p:nvSpPr>
        <p:spPr/>
        <p:txBody>
          <a:bodyPr/>
          <a:lstStyle/>
          <a:p>
            <a:fld id="{BD1193AA-808D-42E3-B853-9EE3EBFB0FD9}" type="slidenum">
              <a:rPr lang="en-US" smtClean="0"/>
              <a:t>2</a:t>
            </a:fld>
            <a:endParaRPr lang="en-US" dirty="0"/>
          </a:p>
        </p:txBody>
      </p:sp>
    </p:spTree>
    <p:extLst>
      <p:ext uri="{BB962C8B-B14F-4D97-AF65-F5344CB8AC3E}">
        <p14:creationId xmlns:p14="http://schemas.microsoft.com/office/powerpoint/2010/main" val="42000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1193AA-808D-42E3-B853-9EE3EBFB0FD9}" type="slidenum">
              <a:rPr lang="en-US" smtClean="0"/>
              <a:t>3</a:t>
            </a:fld>
            <a:endParaRPr lang="en-US" dirty="0"/>
          </a:p>
        </p:txBody>
      </p:sp>
    </p:spTree>
    <p:extLst>
      <p:ext uri="{BB962C8B-B14F-4D97-AF65-F5344CB8AC3E}">
        <p14:creationId xmlns:p14="http://schemas.microsoft.com/office/powerpoint/2010/main" val="3812436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ways that leader self-appraisals manifest themselves within an organizational setting is through leader self-efficacy which is: </a:t>
            </a:r>
          </a:p>
        </p:txBody>
      </p:sp>
      <p:sp>
        <p:nvSpPr>
          <p:cNvPr id="4" name="Slide Number Placeholder 3"/>
          <p:cNvSpPr>
            <a:spLocks noGrp="1"/>
          </p:cNvSpPr>
          <p:nvPr>
            <p:ph type="sldNum" sz="quarter" idx="10"/>
          </p:nvPr>
        </p:nvSpPr>
        <p:spPr/>
        <p:txBody>
          <a:bodyPr/>
          <a:lstStyle/>
          <a:p>
            <a:fld id="{BD1193AA-808D-42E3-B853-9EE3EBFB0FD9}" type="slidenum">
              <a:rPr lang="en-US" smtClean="0"/>
              <a:t>6</a:t>
            </a:fld>
            <a:endParaRPr lang="en-US" dirty="0"/>
          </a:p>
        </p:txBody>
      </p:sp>
    </p:spTree>
    <p:extLst>
      <p:ext uri="{BB962C8B-B14F-4D97-AF65-F5344CB8AC3E}">
        <p14:creationId xmlns:p14="http://schemas.microsoft.com/office/powerpoint/2010/main" val="2201417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impetus for this study was an increasingly unpredictable business environment, that can best be characterized by the acronym VUCA which stands for volatility, Uncertainty, Complexity and Ambiguity. Such an environment requires timely and effective adaptation on the part of organizations while simultaneously creating the ongoing risk for a gap between workplace demands and the skills of organizational leaders who are tasked with prioritizing objectives and managing resources. </a:t>
            </a:r>
          </a:p>
        </p:txBody>
      </p:sp>
      <p:sp>
        <p:nvSpPr>
          <p:cNvPr id="4" name="Slide Number Placeholder 3"/>
          <p:cNvSpPr>
            <a:spLocks noGrp="1"/>
          </p:cNvSpPr>
          <p:nvPr>
            <p:ph type="sldNum" sz="quarter" idx="10"/>
          </p:nvPr>
        </p:nvSpPr>
        <p:spPr/>
        <p:txBody>
          <a:bodyPr/>
          <a:lstStyle/>
          <a:p>
            <a:fld id="{BD1193AA-808D-42E3-B853-9EE3EBFB0FD9}" type="slidenum">
              <a:rPr lang="en-US" smtClean="0"/>
              <a:t>8</a:t>
            </a:fld>
            <a:endParaRPr lang="en-US" dirty="0"/>
          </a:p>
        </p:txBody>
      </p:sp>
    </p:spTree>
    <p:extLst>
      <p:ext uri="{BB962C8B-B14F-4D97-AF65-F5344CB8AC3E}">
        <p14:creationId xmlns:p14="http://schemas.microsoft.com/office/powerpoint/2010/main" val="2398846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3BB30C-5C25-47EE-B8BA-0533AF782425}" type="slidenum">
              <a:rPr lang="en-US" smtClean="0"/>
              <a:t>14</a:t>
            </a:fld>
            <a:endParaRPr lang="en-US" dirty="0"/>
          </a:p>
        </p:txBody>
      </p:sp>
    </p:spTree>
    <p:extLst>
      <p:ext uri="{BB962C8B-B14F-4D97-AF65-F5344CB8AC3E}">
        <p14:creationId xmlns:p14="http://schemas.microsoft.com/office/powerpoint/2010/main" val="3386975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1193AA-808D-42E3-B853-9EE3EBFB0FD9}" type="slidenum">
              <a:rPr lang="en-US" smtClean="0"/>
              <a:t>15</a:t>
            </a:fld>
            <a:endParaRPr lang="en-US" dirty="0"/>
          </a:p>
        </p:txBody>
      </p:sp>
    </p:spTree>
    <p:extLst>
      <p:ext uri="{BB962C8B-B14F-4D97-AF65-F5344CB8AC3E}">
        <p14:creationId xmlns:p14="http://schemas.microsoft.com/office/powerpoint/2010/main" val="410598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8C23245-D566-46BA-9B44-3799567106AC}" type="datetimeFigureOut">
              <a:rPr lang="en-US" smtClean="0"/>
              <a:t>3/9/2019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7A71010-8F46-42C8-BB67-BD22D8DA83A0}" type="slidenum">
              <a:rPr lang="en-US" smtClean="0"/>
              <a:t>‹#›</a:t>
            </a:fld>
            <a:endParaRPr lang="en-US" dirty="0"/>
          </a:p>
        </p:txBody>
      </p:sp>
    </p:spTree>
    <p:extLst>
      <p:ext uri="{BB962C8B-B14F-4D97-AF65-F5344CB8AC3E}">
        <p14:creationId xmlns:p14="http://schemas.microsoft.com/office/powerpoint/2010/main" val="1330091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2796910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8C23245-D566-46BA-9B44-3799567106AC}" type="datetimeFigureOut">
              <a:rPr lang="en-US" smtClean="0"/>
              <a:t>3/9/2019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7A71010-8F46-42C8-BB67-BD22D8DA83A0}" type="slidenum">
              <a:rPr lang="en-US" smtClean="0"/>
              <a:t>‹#›</a:t>
            </a:fld>
            <a:endParaRPr lang="en-US" dirty="0"/>
          </a:p>
        </p:txBody>
      </p:sp>
    </p:spTree>
    <p:extLst>
      <p:ext uri="{BB962C8B-B14F-4D97-AF65-F5344CB8AC3E}">
        <p14:creationId xmlns:p14="http://schemas.microsoft.com/office/powerpoint/2010/main" val="1861080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hasCustomPrompt="1"/>
          </p:nvPr>
        </p:nvSpPr>
        <p:spPr>
          <a:xfrm>
            <a:off x="581192" y="702156"/>
            <a:ext cx="11029616" cy="1013800"/>
          </a:xfrm>
        </p:spPr>
        <p:txBody>
          <a:bodyPr/>
          <a:lstStyle>
            <a:lvl1pPr>
              <a:defRPr b="1" cap="none">
                <a:latin typeface="Arial Narrow" panose="020B0606020202030204" pitchFamily="34" charset="0"/>
              </a:defRPr>
            </a:lvl1pPr>
          </a:lstStyle>
          <a:p>
            <a:r>
              <a:rPr lang="en-US" dirty="0"/>
              <a:t>Click To Edit Master Title Style</a:t>
            </a:r>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408144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8C23245-D566-46BA-9B44-3799567106AC}" type="datetimeFigureOut">
              <a:rPr lang="en-US" smtClean="0"/>
              <a:t>3/9/2019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7A71010-8F46-42C8-BB67-BD22D8DA83A0}" type="slidenum">
              <a:rPr lang="en-US" smtClean="0"/>
              <a:t>‹#›</a:t>
            </a:fld>
            <a:endParaRPr lang="en-US" dirty="0"/>
          </a:p>
        </p:txBody>
      </p:sp>
    </p:spTree>
    <p:extLst>
      <p:ext uri="{BB962C8B-B14F-4D97-AF65-F5344CB8AC3E}">
        <p14:creationId xmlns:p14="http://schemas.microsoft.com/office/powerpoint/2010/main" val="4030741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hasCustomPrompt="1"/>
          </p:nvPr>
        </p:nvSpPr>
        <p:spPr>
          <a:xfrm>
            <a:off x="581193" y="729658"/>
            <a:ext cx="11029616" cy="988332"/>
          </a:xfrm>
        </p:spPr>
        <p:txBody>
          <a:bodyPr/>
          <a:lstStyle>
            <a:lvl1pPr>
              <a:defRPr b="1" cap="none">
                <a:latin typeface="Arial Narrow" panose="020B0606020202030204" pitchFamily="34" charset="0"/>
              </a:defRPr>
            </a:lvl1pPr>
          </a:lstStyle>
          <a:p>
            <a:r>
              <a:rPr lang="en-US" dirty="0"/>
              <a:t>Click To Edit Master Title Style</a:t>
            </a:r>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1436711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hasCustomPrompt="1"/>
          </p:nvPr>
        </p:nvSpPr>
        <p:spPr>
          <a:xfrm>
            <a:off x="581193" y="729658"/>
            <a:ext cx="11029616" cy="988332"/>
          </a:xfrm>
        </p:spPr>
        <p:txBody>
          <a:bodyPr/>
          <a:lstStyle>
            <a:lvl1pPr>
              <a:defRPr b="1" cap="none">
                <a:latin typeface="Arial Narrow" panose="020B0606020202030204" pitchFamily="34" charset="0"/>
              </a:defRPr>
            </a:lvl1pPr>
          </a:lstStyle>
          <a:p>
            <a:r>
              <a:rPr lang="en-US" dirty="0"/>
              <a:t>Click To Edit Master Title Style</a:t>
            </a:r>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200146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1946290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1389563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8C23245-D566-46BA-9B44-3799567106AC}" type="datetimeFigureOut">
              <a:rPr lang="en-US" smtClean="0"/>
              <a:t>3/9/2019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7A71010-8F46-42C8-BB67-BD22D8DA83A0}" type="slidenum">
              <a:rPr lang="en-US" smtClean="0"/>
              <a:t>‹#›</a:t>
            </a:fld>
            <a:endParaRPr lang="en-US" dirty="0"/>
          </a:p>
        </p:txBody>
      </p:sp>
    </p:spTree>
    <p:extLst>
      <p:ext uri="{BB962C8B-B14F-4D97-AF65-F5344CB8AC3E}">
        <p14:creationId xmlns:p14="http://schemas.microsoft.com/office/powerpoint/2010/main" val="829267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8C23245-D566-46BA-9B44-3799567106AC}" type="datetimeFigureOut">
              <a:rPr lang="en-US" smtClean="0"/>
              <a:t>3/9/2019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A71010-8F46-42C8-BB67-BD22D8DA83A0}" type="slidenum">
              <a:rPr lang="en-US" smtClean="0"/>
              <a:t>‹#›</a:t>
            </a:fld>
            <a:endParaRPr lang="en-US" dirty="0"/>
          </a:p>
        </p:txBody>
      </p:sp>
    </p:spTree>
    <p:extLst>
      <p:ext uri="{BB962C8B-B14F-4D97-AF65-F5344CB8AC3E}">
        <p14:creationId xmlns:p14="http://schemas.microsoft.com/office/powerpoint/2010/main" val="3323309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8C23245-D566-46BA-9B44-3799567106AC}" type="datetimeFigureOut">
              <a:rPr lang="en-US" smtClean="0"/>
              <a:t>3/9/2019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7A71010-8F46-42C8-BB67-BD22D8DA83A0}" type="slidenum">
              <a:rPr lang="en-US" smtClean="0"/>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35254936"/>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Arial" panose="020B0604020202020204" pitchFamily="34" charset="0"/>
          <a:ea typeface="+mn-ea"/>
          <a:cs typeface="Arial" panose="020B0604020202020204" pitchFamily="34" charset="0"/>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Arial" panose="020B0604020202020204" pitchFamily="34" charset="0"/>
          <a:ea typeface="+mn-ea"/>
          <a:cs typeface="Arial" panose="020B0604020202020204" pitchFamily="34" charset="0"/>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Arial" panose="020B0604020202020204" pitchFamily="34" charset="0"/>
          <a:ea typeface="+mn-ea"/>
          <a:cs typeface="Arial" panose="020B0604020202020204" pitchFamily="34" charset="0"/>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Arial" panose="020B0604020202020204" pitchFamily="34" charset="0"/>
          <a:ea typeface="+mn-ea"/>
          <a:cs typeface="Arial" panose="020B0604020202020204" pitchFamily="34" charset="0"/>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Arial" panose="020B0604020202020204" pitchFamily="34" charset="0"/>
          <a:ea typeface="+mn-ea"/>
          <a:cs typeface="Arial" panose="020B0604020202020204" pitchFamily="34" charset="0"/>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84ACD-6C48-48B5-9E3B-4B9BF025CB8C}"/>
              </a:ext>
            </a:extLst>
          </p:cNvPr>
          <p:cNvSpPr>
            <a:spLocks noGrp="1"/>
          </p:cNvSpPr>
          <p:nvPr>
            <p:ph type="ctrTitle"/>
          </p:nvPr>
        </p:nvSpPr>
        <p:spPr>
          <a:xfrm>
            <a:off x="583063" y="900560"/>
            <a:ext cx="8956722" cy="3330055"/>
          </a:xfrm>
        </p:spPr>
        <p:txBody>
          <a:bodyPr anchor="t">
            <a:normAutofit/>
          </a:bodyPr>
          <a:lstStyle/>
          <a:p>
            <a:r>
              <a:rPr lang="en-US" sz="4000" b="1" cap="none" dirty="0">
                <a:solidFill>
                  <a:schemeClr val="tx1"/>
                </a:solidFill>
                <a:latin typeface="Arial Narrow" panose="020B0606020202030204" pitchFamily="34" charset="0"/>
                <a:cs typeface="Times New Roman" panose="02020603050405020304" pitchFamily="18" charset="0"/>
              </a:rPr>
              <a:t>Leader Efficacy Perceptions and Engagement in Self-directed Professional Development</a:t>
            </a:r>
          </a:p>
        </p:txBody>
      </p:sp>
      <p:sp>
        <p:nvSpPr>
          <p:cNvPr id="3" name="Subtitle 2">
            <a:extLst>
              <a:ext uri="{FF2B5EF4-FFF2-40B4-BE49-F238E27FC236}">
                <a16:creationId xmlns:a16="http://schemas.microsoft.com/office/drawing/2014/main" id="{62FF4011-7E91-4AA2-B8D7-17B4BAC0B424}"/>
              </a:ext>
            </a:extLst>
          </p:cNvPr>
          <p:cNvSpPr>
            <a:spLocks noGrp="1"/>
          </p:cNvSpPr>
          <p:nvPr>
            <p:ph type="subTitle" idx="1"/>
          </p:nvPr>
        </p:nvSpPr>
        <p:spPr>
          <a:xfrm>
            <a:off x="583063" y="4578728"/>
            <a:ext cx="7574507" cy="1640983"/>
          </a:xfrm>
        </p:spPr>
        <p:txBody>
          <a:bodyPr anchor="t">
            <a:normAutofit/>
          </a:bodyPr>
          <a:lstStyle/>
          <a:p>
            <a:pPr>
              <a:lnSpc>
                <a:spcPct val="90000"/>
              </a:lnSpc>
            </a:pPr>
            <a:r>
              <a:rPr lang="en-US" sz="2400" b="1" cap="none" dirty="0">
                <a:solidFill>
                  <a:schemeClr val="bg1"/>
                </a:solidFill>
                <a:latin typeface="Arial" panose="020B0604020202020204" pitchFamily="34" charset="0"/>
                <a:cs typeface="Arial" panose="020B0604020202020204" pitchFamily="34" charset="0"/>
              </a:rPr>
              <a:t>Lauren N. Johnson</a:t>
            </a:r>
          </a:p>
          <a:p>
            <a:pPr>
              <a:lnSpc>
                <a:spcPct val="90000"/>
              </a:lnSpc>
            </a:pPr>
            <a:r>
              <a:rPr lang="en-US" sz="2400" b="1" cap="none" dirty="0">
                <a:solidFill>
                  <a:schemeClr val="bg1"/>
                </a:solidFill>
                <a:latin typeface="Arial" panose="020B0604020202020204" pitchFamily="34" charset="0"/>
                <a:cs typeface="Arial" panose="020B0604020202020204" pitchFamily="34" charset="0"/>
              </a:rPr>
              <a:t>ONU Colloquium</a:t>
            </a:r>
          </a:p>
          <a:p>
            <a:pPr>
              <a:lnSpc>
                <a:spcPct val="90000"/>
              </a:lnSpc>
            </a:pPr>
            <a:r>
              <a:rPr lang="en-US" sz="2400" b="1" cap="none" dirty="0">
                <a:solidFill>
                  <a:schemeClr val="bg1"/>
                </a:solidFill>
                <a:latin typeface="Arial" panose="020B0604020202020204" pitchFamily="34" charset="0"/>
                <a:cs typeface="Arial" panose="020B0604020202020204" pitchFamily="34" charset="0"/>
              </a:rPr>
              <a:t>April 6</a:t>
            </a:r>
            <a:r>
              <a:rPr lang="en-US" sz="2400" b="1" cap="none" baseline="30000" dirty="0">
                <a:solidFill>
                  <a:schemeClr val="bg1"/>
                </a:solidFill>
                <a:latin typeface="Arial" panose="020B0604020202020204" pitchFamily="34" charset="0"/>
                <a:cs typeface="Arial" panose="020B0604020202020204" pitchFamily="34" charset="0"/>
              </a:rPr>
              <a:t>th</a:t>
            </a:r>
            <a:r>
              <a:rPr lang="en-US" sz="2400" b="1" cap="none" dirty="0">
                <a:solidFill>
                  <a:schemeClr val="bg1"/>
                </a:solidFill>
                <a:latin typeface="Arial" panose="020B0604020202020204" pitchFamily="34" charset="0"/>
                <a:cs typeface="Arial" panose="020B0604020202020204" pitchFamily="34" charset="0"/>
              </a:rPr>
              <a:t>, 2019</a:t>
            </a:r>
          </a:p>
        </p:txBody>
      </p:sp>
    </p:spTree>
    <p:extLst>
      <p:ext uri="{BB962C8B-B14F-4D97-AF65-F5344CB8AC3E}">
        <p14:creationId xmlns:p14="http://schemas.microsoft.com/office/powerpoint/2010/main" val="2380883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normAutofit/>
          </a:bodyPr>
          <a:lstStyle/>
          <a:p>
            <a:r>
              <a:rPr lang="en-US" sz="3200" dirty="0">
                <a:solidFill>
                  <a:srgbClr val="FFFEFF"/>
                </a:solidFill>
              </a:rPr>
              <a:t>Participants</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923694334"/>
              </p:ext>
            </p:extLst>
          </p:nvPr>
        </p:nvGraphicFramePr>
        <p:xfrm>
          <a:off x="651176" y="3093266"/>
          <a:ext cx="11029950" cy="3678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3570181275"/>
              </p:ext>
            </p:extLst>
          </p:nvPr>
        </p:nvGraphicFramePr>
        <p:xfrm>
          <a:off x="2644604" y="947008"/>
          <a:ext cx="7043094" cy="20324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44057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vert="horz" lIns="91440" tIns="45720" rIns="91440" bIns="45720" rtlCol="0" anchor="b">
            <a:normAutofit/>
          </a:bodyPr>
          <a:lstStyle/>
          <a:p>
            <a:r>
              <a:rPr lang="en-US" sz="3200" dirty="0">
                <a:solidFill>
                  <a:srgbClr val="FFFFFF"/>
                </a:solidFill>
              </a:rPr>
              <a:t>Instruments Utilized</a:t>
            </a:r>
          </a:p>
        </p:txBody>
      </p:sp>
      <p:sp>
        <p:nvSpPr>
          <p:cNvPr id="4" name="Content Placeholder 3"/>
          <p:cNvSpPr>
            <a:spLocks noGrp="1"/>
          </p:cNvSpPr>
          <p:nvPr>
            <p:ph sz="half" idx="2"/>
          </p:nvPr>
        </p:nvSpPr>
        <p:spPr>
          <a:xfrm>
            <a:off x="6335807" y="1815367"/>
            <a:ext cx="5275001" cy="4045683"/>
          </a:xfrm>
        </p:spPr>
        <p:txBody>
          <a:bodyPr vert="horz" lIns="91440" tIns="45720" rIns="91440" bIns="45720" rtlCol="0" anchor="ctr">
            <a:normAutofit fontScale="85000" lnSpcReduction="10000"/>
          </a:bodyPr>
          <a:lstStyle/>
          <a:p>
            <a:pPr marL="0" indent="0">
              <a:buNone/>
            </a:pPr>
            <a:endParaRPr lang="en-US" sz="2000" dirty="0"/>
          </a:p>
          <a:p>
            <a:pPr marL="0" indent="0">
              <a:buNone/>
            </a:pPr>
            <a:r>
              <a:rPr lang="en-US" sz="3000" b="1" dirty="0">
                <a:latin typeface="Arial" panose="020B0604020202020204" pitchFamily="34" charset="0"/>
                <a:cs typeface="Arial" panose="020B0604020202020204" pitchFamily="34" charset="0"/>
              </a:rPr>
              <a:t>Demographic Information</a:t>
            </a:r>
          </a:p>
          <a:p>
            <a:r>
              <a:rPr lang="en-US" sz="3000" dirty="0">
                <a:latin typeface="Arial" panose="020B0604020202020204" pitchFamily="34" charset="0"/>
                <a:cs typeface="Arial" panose="020B0604020202020204" pitchFamily="34" charset="0"/>
              </a:rPr>
              <a:t>Gender</a:t>
            </a:r>
          </a:p>
          <a:p>
            <a:r>
              <a:rPr lang="en-US" sz="3000" dirty="0">
                <a:latin typeface="Arial" panose="020B0604020202020204" pitchFamily="34" charset="0"/>
                <a:cs typeface="Arial" panose="020B0604020202020204" pitchFamily="34" charset="0"/>
              </a:rPr>
              <a:t>Type of employing organization </a:t>
            </a:r>
          </a:p>
          <a:p>
            <a:r>
              <a:rPr lang="en-US" sz="3000" dirty="0">
                <a:latin typeface="Arial" panose="020B0604020202020204" pitchFamily="34" charset="0"/>
                <a:cs typeface="Arial" panose="020B0604020202020204" pitchFamily="34" charset="0"/>
              </a:rPr>
              <a:t>Last completed level of education</a:t>
            </a:r>
          </a:p>
          <a:p>
            <a:r>
              <a:rPr lang="en-US" sz="3000" dirty="0">
                <a:latin typeface="Arial" panose="020B0604020202020204" pitchFamily="34" charset="0"/>
                <a:cs typeface="Arial" panose="020B0604020202020204" pitchFamily="34" charset="0"/>
              </a:rPr>
              <a:t>Overall work experience</a:t>
            </a:r>
          </a:p>
          <a:p>
            <a:r>
              <a:rPr lang="en-US" sz="3000" dirty="0">
                <a:latin typeface="Arial" panose="020B0604020202020204" pitchFamily="34" charset="0"/>
                <a:cs typeface="Arial" panose="020B0604020202020204" pitchFamily="34" charset="0"/>
              </a:rPr>
              <a:t>Experience in current role</a:t>
            </a:r>
          </a:p>
          <a:p>
            <a:pPr marL="0" indent="0">
              <a:buNone/>
            </a:pPr>
            <a:endParaRPr lang="en-US" dirty="0"/>
          </a:p>
        </p:txBody>
      </p:sp>
      <p:sp>
        <p:nvSpPr>
          <p:cNvPr id="5" name="Content Placeholder 4"/>
          <p:cNvSpPr>
            <a:spLocks noGrp="1"/>
          </p:cNvSpPr>
          <p:nvPr>
            <p:ph sz="half" idx="1"/>
          </p:nvPr>
        </p:nvSpPr>
        <p:spPr>
          <a:xfrm>
            <a:off x="474101" y="1836534"/>
            <a:ext cx="5621899" cy="4024516"/>
          </a:xfrm>
        </p:spPr>
        <p:txBody>
          <a:bodyPr>
            <a:normAutofit fontScale="85000" lnSpcReduction="10000"/>
          </a:bodyPr>
          <a:lstStyle/>
          <a:p>
            <a:pPr marL="0" indent="0">
              <a:buNone/>
            </a:pPr>
            <a:r>
              <a:rPr lang="en-US" sz="2700" b="1" dirty="0">
                <a:latin typeface="Arial" panose="020B0604020202020204" pitchFamily="34" charset="0"/>
                <a:cs typeface="Arial" panose="020B0604020202020204" pitchFamily="34" charset="0"/>
              </a:rPr>
              <a:t>Leaders Efficacy Questionnaire (LEQ)</a:t>
            </a:r>
            <a:endParaRPr lang="en-US" sz="27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22 item scale measuring self-perceived leadership capacity</a:t>
            </a:r>
          </a:p>
          <a:p>
            <a:r>
              <a:rPr lang="en-US" sz="2800" dirty="0">
                <a:latin typeface="Arial" panose="020B0604020202020204" pitchFamily="34" charset="0"/>
                <a:cs typeface="Arial" panose="020B0604020202020204" pitchFamily="34" charset="0"/>
              </a:rPr>
              <a:t>Validated across seven diverse sample groups (Hannah &amp; </a:t>
            </a:r>
            <a:r>
              <a:rPr lang="en-US" sz="2800" dirty="0" err="1">
                <a:latin typeface="Arial" panose="020B0604020202020204" pitchFamily="34" charset="0"/>
                <a:cs typeface="Arial" panose="020B0604020202020204" pitchFamily="34" charset="0"/>
              </a:rPr>
              <a:t>Avolio</a:t>
            </a:r>
            <a:r>
              <a:rPr lang="en-US" sz="2800" dirty="0">
                <a:latin typeface="Arial" panose="020B0604020202020204" pitchFamily="34" charset="0"/>
                <a:cs typeface="Arial" panose="020B0604020202020204" pitchFamily="34" charset="0"/>
              </a:rPr>
              <a:t>, 2013).</a:t>
            </a:r>
          </a:p>
          <a:p>
            <a:pPr marL="0" indent="0">
              <a:buNone/>
            </a:pPr>
            <a:endParaRPr lang="en-US" sz="2800" dirty="0">
              <a:latin typeface="Arial" panose="020B0604020202020204" pitchFamily="34" charset="0"/>
              <a:cs typeface="Arial" panose="020B0604020202020204" pitchFamily="34" charset="0"/>
            </a:endParaRPr>
          </a:p>
          <a:p>
            <a:pPr marL="0" indent="0"/>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8278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Narrow" panose="020B0606020202030204" pitchFamily="34" charset="0"/>
              </a:rPr>
              <a:t>Self-Directed Professional Development</a:t>
            </a:r>
          </a:p>
        </p:txBody>
      </p:sp>
      <p:sp>
        <p:nvSpPr>
          <p:cNvPr id="4" name="Content Placeholder 3"/>
          <p:cNvSpPr>
            <a:spLocks noGrp="1"/>
          </p:cNvSpPr>
          <p:nvPr>
            <p:ph sz="half" idx="2"/>
          </p:nvPr>
        </p:nvSpPr>
        <p:spPr>
          <a:xfrm>
            <a:off x="6282221" y="1807787"/>
            <a:ext cx="5422392" cy="3633047"/>
          </a:xfrm>
        </p:spPr>
        <p:txBody>
          <a:bodyPr>
            <a:normAutofit/>
          </a:bodyPr>
          <a:lstStyle/>
          <a:p>
            <a:pPr marL="0" indent="0">
              <a:buNone/>
            </a:pPr>
            <a:r>
              <a:rPr lang="en-US" sz="2800" b="1" u="sng" dirty="0">
                <a:latin typeface="Arial Narrow" panose="020B0606020202030204" pitchFamily="34" charset="0"/>
              </a:rPr>
              <a:t>Attitudes</a:t>
            </a:r>
          </a:p>
          <a:p>
            <a:pPr>
              <a:buFont typeface="Wingdings" panose="05000000000000000000" pitchFamily="2" charset="2"/>
              <a:buChar char="§"/>
            </a:pPr>
            <a:r>
              <a:rPr lang="en-US" sz="2800" dirty="0">
                <a:latin typeface="Arial Narrow" panose="020B0606020202030204" pitchFamily="34" charset="0"/>
              </a:rPr>
              <a:t>Subscale of six Likert scale items</a:t>
            </a:r>
          </a:p>
          <a:p>
            <a:pPr>
              <a:buFont typeface="Wingdings" panose="05000000000000000000" pitchFamily="2" charset="2"/>
              <a:buChar char="§"/>
            </a:pPr>
            <a:r>
              <a:rPr lang="en-US" sz="2800" dirty="0">
                <a:latin typeface="Arial Narrow" panose="020B0606020202030204" pitchFamily="34" charset="0"/>
              </a:rPr>
              <a:t>Adapted from a 2009 (peer-reviewed) study on physician self-assessment attitudes (</a:t>
            </a:r>
            <a:r>
              <a:rPr lang="it-IT" sz="2800" dirty="0">
                <a:latin typeface="Arial Narrow" panose="020B0606020202030204" pitchFamily="34" charset="0"/>
              </a:rPr>
              <a:t>Li, Favreau &amp; West, 2009).</a:t>
            </a:r>
            <a:r>
              <a:rPr lang="en-US" sz="2800" dirty="0">
                <a:latin typeface="Arial Narrow" panose="020B0606020202030204" pitchFamily="34" charset="0"/>
              </a:rPr>
              <a:t>)</a:t>
            </a:r>
          </a:p>
          <a:p>
            <a:pPr marL="0" indent="0">
              <a:buNone/>
            </a:pPr>
            <a:endParaRPr lang="en-US" sz="2800" dirty="0">
              <a:latin typeface="Arial Narrow" panose="020B0606020202030204" pitchFamily="34" charset="0"/>
            </a:endParaRPr>
          </a:p>
        </p:txBody>
      </p:sp>
      <p:sp>
        <p:nvSpPr>
          <p:cNvPr id="3" name="TextBox 2"/>
          <p:cNvSpPr txBox="1"/>
          <p:nvPr/>
        </p:nvSpPr>
        <p:spPr>
          <a:xfrm>
            <a:off x="487391" y="4840669"/>
            <a:ext cx="4165600" cy="1200329"/>
          </a:xfrm>
          <a:prstGeom prst="rect">
            <a:avLst/>
          </a:prstGeom>
          <a:noFill/>
        </p:spPr>
        <p:txBody>
          <a:bodyPr wrap="square" rtlCol="0">
            <a:spAutoFit/>
          </a:bodyPr>
          <a:lstStyle/>
          <a:p>
            <a:r>
              <a:rPr lang="en-US" sz="2400" b="1" i="1" dirty="0">
                <a:latin typeface="Arial Narrow" panose="020B0606020202030204" pitchFamily="34" charset="0"/>
              </a:rPr>
              <a:t>*Reliability testing performed via pilot study of 18 organizational leaders</a:t>
            </a:r>
          </a:p>
        </p:txBody>
      </p:sp>
      <p:sp>
        <p:nvSpPr>
          <p:cNvPr id="5" name="Content Placeholder 4"/>
          <p:cNvSpPr>
            <a:spLocks noGrp="1"/>
          </p:cNvSpPr>
          <p:nvPr>
            <p:ph sz="half" idx="1"/>
          </p:nvPr>
        </p:nvSpPr>
        <p:spPr>
          <a:xfrm>
            <a:off x="673611" y="1807787"/>
            <a:ext cx="5422390" cy="3633047"/>
          </a:xfrm>
        </p:spPr>
        <p:txBody>
          <a:bodyPr/>
          <a:lstStyle/>
          <a:p>
            <a:pPr marL="0" indent="0">
              <a:buNone/>
            </a:pPr>
            <a:r>
              <a:rPr lang="en-US" sz="2800" b="1" u="sng" dirty="0">
                <a:latin typeface="Arial Narrow" panose="020B0606020202030204" pitchFamily="34" charset="0"/>
              </a:rPr>
              <a:t>Participation</a:t>
            </a:r>
          </a:p>
          <a:p>
            <a:pPr>
              <a:buFont typeface="Wingdings" panose="05000000000000000000" pitchFamily="2" charset="2"/>
              <a:buChar char="§"/>
            </a:pPr>
            <a:r>
              <a:rPr lang="en-US" sz="2800" dirty="0">
                <a:latin typeface="Arial Narrow" panose="020B0606020202030204" pitchFamily="34" charset="0"/>
              </a:rPr>
              <a:t>Inventory created by the researcher*.</a:t>
            </a:r>
          </a:p>
          <a:p>
            <a:pPr>
              <a:buFont typeface="Wingdings" panose="05000000000000000000" pitchFamily="2" charset="2"/>
              <a:buChar char="§"/>
            </a:pPr>
            <a:r>
              <a:rPr lang="en-US" sz="2800" dirty="0">
                <a:latin typeface="Arial Narrow" panose="020B0606020202030204" pitchFamily="34" charset="0"/>
              </a:rPr>
              <a:t>Collected participation within the last year.</a:t>
            </a:r>
          </a:p>
          <a:p>
            <a:pPr>
              <a:buFont typeface="Wingdings" panose="05000000000000000000" pitchFamily="2" charset="2"/>
              <a:buChar char="§"/>
            </a:pPr>
            <a:r>
              <a:rPr lang="en-US" sz="2800" dirty="0">
                <a:latin typeface="Arial Narrow" panose="020B0606020202030204" pitchFamily="34" charset="0"/>
              </a:rPr>
              <a:t>Four broad activity categories</a:t>
            </a:r>
          </a:p>
          <a:p>
            <a:endParaRPr lang="en-US" dirty="0"/>
          </a:p>
        </p:txBody>
      </p:sp>
    </p:spTree>
    <p:extLst>
      <p:ext uri="{BB962C8B-B14F-4D97-AF65-F5344CB8AC3E}">
        <p14:creationId xmlns:p14="http://schemas.microsoft.com/office/powerpoint/2010/main" val="1077817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5BAF5-C67E-489D-87D8-D217B51BA688}"/>
              </a:ext>
            </a:extLst>
          </p:cNvPr>
          <p:cNvSpPr>
            <a:spLocks noGrp="1"/>
          </p:cNvSpPr>
          <p:nvPr>
            <p:ph type="title"/>
          </p:nvPr>
        </p:nvSpPr>
        <p:spPr/>
        <p:txBody>
          <a:bodyPr>
            <a:normAutofit/>
          </a:bodyPr>
          <a:lstStyle/>
          <a:p>
            <a:r>
              <a:rPr lang="en-US" sz="3200" b="1" cap="none" dirty="0"/>
              <a:t>Analytical Methods</a:t>
            </a:r>
          </a:p>
        </p:txBody>
      </p:sp>
      <p:sp>
        <p:nvSpPr>
          <p:cNvPr id="7" name="Text Placeholder 6">
            <a:extLst>
              <a:ext uri="{FF2B5EF4-FFF2-40B4-BE49-F238E27FC236}">
                <a16:creationId xmlns:a16="http://schemas.microsoft.com/office/drawing/2014/main" id="{52359050-C5E7-4019-BF75-46015BFABC35}"/>
              </a:ext>
            </a:extLst>
          </p:cNvPr>
          <p:cNvSpPr>
            <a:spLocks noGrp="1"/>
          </p:cNvSpPr>
          <p:nvPr>
            <p:ph type="body" idx="1"/>
          </p:nvPr>
        </p:nvSpPr>
        <p:spPr/>
        <p:txBody>
          <a:bodyPr/>
          <a:lstStyle/>
          <a:p>
            <a:r>
              <a:rPr lang="en-US" b="1" dirty="0">
                <a:solidFill>
                  <a:schemeClr val="tx1"/>
                </a:solidFill>
              </a:rPr>
              <a:t>Research Question #1</a:t>
            </a:r>
          </a:p>
        </p:txBody>
      </p:sp>
      <p:sp>
        <p:nvSpPr>
          <p:cNvPr id="10" name="Content Placeholder 9">
            <a:extLst>
              <a:ext uri="{FF2B5EF4-FFF2-40B4-BE49-F238E27FC236}">
                <a16:creationId xmlns:a16="http://schemas.microsoft.com/office/drawing/2014/main" id="{E281C798-FB11-459F-A6B6-61E3ECE6CCDF}"/>
              </a:ext>
            </a:extLst>
          </p:cNvPr>
          <p:cNvSpPr>
            <a:spLocks noGrp="1"/>
          </p:cNvSpPr>
          <p:nvPr>
            <p:ph sz="half" idx="2"/>
          </p:nvPr>
        </p:nvSpPr>
        <p:spPr/>
        <p:txBody>
          <a:bodyPr/>
          <a:lstStyle/>
          <a:p>
            <a:r>
              <a:rPr lang="en-US" sz="2400" dirty="0">
                <a:solidFill>
                  <a:schemeClr val="tx1"/>
                </a:solidFill>
              </a:rPr>
              <a:t>What is the relationship between </a:t>
            </a:r>
            <a:r>
              <a:rPr lang="en-US" sz="2400" b="1" u="sng" dirty="0">
                <a:solidFill>
                  <a:schemeClr val="tx1"/>
                </a:solidFill>
              </a:rPr>
              <a:t>leader self-efficacy</a:t>
            </a:r>
            <a:r>
              <a:rPr lang="en-US" sz="2400" dirty="0">
                <a:solidFill>
                  <a:schemeClr val="tx1"/>
                </a:solidFill>
              </a:rPr>
              <a:t>, </a:t>
            </a:r>
            <a:r>
              <a:rPr lang="en-US" sz="2400" b="1" u="sng" dirty="0">
                <a:solidFill>
                  <a:schemeClr val="tx1"/>
                </a:solidFill>
              </a:rPr>
              <a:t>attitudes</a:t>
            </a:r>
            <a:r>
              <a:rPr lang="en-US" sz="2400" dirty="0">
                <a:solidFill>
                  <a:schemeClr val="tx1"/>
                </a:solidFill>
              </a:rPr>
              <a:t> toward self-directed professional development activities, and </a:t>
            </a:r>
            <a:r>
              <a:rPr lang="en-US" sz="2400" b="1" u="sng" dirty="0">
                <a:solidFill>
                  <a:schemeClr val="tx1"/>
                </a:solidFill>
              </a:rPr>
              <a:t>participation</a:t>
            </a:r>
            <a:r>
              <a:rPr lang="en-US" sz="2400" dirty="0">
                <a:solidFill>
                  <a:schemeClr val="tx1"/>
                </a:solidFill>
              </a:rPr>
              <a:t> in leader self-directed professional development activities?</a:t>
            </a:r>
          </a:p>
          <a:p>
            <a:endParaRPr lang="en-US" dirty="0"/>
          </a:p>
        </p:txBody>
      </p:sp>
      <p:graphicFrame>
        <p:nvGraphicFramePr>
          <p:cNvPr id="11" name="Content Placeholder 3">
            <a:extLst>
              <a:ext uri="{FF2B5EF4-FFF2-40B4-BE49-F238E27FC236}">
                <a16:creationId xmlns:a16="http://schemas.microsoft.com/office/drawing/2014/main" id="{995894C1-AB4B-45CE-82D7-9E4D5F29EA4C}"/>
              </a:ext>
            </a:extLst>
          </p:cNvPr>
          <p:cNvGraphicFramePr>
            <a:graphicFrameLocks noGrp="1"/>
          </p:cNvGraphicFramePr>
          <p:nvPr>
            <p:ph sz="quarter" idx="4"/>
            <p:extLst>
              <p:ext uri="{D42A27DB-BD31-4B8C-83A1-F6EECF244321}">
                <p14:modId xmlns:p14="http://schemas.microsoft.com/office/powerpoint/2010/main" val="2097250491"/>
              </p:ext>
            </p:extLst>
          </p:nvPr>
        </p:nvGraphicFramePr>
        <p:xfrm>
          <a:off x="6297751" y="1361661"/>
          <a:ext cx="5392737" cy="6474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A468AFB6-B97F-47E3-BD78-A9DE36BF716B}"/>
              </a:ext>
            </a:extLst>
          </p:cNvPr>
          <p:cNvSpPr txBox="1"/>
          <p:nvPr/>
        </p:nvSpPr>
        <p:spPr>
          <a:xfrm>
            <a:off x="6589643" y="2288061"/>
            <a:ext cx="4228121" cy="461665"/>
          </a:xfrm>
          <a:prstGeom prst="rect">
            <a:avLst/>
          </a:prstGeom>
          <a:noFill/>
        </p:spPr>
        <p:txBody>
          <a:bodyPr wrap="square" rtlCol="0">
            <a:spAutoFit/>
          </a:bodyPr>
          <a:lstStyle/>
          <a:p>
            <a:r>
              <a:rPr lang="en-US" sz="2400" b="1" dirty="0"/>
              <a:t>Multiple Linear Regression</a:t>
            </a:r>
          </a:p>
        </p:txBody>
      </p:sp>
    </p:spTree>
    <p:extLst>
      <p:ext uri="{BB962C8B-B14F-4D97-AF65-F5344CB8AC3E}">
        <p14:creationId xmlns:p14="http://schemas.microsoft.com/office/powerpoint/2010/main" val="241771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graphicEl>
                                              <a:dgm id="{A4C6A090-062E-40B4-93C9-CE4040BBA41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graphicEl>
                                              <a:dgm id="{2293EA7A-6E66-417A-B6A7-575978A667BD}"/>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graphicEl>
                                              <a:dgm id="{ABCB1648-1C9B-41D7-A20F-053CDD97A354}"/>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graphicEl>
                                              <a:dgm id="{4B32BFCE-D0B1-4047-AE24-6E7A33A37F05}"/>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graphicEl>
                                              <a:dgm id="{3BA257CF-B30C-4114-B821-BD0FF03065E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lvl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Research Question #1: Findings</a:t>
            </a:r>
          </a:p>
        </p:txBody>
      </p:sp>
      <p:graphicFrame>
        <p:nvGraphicFramePr>
          <p:cNvPr id="4" name="Diagram 3"/>
          <p:cNvGraphicFramePr/>
          <p:nvPr>
            <p:extLst>
              <p:ext uri="{D42A27DB-BD31-4B8C-83A1-F6EECF244321}">
                <p14:modId xmlns:p14="http://schemas.microsoft.com/office/powerpoint/2010/main" val="4046701937"/>
              </p:ext>
            </p:extLst>
          </p:nvPr>
        </p:nvGraphicFramePr>
        <p:xfrm>
          <a:off x="3713727" y="120905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1124465" y="2020642"/>
            <a:ext cx="10280822" cy="523220"/>
          </a:xfrm>
          <a:prstGeom prst="rect">
            <a:avLst/>
          </a:prstGeom>
        </p:spPr>
        <p:txBody>
          <a:bodyPr wrap="square">
            <a:spAutoFit/>
          </a:bodyPr>
          <a:lstStyle/>
          <a:p>
            <a:r>
              <a:rPr lang="en-US" sz="2800" b="1" dirty="0"/>
              <a:t>Overall Result: R2 = .444, F(2,117) = 46.78, p &lt; .0001</a:t>
            </a:r>
          </a:p>
        </p:txBody>
      </p:sp>
      <p:sp>
        <p:nvSpPr>
          <p:cNvPr id="7" name="TextBox 6"/>
          <p:cNvSpPr txBox="1"/>
          <p:nvPr/>
        </p:nvSpPr>
        <p:spPr>
          <a:xfrm>
            <a:off x="257971" y="2948893"/>
            <a:ext cx="3282761" cy="1938992"/>
          </a:xfrm>
          <a:prstGeom prst="rect">
            <a:avLst/>
          </a:prstGeom>
          <a:noFill/>
        </p:spPr>
        <p:txBody>
          <a:bodyPr wrap="square" rtlCol="0">
            <a:spAutoFit/>
          </a:bodyPr>
          <a:lstStyle/>
          <a:p>
            <a:r>
              <a:rPr lang="en-US" sz="2400" dirty="0"/>
              <a:t>Leader self-efficacy scores </a:t>
            </a:r>
            <a:r>
              <a:rPr lang="en-US" sz="2400" b="1" dirty="0"/>
              <a:t>increased</a:t>
            </a:r>
            <a:r>
              <a:rPr lang="en-US" sz="2400" dirty="0"/>
              <a:t> by 12.61 points for every unit increase in attitude score. </a:t>
            </a:r>
            <a:endParaRPr lang="en-US" sz="4000" dirty="0"/>
          </a:p>
        </p:txBody>
      </p:sp>
    </p:spTree>
    <p:extLst>
      <p:ext uri="{BB962C8B-B14F-4D97-AF65-F5344CB8AC3E}">
        <p14:creationId xmlns:p14="http://schemas.microsoft.com/office/powerpoint/2010/main" val="203058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7B868-2839-4B3D-A62A-C6D4296540D7}"/>
              </a:ext>
            </a:extLst>
          </p:cNvPr>
          <p:cNvSpPr>
            <a:spLocks noGrp="1"/>
          </p:cNvSpPr>
          <p:nvPr>
            <p:ph type="title"/>
          </p:nvPr>
        </p:nvSpPr>
        <p:spPr>
          <a:xfrm>
            <a:off x="581192" y="702156"/>
            <a:ext cx="11029616" cy="1013800"/>
          </a:xfrm>
        </p:spPr>
        <p:txBody>
          <a:bodyPr anchor="ctr">
            <a:normAutofit/>
          </a:bodyPr>
          <a:lstStyle/>
          <a:p>
            <a:r>
              <a:rPr lang="en-US" b="1">
                <a:solidFill>
                  <a:srgbClr val="FFFFFF"/>
                </a:solidFill>
              </a:rPr>
              <a:t>Analytical Methods</a:t>
            </a:r>
            <a:br>
              <a:rPr lang="en-US">
                <a:solidFill>
                  <a:srgbClr val="FFFFFF"/>
                </a:solidFill>
              </a:rPr>
            </a:br>
            <a:r>
              <a:rPr lang="en-US">
                <a:solidFill>
                  <a:srgbClr val="FFFFFF"/>
                </a:solidFill>
              </a:rPr>
              <a:t>Research Questions #2 through #4</a:t>
            </a:r>
            <a:endParaRPr lang="en-US" dirty="0">
              <a:solidFill>
                <a:srgbClr val="FFFFFF"/>
              </a:solidFill>
            </a:endParaRPr>
          </a:p>
        </p:txBody>
      </p:sp>
      <p:graphicFrame>
        <p:nvGraphicFramePr>
          <p:cNvPr id="4" name="Content Placeholder 3">
            <a:extLst>
              <a:ext uri="{FF2B5EF4-FFF2-40B4-BE49-F238E27FC236}">
                <a16:creationId xmlns:a16="http://schemas.microsoft.com/office/drawing/2014/main" id="{BDBB685F-AE26-4267-A222-0EF016D8FFDE}"/>
              </a:ext>
            </a:extLst>
          </p:cNvPr>
          <p:cNvGraphicFramePr>
            <a:graphicFrameLocks noGrp="1"/>
          </p:cNvGraphicFramePr>
          <p:nvPr>
            <p:ph idx="1"/>
            <p:extLst>
              <p:ext uri="{D42A27DB-BD31-4B8C-83A1-F6EECF244321}">
                <p14:modId xmlns:p14="http://schemas.microsoft.com/office/powerpoint/2010/main" val="2329524067"/>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67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28A9A72A-7DD8-4FE3-BCE8-348F0A007AA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8855EBC-8354-47FE-9B14-D916391DBFF4}"/>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718A9339-AF45-403C-AEF2-2A614348A1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64DA697B-F3BE-4426-A65F-3DA49890D92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F3525DCB-9247-4669-ADEA-317863836B2D}"/>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2F42ACD3-F4A0-433D-A1E1-BB9552C0EA97}"/>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7FA636C5-9D67-4673-B988-FA80BE6440DA}"/>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157A914A-969F-4582-B08F-9D0DA232137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3B5CED59-FBA2-444A-B55A-27BCE7EEA1C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08EADA40-47AA-48BF-9952-AF0B1CC95296}"/>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B8BDA4D5-9021-4046-87EC-858C82F896F9}"/>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85343C4C-7C35-44BE-B928-7F106B4A3E8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79B17B71-22E8-4A74-B400-C229AF559F0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4EA90-2D97-4529-A485-6BBF5242FDBE}"/>
              </a:ext>
            </a:extLst>
          </p:cNvPr>
          <p:cNvSpPr>
            <a:spLocks noGrp="1"/>
          </p:cNvSpPr>
          <p:nvPr>
            <p:ph type="title"/>
          </p:nvPr>
        </p:nvSpPr>
        <p:spPr>
          <a:xfrm>
            <a:off x="581192" y="719666"/>
            <a:ext cx="11029616" cy="1013800"/>
          </a:xfrm>
        </p:spPr>
        <p:txBody>
          <a:bodyPr/>
          <a:lstStyle/>
          <a:p>
            <a:r>
              <a:rPr lang="en-US" dirty="0"/>
              <a:t>Research Question #3-Professional Experience </a:t>
            </a:r>
          </a:p>
        </p:txBody>
      </p:sp>
      <p:sp>
        <p:nvSpPr>
          <p:cNvPr id="3" name="Content Placeholder 2">
            <a:extLst>
              <a:ext uri="{FF2B5EF4-FFF2-40B4-BE49-F238E27FC236}">
                <a16:creationId xmlns:a16="http://schemas.microsoft.com/office/drawing/2014/main" id="{924D05A5-7683-4B2D-9705-58FD33E3996C}"/>
              </a:ext>
            </a:extLst>
          </p:cNvPr>
          <p:cNvSpPr>
            <a:spLocks noGrp="1"/>
          </p:cNvSpPr>
          <p:nvPr>
            <p:ph idx="1"/>
          </p:nvPr>
        </p:nvSpPr>
        <p:spPr/>
        <p:txBody>
          <a:bodyPr/>
          <a:lstStyle/>
          <a:p>
            <a:pPr marL="0" indent="0">
              <a:buNone/>
            </a:pPr>
            <a:endParaRPr lang="en-US" dirty="0"/>
          </a:p>
          <a:p>
            <a:endParaRPr lang="en-US" dirty="0"/>
          </a:p>
          <a:p>
            <a:endParaRPr lang="en-US" dirty="0"/>
          </a:p>
        </p:txBody>
      </p:sp>
      <p:graphicFrame>
        <p:nvGraphicFramePr>
          <p:cNvPr id="5" name="Diagram 4">
            <a:extLst>
              <a:ext uri="{FF2B5EF4-FFF2-40B4-BE49-F238E27FC236}">
                <a16:creationId xmlns:a16="http://schemas.microsoft.com/office/drawing/2014/main" id="{600C185D-9975-41A4-8513-0EB73BD8571C}"/>
              </a:ext>
            </a:extLst>
          </p:cNvPr>
          <p:cNvGraphicFramePr/>
          <p:nvPr>
            <p:extLst>
              <p:ext uri="{D42A27DB-BD31-4B8C-83A1-F6EECF244321}">
                <p14:modId xmlns:p14="http://schemas.microsoft.com/office/powerpoint/2010/main" val="475956756"/>
              </p:ext>
            </p:extLst>
          </p:nvPr>
        </p:nvGraphicFramePr>
        <p:xfrm>
          <a:off x="1597319" y="78561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26C8443D-95E8-4190-AC83-CB5D443E749A}"/>
              </a:ext>
            </a:extLst>
          </p:cNvPr>
          <p:cNvSpPr txBox="1"/>
          <p:nvPr/>
        </p:nvSpPr>
        <p:spPr>
          <a:xfrm>
            <a:off x="1468947" y="5069900"/>
            <a:ext cx="8853404" cy="1200329"/>
          </a:xfrm>
          <a:prstGeom prst="rect">
            <a:avLst/>
          </a:prstGeom>
          <a:noFill/>
        </p:spPr>
        <p:txBody>
          <a:bodyPr wrap="square" rtlCol="0">
            <a:spAutoFit/>
          </a:bodyPr>
          <a:lstStyle/>
          <a:p>
            <a:r>
              <a:rPr lang="en-US" sz="2400" b="1" i="1" dirty="0">
                <a:latin typeface="Arial" panose="020B0604020202020204" pitchFamily="34" charset="0"/>
                <a:cs typeface="Arial" panose="020B0604020202020204" pitchFamily="34" charset="0"/>
              </a:rPr>
              <a:t>The effect of attitude on leader self-efficacy weakened at higher levels of total post-high school professional experience. </a:t>
            </a:r>
          </a:p>
        </p:txBody>
      </p:sp>
    </p:spTree>
    <p:extLst>
      <p:ext uri="{BB962C8B-B14F-4D97-AF65-F5344CB8AC3E}">
        <p14:creationId xmlns:p14="http://schemas.microsoft.com/office/powerpoint/2010/main" val="384725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5A126B49-E794-406A-9CBC-6C79F52CA71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EAFA9085-8F3B-4892-9516-4A0B72CA883C}"/>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8A7EE6A2-BB2B-41B2-8FC6-F649C634BCEB}"/>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C5561B06-3247-4C57-8EFB-5E0D36707B7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93CD1B5C-5580-4B60-B667-B564C1E1DE4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5F401971-3D1D-46B5-B298-CC5B01FF7BD1}"/>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45814EFB-5A35-4F7B-832F-AC4D1F319539}"/>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CEA786F8-5625-40C8-A9B7-99E7F58D438F}"/>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A766A685-7A0A-4277-9C07-DD47EA0C6070}"/>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581192" y="2180496"/>
            <a:ext cx="11429576" cy="4764001"/>
          </a:xfrm>
        </p:spPr>
        <p:txBody>
          <a:bodyPr>
            <a:normAutofit lnSpcReduction="10000"/>
          </a:bodyPr>
          <a:lstStyle/>
          <a:p>
            <a:pPr marL="0" indent="0">
              <a:buNone/>
            </a:pPr>
            <a:endParaRPr lang="en-US" sz="2200" dirty="0">
              <a:latin typeface="Arial" panose="020B0604020202020204" pitchFamily="34" charset="0"/>
              <a:cs typeface="Arial" panose="020B0604020202020204" pitchFamily="34" charset="0"/>
            </a:endParaRPr>
          </a:p>
          <a:p>
            <a:pPr marL="0" indent="0">
              <a:buNone/>
            </a:pPr>
            <a:r>
              <a:rPr lang="en-US" sz="2200" b="1" dirty="0">
                <a:latin typeface="Arial" panose="020B0604020202020204" pitchFamily="34" charset="0"/>
                <a:cs typeface="Arial" panose="020B0604020202020204" pitchFamily="34" charset="0"/>
              </a:rPr>
              <a:t>Self Directed Professional Development</a:t>
            </a:r>
          </a:p>
          <a:p>
            <a:r>
              <a:rPr lang="en-US" sz="2200" dirty="0">
                <a:latin typeface="Arial" panose="020B0604020202020204" pitchFamily="34" charset="0"/>
                <a:cs typeface="Arial" panose="020B0604020202020204" pitchFamily="34" charset="0"/>
              </a:rPr>
              <a:t>Self-reported participation </a:t>
            </a:r>
            <a:r>
              <a:rPr lang="en-US" sz="2200" dirty="0"/>
              <a:t>does not </a:t>
            </a:r>
            <a:r>
              <a:rPr lang="en-US" sz="2200" dirty="0">
                <a:latin typeface="Arial" panose="020B0604020202020204" pitchFamily="34" charset="0"/>
                <a:cs typeface="Arial" panose="020B0604020202020204" pitchFamily="34" charset="0"/>
              </a:rPr>
              <a:t>predict leader’s perceptions of self-efficacy</a:t>
            </a:r>
          </a:p>
          <a:p>
            <a:r>
              <a:rPr lang="en-US" sz="2200" dirty="0"/>
              <a:t>P</a:t>
            </a:r>
            <a:r>
              <a:rPr lang="en-US" sz="2200" dirty="0">
                <a:latin typeface="Arial" panose="020B0604020202020204" pitchFamily="34" charset="0"/>
                <a:cs typeface="Arial" panose="020B0604020202020204" pitchFamily="34" charset="0"/>
              </a:rPr>
              <a:t>articipation in such activities viewed differently from other professional accomplishments (i.e. implementation of a new program within a work setting</a:t>
            </a:r>
            <a:r>
              <a:rPr lang="en-US" sz="2200" dirty="0"/>
              <a:t>)</a:t>
            </a:r>
            <a:endParaRPr lang="en-US" sz="2200" dirty="0">
              <a:latin typeface="Arial" panose="020B0604020202020204" pitchFamily="34" charset="0"/>
              <a:cs typeface="Arial" panose="020B0604020202020204" pitchFamily="34" charset="0"/>
            </a:endParaRPr>
          </a:p>
          <a:p>
            <a:pPr marL="0" indent="0">
              <a:buNone/>
            </a:pPr>
            <a:endParaRPr lang="en-US" sz="2200" dirty="0">
              <a:latin typeface="Arial" panose="020B0604020202020204" pitchFamily="34" charset="0"/>
              <a:cs typeface="Arial" panose="020B0604020202020204" pitchFamily="34" charset="0"/>
            </a:endParaRPr>
          </a:p>
          <a:p>
            <a:pPr marL="0" indent="0">
              <a:buNone/>
            </a:pPr>
            <a:r>
              <a:rPr lang="en-US" sz="2200" b="1" dirty="0">
                <a:latin typeface="Arial" panose="020B0604020202020204" pitchFamily="34" charset="0"/>
                <a:cs typeface="Arial" panose="020B0604020202020204" pitchFamily="34" charset="0"/>
              </a:rPr>
              <a:t>Leader Self-Efficacy</a:t>
            </a:r>
          </a:p>
          <a:p>
            <a:r>
              <a:rPr lang="en-US" sz="2200" dirty="0">
                <a:latin typeface="Arial" panose="020B0604020202020204" pitchFamily="34" charset="0"/>
                <a:cs typeface="Arial" panose="020B0604020202020204" pitchFamily="34" charset="0"/>
              </a:rPr>
              <a:t>Highly efficacious leaders are more likely to believe in the value of lifelong learning and ongoing self-assessment for organizational leaders. </a:t>
            </a:r>
          </a:p>
          <a:p>
            <a:r>
              <a:rPr lang="en-US" sz="2200" dirty="0"/>
              <a:t>Lifelong professional experience plays a role in individual attitudes and beliefs within a work setting. </a:t>
            </a:r>
            <a:endParaRPr lang="en-US" sz="2200" dirty="0">
              <a:latin typeface="Arial" panose="020B0604020202020204" pitchFamily="34" charset="0"/>
              <a:cs typeface="Arial" panose="020B0604020202020204" pitchFamily="34"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287411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746228" y="1073231"/>
            <a:ext cx="3054091" cy="4711539"/>
          </a:xfrm>
        </p:spPr>
        <p:txBody>
          <a:bodyPr anchor="ctr">
            <a:normAutofit/>
          </a:bodyPr>
          <a:lstStyle/>
          <a:p>
            <a:r>
              <a:rPr lang="en-US" sz="3200" dirty="0">
                <a:solidFill>
                  <a:schemeClr val="accent1"/>
                </a:solidFill>
              </a:rPr>
              <a:t>Implications</a:t>
            </a:r>
          </a:p>
        </p:txBody>
      </p:sp>
      <p:sp>
        <p:nvSpPr>
          <p:cNvPr id="13" name="Rectangle 12">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18">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6" name="Content Placeholder 5"/>
          <p:cNvSpPr>
            <a:spLocks noGrp="1"/>
          </p:cNvSpPr>
          <p:nvPr>
            <p:ph idx="1"/>
          </p:nvPr>
        </p:nvSpPr>
        <p:spPr>
          <a:xfrm>
            <a:off x="4702629" y="1073231"/>
            <a:ext cx="6599582" cy="5157887"/>
          </a:xfrm>
        </p:spPr>
        <p:txBody>
          <a:bodyPr>
            <a:normAutofit fontScale="92500" lnSpcReduction="10000"/>
          </a:bodyPr>
          <a:lstStyle/>
          <a:p>
            <a:pPr marL="0" indent="0">
              <a:buNone/>
            </a:pPr>
            <a:endParaRPr lang="en-US" sz="2000" dirty="0">
              <a:solidFill>
                <a:srgbClr val="FFFFFF"/>
              </a:solidFill>
              <a:latin typeface="Arial" panose="020B0604020202020204" pitchFamily="34" charset="0"/>
              <a:cs typeface="Arial" panose="020B0604020202020204" pitchFamily="34" charset="0"/>
            </a:endParaRPr>
          </a:p>
          <a:p>
            <a:pPr marL="0" indent="0">
              <a:buNone/>
            </a:pPr>
            <a:r>
              <a:rPr lang="en-US" sz="2800" b="1" dirty="0">
                <a:solidFill>
                  <a:srgbClr val="FFFFFF"/>
                </a:solidFill>
                <a:latin typeface="Arial" panose="020B0604020202020204" pitchFamily="34" charset="0"/>
                <a:cs typeface="Arial" panose="020B0604020202020204" pitchFamily="34" charset="0"/>
              </a:rPr>
              <a:t>Professional Development Literature</a:t>
            </a:r>
          </a:p>
          <a:p>
            <a:pPr>
              <a:buFont typeface="Wingdings" panose="05000000000000000000" pitchFamily="2" charset="2"/>
              <a:buChar char="§"/>
            </a:pPr>
            <a:r>
              <a:rPr lang="en-US" sz="2400" dirty="0">
                <a:solidFill>
                  <a:srgbClr val="FFFFFF"/>
                </a:solidFill>
                <a:latin typeface="Arial" panose="020B0604020202020204" pitchFamily="34" charset="0"/>
                <a:cs typeface="Arial" panose="020B0604020202020204" pitchFamily="34" charset="0"/>
              </a:rPr>
              <a:t>Emphasis on individual attitudes</a:t>
            </a:r>
          </a:p>
          <a:p>
            <a:pPr>
              <a:buFont typeface="Wingdings" panose="05000000000000000000" pitchFamily="2" charset="2"/>
              <a:buChar char="§"/>
            </a:pPr>
            <a:r>
              <a:rPr lang="en-US" sz="2400" dirty="0">
                <a:solidFill>
                  <a:srgbClr val="FFFFFF"/>
                </a:solidFill>
                <a:latin typeface="Arial" panose="020B0604020202020204" pitchFamily="34" charset="0"/>
                <a:cs typeface="Arial" panose="020B0604020202020204" pitchFamily="34" charset="0"/>
              </a:rPr>
              <a:t>Self-selection of activities</a:t>
            </a:r>
          </a:p>
          <a:p>
            <a:pPr>
              <a:buFont typeface="Wingdings" panose="05000000000000000000" pitchFamily="2" charset="2"/>
              <a:buChar char="§"/>
            </a:pPr>
            <a:r>
              <a:rPr lang="en-US" sz="2400" dirty="0">
                <a:solidFill>
                  <a:srgbClr val="FFFFFF"/>
                </a:solidFill>
                <a:latin typeface="Arial" panose="020B0604020202020204" pitchFamily="34" charset="0"/>
                <a:cs typeface="Arial" panose="020B0604020202020204" pitchFamily="34" charset="0"/>
              </a:rPr>
              <a:t>Self-perception  and organizational citizenship behaviors </a:t>
            </a:r>
          </a:p>
          <a:p>
            <a:pPr marL="0" indent="0">
              <a:buNone/>
            </a:pPr>
            <a:endParaRPr lang="en-US" sz="2800" b="1" dirty="0">
              <a:solidFill>
                <a:srgbClr val="FFFFFF"/>
              </a:solidFill>
              <a:latin typeface="Arial" panose="020B0604020202020204" pitchFamily="34" charset="0"/>
              <a:cs typeface="Arial" panose="020B0604020202020204" pitchFamily="34" charset="0"/>
            </a:endParaRPr>
          </a:p>
          <a:p>
            <a:pPr marL="0" indent="0">
              <a:buNone/>
            </a:pPr>
            <a:r>
              <a:rPr lang="en-US" sz="2800" b="1" dirty="0">
                <a:solidFill>
                  <a:srgbClr val="FFFFFF"/>
                </a:solidFill>
                <a:latin typeface="Arial" panose="020B0604020202020204" pitchFamily="34" charset="0"/>
                <a:cs typeface="Arial" panose="020B0604020202020204" pitchFamily="34" charset="0"/>
              </a:rPr>
              <a:t>Business Environment</a:t>
            </a:r>
          </a:p>
          <a:p>
            <a:r>
              <a:rPr lang="en-US" sz="2400" dirty="0">
                <a:solidFill>
                  <a:srgbClr val="FFFFFF"/>
                </a:solidFill>
                <a:latin typeface="Arial" panose="020B0604020202020204" pitchFamily="34" charset="0"/>
                <a:cs typeface="Arial" panose="020B0604020202020204" pitchFamily="34" charset="0"/>
              </a:rPr>
              <a:t>Leader development protocols</a:t>
            </a:r>
          </a:p>
          <a:p>
            <a:r>
              <a:rPr lang="en-US" sz="2400" dirty="0">
                <a:solidFill>
                  <a:srgbClr val="FFFFFF"/>
                </a:solidFill>
                <a:latin typeface="Arial" panose="020B0604020202020204" pitchFamily="34" charset="0"/>
                <a:cs typeface="Arial" panose="020B0604020202020204" pitchFamily="34" charset="0"/>
              </a:rPr>
              <a:t>Human resources function</a:t>
            </a:r>
          </a:p>
          <a:p>
            <a:r>
              <a:rPr lang="en-US" sz="2400" dirty="0">
                <a:solidFill>
                  <a:srgbClr val="FFFFFF"/>
                </a:solidFill>
                <a:latin typeface="Arial" panose="020B0604020202020204" pitchFamily="34" charset="0"/>
                <a:cs typeface="Arial" panose="020B0604020202020204" pitchFamily="34" charset="0"/>
              </a:rPr>
              <a:t>Organizational functionality </a:t>
            </a:r>
          </a:p>
          <a:p>
            <a:endParaRPr lang="en-US" sz="2000" dirty="0">
              <a:solidFill>
                <a:srgbClr val="FFFFFF"/>
              </a:solidFill>
            </a:endParaRPr>
          </a:p>
          <a:p>
            <a:pPr>
              <a:buFont typeface="Wingdings" panose="05000000000000000000" pitchFamily="2" charset="2"/>
              <a:buChar char="§"/>
            </a:pPr>
            <a:endParaRPr lang="en-US" sz="2000" dirty="0">
              <a:solidFill>
                <a:srgbClr val="FFFFFF"/>
              </a:solidFill>
            </a:endParaRPr>
          </a:p>
          <a:p>
            <a:pPr marL="0" indent="0">
              <a:buNone/>
            </a:pPr>
            <a:endParaRPr lang="en-US" sz="2000" dirty="0">
              <a:solidFill>
                <a:srgbClr val="FFFFFF"/>
              </a:solidFill>
            </a:endParaRPr>
          </a:p>
        </p:txBody>
      </p:sp>
    </p:spTree>
    <p:extLst>
      <p:ext uri="{BB962C8B-B14F-4D97-AF65-F5344CB8AC3E}">
        <p14:creationId xmlns:p14="http://schemas.microsoft.com/office/powerpoint/2010/main" val="3885212336"/>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46228" y="1037967"/>
            <a:ext cx="3054091" cy="4709131"/>
          </a:xfrm>
        </p:spPr>
        <p:txBody>
          <a:bodyPr anchor="ctr">
            <a:normAutofit/>
          </a:bodyPr>
          <a:lstStyle/>
          <a:p>
            <a:r>
              <a:rPr lang="en-US">
                <a:solidFill>
                  <a:schemeClr val="accent1"/>
                </a:solidFill>
              </a:rPr>
              <a:t>Limitations</a:t>
            </a:r>
          </a:p>
        </p:txBody>
      </p:sp>
      <p:sp>
        <p:nvSpPr>
          <p:cNvPr id="12" name="Rectangle 11">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17">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4AEA13BB-6FDD-4792-B9A4-959B25E18F5B}"/>
              </a:ext>
            </a:extLst>
          </p:cNvPr>
          <p:cNvGraphicFramePr>
            <a:graphicFrameLocks noGrp="1"/>
          </p:cNvGraphicFramePr>
          <p:nvPr>
            <p:ph idx="1"/>
            <p:extLst>
              <p:ext uri="{D42A27DB-BD31-4B8C-83A1-F6EECF244321}">
                <p14:modId xmlns:p14="http://schemas.microsoft.com/office/powerpoint/2010/main" val="2306590234"/>
              </p:ext>
            </p:extLst>
          </p:nvPr>
        </p:nvGraphicFramePr>
        <p:xfrm>
          <a:off x="4598438" y="820133"/>
          <a:ext cx="6996531" cy="5458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471909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F4D71-D54D-417D-9E31-8F05A40916D9}"/>
              </a:ext>
            </a:extLst>
          </p:cNvPr>
          <p:cNvSpPr>
            <a:spLocks noGrp="1"/>
          </p:cNvSpPr>
          <p:nvPr>
            <p:ph type="title"/>
          </p:nvPr>
        </p:nvSpPr>
        <p:spPr/>
        <p:txBody>
          <a:bodyPr>
            <a:normAutofit/>
          </a:bodyPr>
          <a:lstStyle/>
          <a:p>
            <a:r>
              <a:rPr lang="en-US" dirty="0">
                <a:solidFill>
                  <a:srgbClr val="FFFEFF"/>
                </a:solidFill>
              </a:rPr>
              <a:t>Self-Directed Professional Development</a:t>
            </a:r>
          </a:p>
        </p:txBody>
      </p:sp>
      <p:graphicFrame>
        <p:nvGraphicFramePr>
          <p:cNvPr id="12" name="Content Placeholder 2">
            <a:extLst>
              <a:ext uri="{FF2B5EF4-FFF2-40B4-BE49-F238E27FC236}">
                <a16:creationId xmlns:a16="http://schemas.microsoft.com/office/drawing/2014/main" id="{6C154E65-93BC-40E1-BE0B-06135E9FC634}"/>
              </a:ext>
            </a:extLst>
          </p:cNvPr>
          <p:cNvGraphicFramePr>
            <a:graphicFrameLocks noGrp="1"/>
          </p:cNvGraphicFramePr>
          <p:nvPr>
            <p:ph idx="1"/>
            <p:extLst>
              <p:ext uri="{D42A27DB-BD31-4B8C-83A1-F6EECF244321}">
                <p14:modId xmlns:p14="http://schemas.microsoft.com/office/powerpoint/2010/main" val="4060592568"/>
              </p:ext>
            </p:extLst>
          </p:nvPr>
        </p:nvGraphicFramePr>
        <p:xfrm>
          <a:off x="580858" y="1970805"/>
          <a:ext cx="11029950" cy="3678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5413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B89715-0C08-460F-B428-54CD799788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6534" y="4999383"/>
            <a:ext cx="11293599" cy="952428"/>
          </a:xfrm>
        </p:spPr>
        <p:txBody>
          <a:bodyPr anchor="ctr">
            <a:normAutofit/>
          </a:bodyPr>
          <a:lstStyle/>
          <a:p>
            <a:r>
              <a:rPr lang="en-US">
                <a:solidFill>
                  <a:schemeClr val="accent1"/>
                </a:solidFill>
              </a:rPr>
              <a:t>Recommendations</a:t>
            </a:r>
          </a:p>
        </p:txBody>
      </p:sp>
      <p:sp>
        <p:nvSpPr>
          <p:cNvPr id="12" name="Rectangle 11">
            <a:extLst>
              <a:ext uri="{FF2B5EF4-FFF2-40B4-BE49-F238E27FC236}">
                <a16:creationId xmlns:a16="http://schemas.microsoft.com/office/drawing/2014/main" id="{7937B2BA-7A3F-4338-9F35-A23EE73676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1"/>
            <a:ext cx="11298933" cy="437703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F677D424-9960-4ACA-BCD2-505B987C4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6057326"/>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534247F3-70BF-4860-A663-2ECA100F9E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057326"/>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17">
            <a:extLst>
              <a:ext uri="{FF2B5EF4-FFF2-40B4-BE49-F238E27FC236}">
                <a16:creationId xmlns:a16="http://schemas.microsoft.com/office/drawing/2014/main" id="{E81D5223-6DF2-4751-8B5D-D37B5D98A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6053769"/>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7" name="Content Placeholder 2">
            <a:extLst>
              <a:ext uri="{FF2B5EF4-FFF2-40B4-BE49-F238E27FC236}">
                <a16:creationId xmlns:a16="http://schemas.microsoft.com/office/drawing/2014/main" id="{53522631-2E5C-4A76-A1EE-F6FA8E67A156}"/>
              </a:ext>
            </a:extLst>
          </p:cNvPr>
          <p:cNvGraphicFramePr>
            <a:graphicFrameLocks noGrp="1"/>
          </p:cNvGraphicFramePr>
          <p:nvPr>
            <p:ph idx="1"/>
            <p:extLst>
              <p:ext uri="{D42A27DB-BD31-4B8C-83A1-F6EECF244321}">
                <p14:modId xmlns:p14="http://schemas.microsoft.com/office/powerpoint/2010/main" val="2667578304"/>
              </p:ext>
            </p:extLst>
          </p:nvPr>
        </p:nvGraphicFramePr>
        <p:xfrm>
          <a:off x="841522" y="370649"/>
          <a:ext cx="10650133" cy="5073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1807767"/>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46228" y="1037967"/>
            <a:ext cx="3054091" cy="4709131"/>
          </a:xfrm>
        </p:spPr>
        <p:txBody>
          <a:bodyPr anchor="ctr">
            <a:normAutofit/>
          </a:bodyPr>
          <a:lstStyle/>
          <a:p>
            <a:r>
              <a:rPr lang="en-US">
                <a:solidFill>
                  <a:schemeClr val="accent1"/>
                </a:solidFill>
              </a:rPr>
              <a:t>Recommendations- New Lines of Inquiry</a:t>
            </a:r>
          </a:p>
        </p:txBody>
      </p:sp>
      <p:sp>
        <p:nvSpPr>
          <p:cNvPr id="11" name="Rectangle 10">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4" name="Content Placeholder 3"/>
          <p:cNvGraphicFramePr>
            <a:graphicFrameLocks noGrp="1"/>
          </p:cNvGraphicFramePr>
          <p:nvPr>
            <p:ph idx="1"/>
            <p:extLst>
              <p:ext uri="{D42A27DB-BD31-4B8C-83A1-F6EECF244321}">
                <p14:modId xmlns:p14="http://schemas.microsoft.com/office/powerpoint/2010/main" val="2189851783"/>
              </p:ext>
            </p:extLst>
          </p:nvPr>
        </p:nvGraphicFramePr>
        <p:xfrm>
          <a:off x="4598438" y="1037967"/>
          <a:ext cx="7012370" cy="47091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1748544"/>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REFERENCES</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Becker, G. S. (1993). Nobel lecture: The economic way of looking at behavior. </a:t>
            </a:r>
            <a:r>
              <a:rPr lang="en-US" i="1" dirty="0"/>
              <a:t>Journal of Political Economy, 	101</a:t>
            </a:r>
            <a:r>
              <a:rPr lang="en-US" dirty="0"/>
              <a:t>(3), 385–409. https://doi.org/10.1086/261880</a:t>
            </a:r>
          </a:p>
          <a:p>
            <a:pPr marL="0" indent="0">
              <a:buNone/>
            </a:pPr>
            <a:r>
              <a:rPr lang="en-US" dirty="0"/>
              <a:t>Collin, K., van der </a:t>
            </a:r>
            <a:r>
              <a:rPr lang="en-US" dirty="0" err="1"/>
              <a:t>Heijden</a:t>
            </a:r>
            <a:r>
              <a:rPr lang="en-US" dirty="0"/>
              <a:t>, B. I. J. M., &amp; Lewis, P. (2012). Continuing professional development. </a:t>
            </a:r>
            <a:r>
              <a:rPr lang="en-US" i="1" dirty="0"/>
              <a:t>International 	Journal of Training and Development, 16</a:t>
            </a:r>
            <a:r>
              <a:rPr lang="en-US" dirty="0"/>
              <a:t>(3), 155–163. https://doi.org/10.1111/j.1468-2419.2012.00410.x</a:t>
            </a:r>
          </a:p>
          <a:p>
            <a:pPr marL="0" indent="0">
              <a:buNone/>
            </a:pPr>
            <a:r>
              <a:rPr lang="en-US" dirty="0"/>
              <a:t>Eden, D. (2001). Means efficacy: External sources of general and specific subjective efficacy. In M. </a:t>
            </a:r>
            <a:r>
              <a:rPr lang="en-US" dirty="0" err="1"/>
              <a:t>Erez</a:t>
            </a:r>
            <a:r>
              <a:rPr lang="en-US" dirty="0"/>
              <a:t>, U. 	</a:t>
            </a:r>
            <a:r>
              <a:rPr lang="en-US" dirty="0" err="1"/>
              <a:t>Kleinbeck</a:t>
            </a:r>
            <a:r>
              <a:rPr lang="en-US" dirty="0"/>
              <a:t>, &amp; H. Thierry (Eds.), </a:t>
            </a:r>
            <a:r>
              <a:rPr lang="en-US" i="1" dirty="0"/>
              <a:t>Work motivation in the context of a globalizing economy</a:t>
            </a:r>
            <a:r>
              <a:rPr lang="en-US" dirty="0"/>
              <a:t> (pp. 65–77). 	Hillsdale, NJ: Lawrence Erlbaum.</a:t>
            </a:r>
          </a:p>
          <a:p>
            <a:pPr marL="0" indent="0">
              <a:buNone/>
            </a:pPr>
            <a:r>
              <a:rPr lang="en-US" dirty="0" err="1"/>
              <a:t>Ellinger</a:t>
            </a:r>
            <a:r>
              <a:rPr lang="en-US" dirty="0"/>
              <a:t>, A. D. (2004). The concept of self-directed learning and its implications for human resource development. 	</a:t>
            </a:r>
            <a:r>
              <a:rPr lang="en-US" i="1" dirty="0"/>
              <a:t>Advances in Developing Human Resources, 6</a:t>
            </a:r>
            <a:r>
              <a:rPr lang="en-US" dirty="0"/>
              <a:t>(2), 158–177. https://doi.org/10.1177/1523422304263327</a:t>
            </a:r>
          </a:p>
          <a:p>
            <a:pPr marL="0" indent="0">
              <a:buNone/>
            </a:pPr>
            <a:r>
              <a:rPr lang="en-US" dirty="0" err="1"/>
              <a:t>Ellinger</a:t>
            </a:r>
            <a:r>
              <a:rPr lang="en-US" dirty="0"/>
              <a:t>, A. D., Yang, B., &amp; </a:t>
            </a:r>
            <a:r>
              <a:rPr lang="en-US" dirty="0" err="1"/>
              <a:t>Howton</a:t>
            </a:r>
            <a:r>
              <a:rPr lang="en-US" dirty="0"/>
              <a:t>, S. W. (2002). The relationship between the learning organization concept and 	firms’ financial performance: An empirical assessment. </a:t>
            </a:r>
            <a:r>
              <a:rPr lang="en-US" i="1" dirty="0"/>
              <a:t>Human Resource Development Quarterly, 13</a:t>
            </a:r>
            <a:r>
              <a:rPr lang="en-US" dirty="0"/>
              <a:t>(1), 5–	22. https://doi.org/10.1002/hrdq.1010</a:t>
            </a:r>
          </a:p>
          <a:p>
            <a:endParaRPr lang="en-US" dirty="0"/>
          </a:p>
          <a:p>
            <a:endParaRPr lang="en-US" dirty="0"/>
          </a:p>
        </p:txBody>
      </p:sp>
    </p:spTree>
    <p:extLst>
      <p:ext uri="{BB962C8B-B14F-4D97-AF65-F5344CB8AC3E}">
        <p14:creationId xmlns:p14="http://schemas.microsoft.com/office/powerpoint/2010/main" val="244615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REFERENCES</a:t>
            </a:r>
          </a:p>
        </p:txBody>
      </p:sp>
      <p:sp>
        <p:nvSpPr>
          <p:cNvPr id="3" name="Content Placeholder 2"/>
          <p:cNvSpPr>
            <a:spLocks noGrp="1"/>
          </p:cNvSpPr>
          <p:nvPr>
            <p:ph idx="1"/>
          </p:nvPr>
        </p:nvSpPr>
        <p:spPr/>
        <p:txBody>
          <a:bodyPr>
            <a:normAutofit/>
          </a:bodyPr>
          <a:lstStyle/>
          <a:p>
            <a:pPr marL="0" indent="0">
              <a:buNone/>
            </a:pPr>
            <a:r>
              <a:rPr lang="en-US" dirty="0"/>
              <a:t>Hannah, S. T., </a:t>
            </a:r>
            <a:r>
              <a:rPr lang="en-US" dirty="0" err="1"/>
              <a:t>Avolio</a:t>
            </a:r>
            <a:r>
              <a:rPr lang="en-US" dirty="0"/>
              <a:t>, B. J., </a:t>
            </a:r>
            <a:r>
              <a:rPr lang="en-US" dirty="0" err="1"/>
              <a:t>Luthans</a:t>
            </a:r>
            <a:r>
              <a:rPr lang="en-US" dirty="0"/>
              <a:t>, F., &amp; Harms, P. D. (2008). Leadership efficacy: Review and future 	directions. </a:t>
            </a:r>
            <a:r>
              <a:rPr lang="en-US" i="1" dirty="0"/>
              <a:t>The Leadership Quarterly, 19</a:t>
            </a:r>
            <a:r>
              <a:rPr lang="en-US" dirty="0"/>
              <a:t>(6), 669–692. https://doi.org/10.1016/j.leaqua.2008.09.007</a:t>
            </a:r>
          </a:p>
          <a:p>
            <a:pPr marL="0" indent="0">
              <a:buNone/>
            </a:pPr>
            <a:r>
              <a:rPr lang="en-US" dirty="0"/>
              <a:t>Hannah, S. T., &amp; </a:t>
            </a:r>
            <a:r>
              <a:rPr lang="en-US" dirty="0" err="1"/>
              <a:t>Avolio</a:t>
            </a:r>
            <a:r>
              <a:rPr lang="en-US" dirty="0"/>
              <a:t>, B. J. (2013). </a:t>
            </a:r>
            <a:r>
              <a:rPr lang="en-US" i="1" dirty="0"/>
              <a:t>Leader efficacy questionnaire</a:t>
            </a:r>
            <a:r>
              <a:rPr lang="en-US" dirty="0"/>
              <a:t>. Menlo Park, CA: Mind Garden.</a:t>
            </a:r>
          </a:p>
          <a:p>
            <a:pPr marL="0" indent="0">
              <a:buNone/>
            </a:pPr>
            <a:r>
              <a:rPr lang="en-US" dirty="0" err="1"/>
              <a:t>Hurtz</a:t>
            </a:r>
            <a:r>
              <a:rPr lang="en-US" dirty="0"/>
              <a:t>, G. M., &amp; Williams, K. J. (2009). Attitudinal and motivational antecedents of participation in voluntary 	employee development activities. </a:t>
            </a:r>
            <a:r>
              <a:rPr lang="en-US" i="1" dirty="0"/>
              <a:t>Journal of Applied Psychology, 94</a:t>
            </a:r>
            <a:r>
              <a:rPr lang="en-US" dirty="0"/>
              <a:t>(3), 635–653. 	https://doi.org/10.1037/a0014580</a:t>
            </a:r>
          </a:p>
          <a:p>
            <a:pPr marL="0" indent="0" eaLnBrk="0" hangingPunct="0">
              <a:buNone/>
            </a:pPr>
            <a:r>
              <a:rPr lang="en-US" dirty="0" err="1"/>
              <a:t>Kingsinger</a:t>
            </a:r>
            <a:r>
              <a:rPr lang="en-US" dirty="0"/>
              <a:t>, P., &amp; </a:t>
            </a:r>
            <a:r>
              <a:rPr lang="en-US" dirty="0" err="1"/>
              <a:t>Walch</a:t>
            </a:r>
            <a:r>
              <a:rPr lang="en-US" dirty="0"/>
              <a:t>, K. (2012). </a:t>
            </a:r>
            <a:r>
              <a:rPr lang="en-US" i="1" dirty="0"/>
              <a:t>Living and leading in a VUCA world</a:t>
            </a:r>
            <a:r>
              <a:rPr lang="en-US" dirty="0"/>
              <a:t>. Retrieved From: 	http://www.forevueinternational.com/Content/sites/forevue/pages/1482 	/4_1__Living_and_Leading_in_a_VUCA_World_Thunderbird_School.PDF</a:t>
            </a:r>
          </a:p>
          <a:p>
            <a:endParaRPr lang="en-US" dirty="0"/>
          </a:p>
          <a:p>
            <a:endParaRPr lang="en-US" dirty="0"/>
          </a:p>
          <a:p>
            <a:endParaRPr lang="en-US" dirty="0"/>
          </a:p>
        </p:txBody>
      </p:sp>
    </p:spTree>
    <p:extLst>
      <p:ext uri="{BB962C8B-B14F-4D97-AF65-F5344CB8AC3E}">
        <p14:creationId xmlns:p14="http://schemas.microsoft.com/office/powerpoint/2010/main" val="250022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REFERENCES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Li, S.T. T., </a:t>
            </a:r>
            <a:r>
              <a:rPr lang="en-US" dirty="0" err="1"/>
              <a:t>Favreau</a:t>
            </a:r>
            <a:r>
              <a:rPr lang="en-US" dirty="0"/>
              <a:t>, M. A., &amp; West, D. C. (2009). Pediatric resident and faculty attitudes toward self-assessment 	and self-directed learning: A cross-sectional study.</a:t>
            </a:r>
            <a:r>
              <a:rPr lang="en-US" i="1" dirty="0"/>
              <a:t> BMC Medical Education, 9</a:t>
            </a:r>
            <a:r>
              <a:rPr lang="en-US" dirty="0"/>
              <a:t>(1), 16. 	https://doi.org/10.1186/1472-6920-9-16</a:t>
            </a:r>
          </a:p>
          <a:p>
            <a:pPr marL="0" indent="0" eaLnBrk="0" hangingPunct="0">
              <a:buNone/>
            </a:pPr>
            <a:r>
              <a:rPr lang="en-US" dirty="0"/>
              <a:t>McGrath, J. E. (1962). </a:t>
            </a:r>
            <a:r>
              <a:rPr lang="en-US" i="1" dirty="0"/>
              <a:t>Leadership behavior: Some requirements for leadership training</a:t>
            </a:r>
            <a:r>
              <a:rPr lang="en-US" dirty="0"/>
              <a:t>. Washington, DC: U.S. 	Civil Service Commission, Office of Career Development.</a:t>
            </a:r>
          </a:p>
          <a:p>
            <a:pPr marL="0" indent="0">
              <a:buNone/>
            </a:pPr>
            <a:r>
              <a:rPr lang="en-US" dirty="0"/>
              <a:t>Murphy, S. E. (2002). Leader self-regulation: The role of self-efficacy and multiple intelligences. In R. E. Riggio, 	S. E. Murphy, &amp; F. J. </a:t>
            </a:r>
            <a:r>
              <a:rPr lang="en-US" dirty="0" err="1"/>
              <a:t>Pirozzolo</a:t>
            </a:r>
            <a:r>
              <a:rPr lang="en-US" dirty="0"/>
              <a:t> (Eds.), </a:t>
            </a:r>
            <a:r>
              <a:rPr lang="en-US" i="1" dirty="0"/>
              <a:t>LEA’s organization and management series: Multiple intelligences and 	leadership</a:t>
            </a:r>
            <a:r>
              <a:rPr lang="en-US" dirty="0"/>
              <a:t> (pp. 163–186). Mahwah, NJ: Lawrence Erlbaum.</a:t>
            </a:r>
          </a:p>
          <a:p>
            <a:pPr marL="0" indent="0">
              <a:buNone/>
            </a:pPr>
            <a:r>
              <a:rPr lang="en-US" dirty="0"/>
              <a:t>Orvis, K. A., &amp; </a:t>
            </a:r>
            <a:r>
              <a:rPr lang="en-US" dirty="0" err="1"/>
              <a:t>Ratwani</a:t>
            </a:r>
            <a:r>
              <a:rPr lang="en-US" dirty="0"/>
              <a:t>, K. L. (2010). Leader self-development: A contemporary context for leader development 	evaluation. </a:t>
            </a:r>
            <a:r>
              <a:rPr lang="en-US" i="1" dirty="0"/>
              <a:t>Leadership Quarterly, 21</a:t>
            </a:r>
            <a:r>
              <a:rPr lang="en-US" dirty="0"/>
              <a:t>(4), 657–674. https://doi.org/10.1016/j.leaqua.2010.06.008</a:t>
            </a:r>
          </a:p>
          <a:p>
            <a:pPr marL="0" indent="0">
              <a:buNone/>
            </a:pPr>
            <a:r>
              <a:rPr lang="en-US" dirty="0"/>
              <a:t>Tsai, M. T., Tsai, C.-L., &amp; Wang, Y. C. (2011). A study on the relationship between leadership style, emotional 	intelligence, self-efficacy and organizational commitment: A case study of the banking industry in Taiwan. 	</a:t>
            </a:r>
            <a:r>
              <a:rPr lang="en-US" i="1" dirty="0"/>
              <a:t>African Journal of Business Management, 5</a:t>
            </a:r>
            <a:r>
              <a:rPr lang="en-US" dirty="0"/>
              <a:t>(13), 5319–5329.</a:t>
            </a:r>
          </a:p>
          <a:p>
            <a:endParaRPr lang="en-US" dirty="0"/>
          </a:p>
        </p:txBody>
      </p:sp>
    </p:spTree>
    <p:extLst>
      <p:ext uri="{BB962C8B-B14F-4D97-AF65-F5344CB8AC3E}">
        <p14:creationId xmlns:p14="http://schemas.microsoft.com/office/powerpoint/2010/main" val="569727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1374" y="1041023"/>
            <a:ext cx="10663707" cy="6309420"/>
          </a:xfrm>
          <a:prstGeom prst="rect">
            <a:avLst/>
          </a:prstGeom>
          <a:noFill/>
        </p:spPr>
        <p:txBody>
          <a:bodyPr wrap="square" rtlCol="0">
            <a:spAutoFit/>
          </a:bodyPr>
          <a:lstStyle/>
          <a:p>
            <a:r>
              <a:rPr lang="en-US" sz="3200" b="1" dirty="0">
                <a:solidFill>
                  <a:schemeClr val="bg2">
                    <a:lumMod val="25000"/>
                  </a:schemeClr>
                </a:solidFill>
                <a:latin typeface="Arial" panose="020B0604020202020204" pitchFamily="34" charset="0"/>
                <a:cs typeface="Arial" panose="020B0604020202020204" pitchFamily="34" charset="0"/>
              </a:rPr>
              <a:t>Problem:</a:t>
            </a:r>
            <a:r>
              <a:rPr lang="en-US" sz="2800" dirty="0">
                <a:solidFill>
                  <a:schemeClr val="bg2">
                    <a:lumMod val="25000"/>
                  </a:schemeClr>
                </a:solidFill>
                <a:latin typeface="Arial" panose="020B0604020202020204" pitchFamily="34" charset="0"/>
                <a:cs typeface="Arial" panose="020B0604020202020204" pitchFamily="34" charset="0"/>
              </a:rPr>
              <a:t> Self-appraisal influences individual behavior choices. </a:t>
            </a:r>
          </a:p>
          <a:p>
            <a:endParaRPr lang="en-US" sz="2800" dirty="0">
              <a:solidFill>
                <a:schemeClr val="bg2">
                  <a:lumMod val="25000"/>
                </a:schemeClr>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800" dirty="0">
                <a:solidFill>
                  <a:schemeClr val="bg2">
                    <a:lumMod val="25000"/>
                  </a:schemeClr>
                </a:solidFill>
                <a:latin typeface="Arial" panose="020B0604020202020204" pitchFamily="34" charset="0"/>
                <a:cs typeface="Arial" panose="020B0604020202020204" pitchFamily="34" charset="0"/>
              </a:rPr>
              <a:t> Self-appraisals can be influenced by individual perception biases </a:t>
            </a:r>
          </a:p>
          <a:p>
            <a:pPr lvl="1"/>
            <a:r>
              <a:rPr lang="en-US" sz="2800" dirty="0">
                <a:solidFill>
                  <a:schemeClr val="bg2">
                    <a:lumMod val="25000"/>
                  </a:schemeClr>
                </a:solidFill>
                <a:latin typeface="Arial" panose="020B0604020202020204" pitchFamily="34" charset="0"/>
                <a:cs typeface="Arial" panose="020B0604020202020204" pitchFamily="34" charset="0"/>
              </a:rPr>
              <a:t>	</a:t>
            </a:r>
            <a:r>
              <a:rPr lang="en-US" dirty="0">
                <a:solidFill>
                  <a:schemeClr val="bg2">
                    <a:lumMod val="25000"/>
                  </a:schemeClr>
                </a:solidFill>
                <a:latin typeface="Arial" panose="020B0604020202020204" pitchFamily="34" charset="0"/>
                <a:cs typeface="Arial" panose="020B0604020202020204" pitchFamily="34" charset="0"/>
              </a:rPr>
              <a:t>(Tsai, Tsai, &amp; Wang, 2011).</a:t>
            </a:r>
            <a:endParaRPr lang="en-US" sz="2800" dirty="0">
              <a:solidFill>
                <a:schemeClr val="bg2">
                  <a:lumMod val="25000"/>
                </a:schemeClr>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US" sz="2800" dirty="0">
              <a:solidFill>
                <a:schemeClr val="bg2">
                  <a:lumMod val="25000"/>
                </a:schemeClr>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800" dirty="0">
                <a:solidFill>
                  <a:schemeClr val="bg2">
                    <a:lumMod val="25000"/>
                  </a:schemeClr>
                </a:solidFill>
                <a:latin typeface="Arial" panose="020B0604020202020204" pitchFamily="34" charset="0"/>
                <a:cs typeface="Arial" panose="020B0604020202020204" pitchFamily="34" charset="0"/>
              </a:rPr>
              <a:t>Leaders hold strong beliefs about what is necessary for successful leadership </a:t>
            </a:r>
            <a:r>
              <a:rPr lang="en-US" dirty="0">
                <a:solidFill>
                  <a:schemeClr val="bg2">
                    <a:lumMod val="25000"/>
                  </a:schemeClr>
                </a:solidFill>
                <a:latin typeface="Arial" panose="020B0604020202020204" pitchFamily="34" charset="0"/>
                <a:cs typeface="Arial" panose="020B0604020202020204" pitchFamily="34" charset="0"/>
              </a:rPr>
              <a:t>(Murphy, 2002).</a:t>
            </a:r>
            <a:endParaRPr lang="en-US" sz="3200" dirty="0">
              <a:solidFill>
                <a:schemeClr val="bg2">
                  <a:lumMod val="25000"/>
                </a:schemeClr>
              </a:solidFill>
              <a:latin typeface="Arial" panose="020B0604020202020204" pitchFamily="34" charset="0"/>
              <a:cs typeface="Arial" panose="020B0604020202020204" pitchFamily="34" charset="0"/>
            </a:endParaRPr>
          </a:p>
          <a:p>
            <a:pPr lvl="1"/>
            <a:endParaRPr lang="en-US" sz="2800" dirty="0">
              <a:solidFill>
                <a:schemeClr val="bg2">
                  <a:lumMod val="25000"/>
                </a:schemeClr>
              </a:solidFill>
              <a:latin typeface="Arial" panose="020B0604020202020204" pitchFamily="34" charset="0"/>
              <a:cs typeface="Arial" panose="020B0604020202020204" pitchFamily="34" charset="0"/>
            </a:endParaRPr>
          </a:p>
          <a:p>
            <a:pPr lvl="1"/>
            <a:r>
              <a:rPr lang="en-US" sz="2800" b="1" i="1" dirty="0">
                <a:solidFill>
                  <a:schemeClr val="bg2">
                    <a:lumMod val="25000"/>
                  </a:schemeClr>
                </a:solidFill>
                <a:latin typeface="Arial" panose="020B0604020202020204" pitchFamily="34" charset="0"/>
                <a:cs typeface="Arial" panose="020B0604020202020204" pitchFamily="34" charset="0"/>
              </a:rPr>
              <a:t>Literature does not address self-perceived professional proficiency  and engagement in self-directed professional development.</a:t>
            </a:r>
          </a:p>
          <a:p>
            <a:pPr lvl="1"/>
            <a:r>
              <a:rPr lang="en-US" sz="2800" dirty="0">
                <a:latin typeface="Arial" panose="020B0604020202020204" pitchFamily="34" charset="0"/>
                <a:cs typeface="Arial" panose="020B0604020202020204" pitchFamily="34" charset="0"/>
              </a:rPr>
              <a:t> </a:t>
            </a:r>
          </a:p>
          <a:p>
            <a:pPr marL="742950" lvl="1"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365056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BAED6-32B4-473C-B00E-2E16697D260C}"/>
              </a:ext>
            </a:extLst>
          </p:cNvPr>
          <p:cNvSpPr>
            <a:spLocks noGrp="1"/>
          </p:cNvSpPr>
          <p:nvPr>
            <p:ph type="title"/>
          </p:nvPr>
        </p:nvSpPr>
        <p:spPr/>
        <p:txBody>
          <a:bodyPr anchor="ctr">
            <a:normAutofit/>
          </a:bodyPr>
          <a:lstStyle/>
          <a:p>
            <a:r>
              <a:rPr lang="en-US" sz="3200" cap="none" dirty="0">
                <a:solidFill>
                  <a:srgbClr val="FFFFFF"/>
                </a:solidFill>
              </a:rPr>
              <a:t>Purpose</a:t>
            </a:r>
          </a:p>
        </p:txBody>
      </p:sp>
      <p:sp>
        <p:nvSpPr>
          <p:cNvPr id="3" name="Content Placeholder 2">
            <a:extLst>
              <a:ext uri="{FF2B5EF4-FFF2-40B4-BE49-F238E27FC236}">
                <a16:creationId xmlns:a16="http://schemas.microsoft.com/office/drawing/2014/main" id="{D8B9BE6E-027D-4319-97E6-1947A80C24BE}"/>
              </a:ext>
            </a:extLst>
          </p:cNvPr>
          <p:cNvSpPr>
            <a:spLocks noGrp="1"/>
          </p:cNvSpPr>
          <p:nvPr>
            <p:ph idx="1"/>
          </p:nvPr>
        </p:nvSpPr>
        <p:spPr/>
        <p:txBody>
          <a:bodyPr anchor="ctr">
            <a:normAutofit/>
          </a:bodyPr>
          <a:lstStyle/>
          <a:p>
            <a:pPr marL="0" indent="0">
              <a:buNone/>
            </a:pPr>
            <a:r>
              <a:rPr lang="en-US" sz="2800" dirty="0"/>
              <a:t>To explore the relationship between </a:t>
            </a:r>
            <a:r>
              <a:rPr lang="en-US" sz="2800" b="1" i="1" dirty="0"/>
              <a:t>leader self-efficacy </a:t>
            </a:r>
            <a:r>
              <a:rPr lang="en-US" sz="2800" dirty="0"/>
              <a:t>and engagement in </a:t>
            </a:r>
            <a:r>
              <a:rPr lang="en-US" sz="2800" b="1" i="1" dirty="0"/>
              <a:t>self-directed professional development</a:t>
            </a:r>
            <a:r>
              <a:rPr lang="en-US" sz="2800" b="1" dirty="0"/>
              <a:t> </a:t>
            </a:r>
            <a:r>
              <a:rPr lang="en-US" sz="2800" dirty="0"/>
              <a:t>in order to gain a better understanding of the influence of self-perception on individual behavior within an organizational setting.  </a:t>
            </a:r>
          </a:p>
          <a:p>
            <a:endParaRPr lang="en-US" dirty="0"/>
          </a:p>
        </p:txBody>
      </p:sp>
    </p:spTree>
    <p:extLst>
      <p:ext uri="{BB962C8B-B14F-4D97-AF65-F5344CB8AC3E}">
        <p14:creationId xmlns:p14="http://schemas.microsoft.com/office/powerpoint/2010/main" val="4138478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DCDDB6D7-07AC-480C-A8E2-5F6C30291809}"/>
              </a:ext>
            </a:extLst>
          </p:cNvPr>
          <p:cNvGraphicFramePr>
            <a:graphicFrameLocks noGrp="1"/>
          </p:cNvGraphicFramePr>
          <p:nvPr>
            <p:ph idx="4294967295"/>
            <p:extLst>
              <p:ext uri="{D42A27DB-BD31-4B8C-83A1-F6EECF244321}">
                <p14:modId xmlns:p14="http://schemas.microsoft.com/office/powerpoint/2010/main" val="2530155694"/>
              </p:ext>
            </p:extLst>
          </p:nvPr>
        </p:nvGraphicFramePr>
        <p:xfrm>
          <a:off x="675860" y="958712"/>
          <a:ext cx="11029950" cy="522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46A8FD1D-57F5-41CB-9E4A-F5BE6C6FE147}"/>
              </a:ext>
            </a:extLst>
          </p:cNvPr>
          <p:cNvSpPr txBox="1"/>
          <p:nvPr/>
        </p:nvSpPr>
        <p:spPr>
          <a:xfrm>
            <a:off x="0" y="3906078"/>
            <a:ext cx="4806151" cy="2492990"/>
          </a:xfrm>
          <a:prstGeom prst="rect">
            <a:avLst/>
          </a:prstGeom>
          <a:noFill/>
        </p:spPr>
        <p:txBody>
          <a:bodyPr wrap="square" rtlCol="0">
            <a:spAutoFit/>
          </a:bodyPr>
          <a:lstStyle/>
          <a:p>
            <a:pPr lvl="1"/>
            <a:r>
              <a:rPr lang="en-US" sz="2800" b="1" dirty="0"/>
              <a:t>Emphasizes continuous improvement initiatives on the part of leaders</a:t>
            </a:r>
          </a:p>
          <a:p>
            <a:pPr lvl="1"/>
            <a:endParaRPr lang="en-US" b="1" dirty="0"/>
          </a:p>
          <a:p>
            <a:pPr lvl="1"/>
            <a:r>
              <a:rPr lang="en-US" sz="1600" dirty="0"/>
              <a:t>(Ellinger, Yang, and </a:t>
            </a:r>
            <a:r>
              <a:rPr lang="en-US" sz="1600" dirty="0" err="1"/>
              <a:t>Howton</a:t>
            </a:r>
            <a:r>
              <a:rPr lang="en-US" sz="1600" dirty="0"/>
              <a:t>, 2002).</a:t>
            </a:r>
            <a:r>
              <a:rPr lang="en-US" dirty="0"/>
              <a:t>  </a:t>
            </a:r>
          </a:p>
          <a:p>
            <a:endParaRPr lang="en-US" dirty="0"/>
          </a:p>
          <a:p>
            <a:endParaRPr lang="en-US" dirty="0"/>
          </a:p>
        </p:txBody>
      </p:sp>
      <p:sp>
        <p:nvSpPr>
          <p:cNvPr id="14" name="TextBox 13">
            <a:extLst>
              <a:ext uri="{FF2B5EF4-FFF2-40B4-BE49-F238E27FC236}">
                <a16:creationId xmlns:a16="http://schemas.microsoft.com/office/drawing/2014/main" id="{41A1CE3D-0117-4905-8689-A447DB7C3567}"/>
              </a:ext>
            </a:extLst>
          </p:cNvPr>
          <p:cNvSpPr txBox="1"/>
          <p:nvPr/>
        </p:nvSpPr>
        <p:spPr>
          <a:xfrm>
            <a:off x="8246165" y="3846443"/>
            <a:ext cx="3945835" cy="2893100"/>
          </a:xfrm>
          <a:prstGeom prst="rect">
            <a:avLst/>
          </a:prstGeom>
          <a:noFill/>
        </p:spPr>
        <p:txBody>
          <a:bodyPr wrap="square" rtlCol="0">
            <a:spAutoFit/>
          </a:bodyPr>
          <a:lstStyle/>
          <a:p>
            <a:r>
              <a:rPr lang="en-US" sz="2800" b="1" dirty="0"/>
              <a:t>Motivator behind engagement in self-directed professional development </a:t>
            </a:r>
          </a:p>
          <a:p>
            <a:endParaRPr lang="en-US" dirty="0"/>
          </a:p>
          <a:p>
            <a:r>
              <a:rPr lang="en-US" sz="1600" dirty="0"/>
              <a:t>(Collin, van der Heijden, &amp; Lewis, 2012). </a:t>
            </a:r>
          </a:p>
          <a:p>
            <a:endParaRPr lang="en-US" dirty="0"/>
          </a:p>
          <a:p>
            <a:endParaRPr lang="en-US" dirty="0"/>
          </a:p>
        </p:txBody>
      </p:sp>
    </p:spTree>
    <p:extLst>
      <p:ext uri="{BB962C8B-B14F-4D97-AF65-F5344CB8AC3E}">
        <p14:creationId xmlns:p14="http://schemas.microsoft.com/office/powerpoint/2010/main" val="3073205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96660556"/>
              </p:ext>
            </p:extLst>
          </p:nvPr>
        </p:nvGraphicFramePr>
        <p:xfrm>
          <a:off x="1162050" y="1721202"/>
          <a:ext cx="11029950" cy="4899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8874949" y="5949967"/>
            <a:ext cx="4712219" cy="646331"/>
          </a:xfrm>
          <a:prstGeom prst="rect">
            <a:avLst/>
          </a:prstGeom>
          <a:noFill/>
        </p:spPr>
        <p:txBody>
          <a:bodyPr wrap="square" rtlCol="0">
            <a:spAutoFit/>
          </a:bodyPr>
          <a:lstStyle/>
          <a:p>
            <a:r>
              <a:rPr lang="en-US" b="1" dirty="0"/>
              <a:t>(Hannah, Avolio, Luthans, </a:t>
            </a:r>
          </a:p>
          <a:p>
            <a:r>
              <a:rPr lang="en-US" b="1" dirty="0"/>
              <a:t>&amp; Harms, 2008).</a:t>
            </a:r>
          </a:p>
        </p:txBody>
      </p:sp>
      <p:graphicFrame>
        <p:nvGraphicFramePr>
          <p:cNvPr id="6" name="Content Placeholder 4">
            <a:extLst>
              <a:ext uri="{FF2B5EF4-FFF2-40B4-BE49-F238E27FC236}">
                <a16:creationId xmlns:a16="http://schemas.microsoft.com/office/drawing/2014/main" id="{70E061EF-C6E0-4056-AEAA-328A796AD01D}"/>
              </a:ext>
            </a:extLst>
          </p:cNvPr>
          <p:cNvGraphicFramePr>
            <a:graphicFrameLocks/>
          </p:cNvGraphicFramePr>
          <p:nvPr>
            <p:extLst>
              <p:ext uri="{D42A27DB-BD31-4B8C-83A1-F6EECF244321}">
                <p14:modId xmlns:p14="http://schemas.microsoft.com/office/powerpoint/2010/main" val="2286292447"/>
              </p:ext>
            </p:extLst>
          </p:nvPr>
        </p:nvGraphicFramePr>
        <p:xfrm>
          <a:off x="-862752" y="928901"/>
          <a:ext cx="5759973" cy="294198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extBox 7">
            <a:extLst>
              <a:ext uri="{FF2B5EF4-FFF2-40B4-BE49-F238E27FC236}">
                <a16:creationId xmlns:a16="http://schemas.microsoft.com/office/drawing/2014/main" id="{1214AD6C-A794-43EE-9331-734705248DEC}"/>
              </a:ext>
            </a:extLst>
          </p:cNvPr>
          <p:cNvSpPr txBox="1"/>
          <p:nvPr/>
        </p:nvSpPr>
        <p:spPr>
          <a:xfrm>
            <a:off x="4133022" y="891826"/>
            <a:ext cx="5987743" cy="769441"/>
          </a:xfrm>
          <a:prstGeom prst="rect">
            <a:avLst/>
          </a:prstGeom>
          <a:noFill/>
        </p:spPr>
        <p:txBody>
          <a:bodyPr wrap="square" rtlCol="0">
            <a:spAutoFit/>
          </a:bodyPr>
          <a:lstStyle/>
          <a:p>
            <a:r>
              <a:rPr lang="en-US" sz="4400" b="1" dirty="0"/>
              <a:t>Leader Self-Efficacy </a:t>
            </a:r>
          </a:p>
        </p:txBody>
      </p:sp>
      <p:sp>
        <p:nvSpPr>
          <p:cNvPr id="10" name="Equals 9">
            <a:extLst>
              <a:ext uri="{FF2B5EF4-FFF2-40B4-BE49-F238E27FC236}">
                <a16:creationId xmlns:a16="http://schemas.microsoft.com/office/drawing/2014/main" id="{A1B431DA-2B1E-49C3-90C2-4A0046A91BFD}"/>
              </a:ext>
            </a:extLst>
          </p:cNvPr>
          <p:cNvSpPr/>
          <p:nvPr/>
        </p:nvSpPr>
        <p:spPr>
          <a:xfrm>
            <a:off x="3571169" y="2939511"/>
            <a:ext cx="775253" cy="815009"/>
          </a:xfrm>
          <a:prstGeom prst="mathEqual">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1" name="TextBox 10">
            <a:extLst>
              <a:ext uri="{FF2B5EF4-FFF2-40B4-BE49-F238E27FC236}">
                <a16:creationId xmlns:a16="http://schemas.microsoft.com/office/drawing/2014/main" id="{B83B9255-BEA7-4311-B2C7-407E14783960}"/>
              </a:ext>
            </a:extLst>
          </p:cNvPr>
          <p:cNvSpPr txBox="1"/>
          <p:nvPr/>
        </p:nvSpPr>
        <p:spPr>
          <a:xfrm>
            <a:off x="9411341" y="3031131"/>
            <a:ext cx="2664702" cy="1938992"/>
          </a:xfrm>
          <a:prstGeom prst="rect">
            <a:avLst/>
          </a:prstGeom>
          <a:noFill/>
        </p:spPr>
        <p:txBody>
          <a:bodyPr wrap="square" rtlCol="0">
            <a:spAutoFit/>
          </a:bodyPr>
          <a:lstStyle/>
          <a:p>
            <a:r>
              <a:rPr lang="en-US" sz="2400" b="1" i="1" dirty="0"/>
              <a:t>Self-perceived ability to organize these elements for maximum effectiveness. </a:t>
            </a:r>
          </a:p>
        </p:txBody>
      </p:sp>
    </p:spTree>
    <p:extLst>
      <p:ext uri="{BB962C8B-B14F-4D97-AF65-F5344CB8AC3E}">
        <p14:creationId xmlns:p14="http://schemas.microsoft.com/office/powerpoint/2010/main" val="1988489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C63BE-1EE7-4894-A845-027A198A0802}"/>
              </a:ext>
            </a:extLst>
          </p:cNvPr>
          <p:cNvSpPr>
            <a:spLocks noGrp="1"/>
          </p:cNvSpPr>
          <p:nvPr>
            <p:ph type="title"/>
          </p:nvPr>
        </p:nvSpPr>
        <p:spPr/>
        <p:txBody>
          <a:bodyPr>
            <a:normAutofit/>
          </a:bodyPr>
          <a:lstStyle/>
          <a:p>
            <a:r>
              <a:rPr lang="en-US" sz="3200" dirty="0"/>
              <a:t>Research Questions</a:t>
            </a:r>
          </a:p>
        </p:txBody>
      </p:sp>
      <p:sp>
        <p:nvSpPr>
          <p:cNvPr id="3" name="Content Placeholder 2">
            <a:extLst>
              <a:ext uri="{FF2B5EF4-FFF2-40B4-BE49-F238E27FC236}">
                <a16:creationId xmlns:a16="http://schemas.microsoft.com/office/drawing/2014/main" id="{412C7248-EA40-49CD-9D05-9B32B7633A82}"/>
              </a:ext>
            </a:extLst>
          </p:cNvPr>
          <p:cNvSpPr>
            <a:spLocks noGrp="1"/>
          </p:cNvSpPr>
          <p:nvPr>
            <p:ph idx="1"/>
          </p:nvPr>
        </p:nvSpPr>
        <p:spPr>
          <a:xfrm>
            <a:off x="581192" y="2180496"/>
            <a:ext cx="11029615" cy="4677504"/>
          </a:xfrm>
        </p:spPr>
        <p:txBody>
          <a:bodyPr>
            <a:normAutofit fontScale="85000" lnSpcReduction="20000"/>
          </a:bodyPr>
          <a:lstStyle/>
          <a:p>
            <a:pPr marL="0" indent="0">
              <a:buNone/>
            </a:pPr>
            <a:endParaRPr lang="en-US" sz="3200" dirty="0"/>
          </a:p>
          <a:p>
            <a:pPr marL="0" indent="0">
              <a:buNone/>
            </a:pPr>
            <a:r>
              <a:rPr lang="en-US" sz="3200" b="1" dirty="0"/>
              <a:t>R1:</a:t>
            </a:r>
            <a:r>
              <a:rPr lang="en-US" sz="3200" dirty="0"/>
              <a:t> What is the relationship between </a:t>
            </a:r>
            <a:r>
              <a:rPr lang="en-US" sz="3200" b="1" u="sng" dirty="0"/>
              <a:t>leader self-efficacy</a:t>
            </a:r>
            <a:r>
              <a:rPr lang="en-US" sz="3200" dirty="0"/>
              <a:t>, </a:t>
            </a:r>
            <a:r>
              <a:rPr lang="en-US" sz="3200" b="1" u="sng" dirty="0"/>
              <a:t>attitudes</a:t>
            </a:r>
            <a:r>
              <a:rPr lang="en-US" sz="3200" dirty="0"/>
              <a:t> toward self-directed professional development activities, and </a:t>
            </a:r>
            <a:r>
              <a:rPr lang="en-US" sz="3200" b="1" u="sng" dirty="0"/>
              <a:t>participation</a:t>
            </a:r>
            <a:r>
              <a:rPr lang="en-US" sz="3200" dirty="0"/>
              <a:t> in leader self-directed professional development activities?</a:t>
            </a:r>
          </a:p>
          <a:p>
            <a:pPr marL="0" indent="0" algn="ctr">
              <a:buNone/>
            </a:pPr>
            <a:r>
              <a:rPr lang="en-US" sz="3200" b="1" dirty="0"/>
              <a:t>AND</a:t>
            </a:r>
          </a:p>
          <a:p>
            <a:pPr marL="0" indent="0">
              <a:buNone/>
            </a:pPr>
            <a:r>
              <a:rPr lang="en-US" sz="3200" dirty="0">
                <a:cs typeface="Times New Roman" panose="02020603050405020304" pitchFamily="18" charset="0"/>
              </a:rPr>
              <a:t>To what extent is this relationship moderated by:</a:t>
            </a:r>
          </a:p>
          <a:p>
            <a:pPr marL="0" indent="0">
              <a:buNone/>
            </a:pPr>
            <a:r>
              <a:rPr lang="en-US" sz="3200" b="1" dirty="0">
                <a:cs typeface="Times New Roman" panose="02020603050405020304" pitchFamily="18" charset="0"/>
              </a:rPr>
              <a:t>R2:</a:t>
            </a:r>
            <a:r>
              <a:rPr lang="en-US" sz="3200" dirty="0">
                <a:cs typeface="Times New Roman" panose="02020603050405020304" pitchFamily="18" charset="0"/>
              </a:rPr>
              <a:t> </a:t>
            </a:r>
            <a:r>
              <a:rPr lang="en-US" sz="3200" i="1" dirty="0">
                <a:cs typeface="Times New Roman" panose="02020603050405020304" pitchFamily="18" charset="0"/>
              </a:rPr>
              <a:t>Gender?</a:t>
            </a:r>
          </a:p>
          <a:p>
            <a:pPr marL="0" indent="0">
              <a:buNone/>
            </a:pPr>
            <a:r>
              <a:rPr lang="en-US" sz="3200" b="1" dirty="0">
                <a:cs typeface="Times New Roman" panose="02020603050405020304" pitchFamily="18" charset="0"/>
              </a:rPr>
              <a:t>R3:</a:t>
            </a:r>
            <a:r>
              <a:rPr lang="en-US" sz="3200" dirty="0">
                <a:cs typeface="Times New Roman" panose="02020603050405020304" pitchFamily="18" charset="0"/>
              </a:rPr>
              <a:t> </a:t>
            </a:r>
            <a:r>
              <a:rPr lang="en-US" sz="3200" i="1" dirty="0">
                <a:cs typeface="Times New Roman" panose="02020603050405020304" pitchFamily="18" charset="0"/>
              </a:rPr>
              <a:t>Professional Experience?</a:t>
            </a:r>
          </a:p>
          <a:p>
            <a:pPr marL="0" indent="0">
              <a:buNone/>
            </a:pPr>
            <a:r>
              <a:rPr lang="en-US" sz="3200" b="1" dirty="0">
                <a:cs typeface="Times New Roman" panose="02020603050405020304" pitchFamily="18" charset="0"/>
              </a:rPr>
              <a:t>R4:</a:t>
            </a:r>
            <a:r>
              <a:rPr lang="en-US" sz="3200" dirty="0">
                <a:cs typeface="Times New Roman" panose="02020603050405020304" pitchFamily="18" charset="0"/>
              </a:rPr>
              <a:t> </a:t>
            </a:r>
            <a:r>
              <a:rPr lang="en-US" sz="3200" i="1" dirty="0">
                <a:cs typeface="Times New Roman" panose="02020603050405020304" pitchFamily="18" charset="0"/>
              </a:rPr>
              <a:t>Education Level? </a:t>
            </a:r>
          </a:p>
          <a:p>
            <a:pPr marL="0" indent="0">
              <a:buNone/>
            </a:pPr>
            <a:endParaRPr lang="en-US" sz="3200" dirty="0"/>
          </a:p>
          <a:p>
            <a:endParaRPr lang="en-US" dirty="0"/>
          </a:p>
        </p:txBody>
      </p:sp>
    </p:spTree>
    <p:extLst>
      <p:ext uri="{BB962C8B-B14F-4D97-AF65-F5344CB8AC3E}">
        <p14:creationId xmlns:p14="http://schemas.microsoft.com/office/powerpoint/2010/main" val="4245318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EA5BE-A226-4882-B052-2E93392770D1}"/>
              </a:ext>
            </a:extLst>
          </p:cNvPr>
          <p:cNvSpPr>
            <a:spLocks noGrp="1"/>
          </p:cNvSpPr>
          <p:nvPr>
            <p:ph type="title"/>
          </p:nvPr>
        </p:nvSpPr>
        <p:spPr>
          <a:xfrm>
            <a:off x="602531" y="446830"/>
            <a:ext cx="10515600" cy="1325563"/>
          </a:xfrm>
        </p:spPr>
        <p:txBody>
          <a:bodyPr/>
          <a:lstStyle/>
          <a:p>
            <a:r>
              <a:rPr lang="en-US" b="1" dirty="0">
                <a:latin typeface="Arial" panose="020B0604020202020204" pitchFamily="34" charset="0"/>
                <a:cs typeface="Arial" panose="020B0604020202020204" pitchFamily="34" charset="0"/>
              </a:rPr>
              <a:t>Significance</a:t>
            </a:r>
          </a:p>
        </p:txBody>
      </p:sp>
      <p:graphicFrame>
        <p:nvGraphicFramePr>
          <p:cNvPr id="4" name="Content Placeholder 3">
            <a:extLst>
              <a:ext uri="{FF2B5EF4-FFF2-40B4-BE49-F238E27FC236}">
                <a16:creationId xmlns:a16="http://schemas.microsoft.com/office/drawing/2014/main" id="{0C31EAB1-C035-42CE-99A4-96F8BD99A455}"/>
              </a:ext>
            </a:extLst>
          </p:cNvPr>
          <p:cNvGraphicFramePr>
            <a:graphicFrameLocks noGrp="1"/>
          </p:cNvGraphicFramePr>
          <p:nvPr>
            <p:ph idx="1"/>
            <p:extLst>
              <p:ext uri="{D42A27DB-BD31-4B8C-83A1-F6EECF244321}">
                <p14:modId xmlns:p14="http://schemas.microsoft.com/office/powerpoint/2010/main" val="3031229039"/>
              </p:ext>
            </p:extLst>
          </p:nvPr>
        </p:nvGraphicFramePr>
        <p:xfrm>
          <a:off x="3217449" y="96383"/>
          <a:ext cx="10515600" cy="6492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977639F7-28FB-4FB8-A4C5-79CA8810B1BD}"/>
              </a:ext>
            </a:extLst>
          </p:cNvPr>
          <p:cNvSpPr txBox="1"/>
          <p:nvPr/>
        </p:nvSpPr>
        <p:spPr>
          <a:xfrm>
            <a:off x="155095" y="2594498"/>
            <a:ext cx="4972959" cy="2573012"/>
          </a:xfrm>
          <a:prstGeom prst="rect">
            <a:avLst/>
          </a:prstGeom>
          <a:noFill/>
        </p:spPr>
        <p:txBody>
          <a:bodyPr wrap="square" rtlCol="0">
            <a:spAutoFit/>
          </a:bodyPr>
          <a:lstStyle/>
          <a:p>
            <a:pPr marL="306000" lvl="0" indent="-306000">
              <a:spcBef>
                <a:spcPct val="20000"/>
              </a:spcBef>
              <a:spcAft>
                <a:spcPts val="600"/>
              </a:spcAft>
              <a:buClr>
                <a:srgbClr val="ED8428"/>
              </a:buClr>
              <a:buSzPct val="92000"/>
              <a:buFont typeface="Wingdings 2" panose="05020102010507070707" pitchFamily="18" charset="2"/>
              <a:buChar char=""/>
            </a:pPr>
            <a:r>
              <a:rPr lang="en-US" sz="2800" dirty="0">
                <a:solidFill>
                  <a:srgbClr val="3D3D3D"/>
                </a:solidFill>
                <a:latin typeface="Arial" panose="020B0604020202020204" pitchFamily="34" charset="0"/>
                <a:cs typeface="Arial" panose="020B0604020202020204" pitchFamily="34" charset="0"/>
              </a:rPr>
              <a:t>Professional development and leader self-efficacy literature</a:t>
            </a:r>
          </a:p>
          <a:p>
            <a:pPr marL="306000" lvl="0" indent="-306000">
              <a:spcBef>
                <a:spcPct val="20000"/>
              </a:spcBef>
              <a:spcAft>
                <a:spcPts val="600"/>
              </a:spcAft>
              <a:buClr>
                <a:srgbClr val="ED8428"/>
              </a:buClr>
              <a:buSzPct val="92000"/>
              <a:buFont typeface="Wingdings 2" panose="05020102010507070707" pitchFamily="18" charset="2"/>
              <a:buChar char=""/>
            </a:pPr>
            <a:r>
              <a:rPr lang="en-US" sz="2800" dirty="0">
                <a:solidFill>
                  <a:srgbClr val="3D3D3D"/>
                </a:solidFill>
                <a:latin typeface="Arial" panose="020B0604020202020204" pitchFamily="34" charset="0"/>
                <a:cs typeface="Arial" panose="020B0604020202020204" pitchFamily="34" charset="0"/>
              </a:rPr>
              <a:t>Organizations</a:t>
            </a:r>
          </a:p>
          <a:p>
            <a:pPr marL="306000" lvl="0" indent="-306000">
              <a:spcBef>
                <a:spcPct val="20000"/>
              </a:spcBef>
              <a:spcAft>
                <a:spcPts val="600"/>
              </a:spcAft>
              <a:buClr>
                <a:srgbClr val="ED8428"/>
              </a:buClr>
              <a:buSzPct val="92000"/>
              <a:buFont typeface="Wingdings 2" panose="05020102010507070707" pitchFamily="18" charset="2"/>
              <a:buChar char=""/>
            </a:pPr>
            <a:r>
              <a:rPr lang="en-US" sz="2800" dirty="0">
                <a:solidFill>
                  <a:srgbClr val="3D3D3D"/>
                </a:solidFill>
                <a:latin typeface="Arial" panose="020B0604020202020204" pitchFamily="34" charset="0"/>
                <a:cs typeface="Arial" panose="020B0604020202020204" pitchFamily="34" charset="0"/>
              </a:rPr>
              <a:t>Organizational Leaders</a:t>
            </a:r>
          </a:p>
        </p:txBody>
      </p:sp>
      <p:sp>
        <p:nvSpPr>
          <p:cNvPr id="6" name="TextBox 5">
            <a:extLst>
              <a:ext uri="{FF2B5EF4-FFF2-40B4-BE49-F238E27FC236}">
                <a16:creationId xmlns:a16="http://schemas.microsoft.com/office/drawing/2014/main" id="{F892FBA3-DC25-46B7-8EF5-345C4F868172}"/>
              </a:ext>
            </a:extLst>
          </p:cNvPr>
          <p:cNvSpPr txBox="1"/>
          <p:nvPr/>
        </p:nvSpPr>
        <p:spPr>
          <a:xfrm>
            <a:off x="9359181" y="6054194"/>
            <a:ext cx="3517900" cy="369332"/>
          </a:xfrm>
          <a:prstGeom prst="rect">
            <a:avLst/>
          </a:prstGeom>
          <a:noFill/>
        </p:spPr>
        <p:txBody>
          <a:bodyPr wrap="square" rtlCol="0">
            <a:spAutoFit/>
          </a:bodyPr>
          <a:lstStyle/>
          <a:p>
            <a:r>
              <a:rPr lang="en-US" dirty="0"/>
              <a:t>(</a:t>
            </a:r>
            <a:r>
              <a:rPr lang="en-US" dirty="0" err="1"/>
              <a:t>Kinsinger</a:t>
            </a:r>
            <a:r>
              <a:rPr lang="en-US" dirty="0"/>
              <a:t> &amp; </a:t>
            </a:r>
            <a:r>
              <a:rPr lang="en-US" dirty="0" err="1"/>
              <a:t>Walch</a:t>
            </a:r>
            <a:r>
              <a:rPr lang="en-US" dirty="0"/>
              <a:t>, 2012)</a:t>
            </a:r>
          </a:p>
        </p:txBody>
      </p:sp>
    </p:spTree>
    <p:extLst>
      <p:ext uri="{BB962C8B-B14F-4D97-AF65-F5344CB8AC3E}">
        <p14:creationId xmlns:p14="http://schemas.microsoft.com/office/powerpoint/2010/main" val="1912430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CCB36-125E-41A5-A542-F2EE6EB44C7C}"/>
              </a:ext>
            </a:extLst>
          </p:cNvPr>
          <p:cNvSpPr>
            <a:spLocks noGrp="1"/>
          </p:cNvSpPr>
          <p:nvPr>
            <p:ph type="title"/>
          </p:nvPr>
        </p:nvSpPr>
        <p:spPr/>
        <p:txBody>
          <a:bodyPr anchor="ctr">
            <a:noAutofit/>
          </a:bodyPr>
          <a:lstStyle/>
          <a:p>
            <a:br>
              <a:rPr lang="en-US" sz="3200" dirty="0">
                <a:solidFill>
                  <a:srgbClr val="FFFFFF"/>
                </a:solidFill>
              </a:rPr>
            </a:br>
            <a:r>
              <a:rPr lang="en-US" sz="3200" dirty="0">
                <a:solidFill>
                  <a:srgbClr val="FFFFFF"/>
                </a:solidFill>
              </a:rPr>
              <a:t>Research Design</a:t>
            </a:r>
          </a:p>
        </p:txBody>
      </p:sp>
      <p:sp>
        <p:nvSpPr>
          <p:cNvPr id="3" name="Content Placeholder 2">
            <a:extLst>
              <a:ext uri="{FF2B5EF4-FFF2-40B4-BE49-F238E27FC236}">
                <a16:creationId xmlns:a16="http://schemas.microsoft.com/office/drawing/2014/main" id="{61C83C19-B8D3-4C58-AC24-5FFBDDC3BD6C}"/>
              </a:ext>
            </a:extLst>
          </p:cNvPr>
          <p:cNvSpPr>
            <a:spLocks noGrp="1"/>
          </p:cNvSpPr>
          <p:nvPr>
            <p:ph idx="1"/>
          </p:nvPr>
        </p:nvSpPr>
        <p:spPr/>
        <p:txBody>
          <a:bodyPr anchor="ctr">
            <a:normAutofit/>
          </a:bodyPr>
          <a:lstStyle/>
          <a:p>
            <a:pPr marL="0" indent="0">
              <a:buNone/>
            </a:pPr>
            <a:r>
              <a:rPr lang="en-US" sz="2800" dirty="0"/>
              <a:t>Quantitative Research Design</a:t>
            </a:r>
          </a:p>
          <a:p>
            <a:pPr lvl="1"/>
            <a:r>
              <a:rPr lang="en-US" sz="2400" dirty="0"/>
              <a:t>Explore whether engagement in self-directed professional development could (statistically) predict leader self-efficacy.</a:t>
            </a:r>
          </a:p>
          <a:p>
            <a:r>
              <a:rPr lang="en-US" sz="2800" dirty="0"/>
              <a:t>Solicited organizational leaders with at least 2 direct reports</a:t>
            </a:r>
          </a:p>
          <a:p>
            <a:pPr lvl="1"/>
            <a:r>
              <a:rPr lang="en-US" sz="2600" dirty="0"/>
              <a:t>Convenience Sampling</a:t>
            </a:r>
          </a:p>
          <a:p>
            <a:r>
              <a:rPr lang="en-US" sz="2800" dirty="0"/>
              <a:t>37 item electronically administered questionnaire</a:t>
            </a:r>
          </a:p>
          <a:p>
            <a:endParaRPr lang="en-US" dirty="0"/>
          </a:p>
          <a:p>
            <a:endParaRPr lang="en-US" dirty="0"/>
          </a:p>
        </p:txBody>
      </p:sp>
    </p:spTree>
    <p:extLst>
      <p:ext uri="{BB962C8B-B14F-4D97-AF65-F5344CB8AC3E}">
        <p14:creationId xmlns:p14="http://schemas.microsoft.com/office/powerpoint/2010/main" val="3445916761"/>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752</TotalTime>
  <Words>1071</Words>
  <Application>Microsoft Office PowerPoint</Application>
  <PresentationFormat>Widescreen</PresentationFormat>
  <Paragraphs>214</Paragraphs>
  <Slides>24</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Arial Narrow</vt:lpstr>
      <vt:lpstr>Calibri</vt:lpstr>
      <vt:lpstr>Gill Sans MT</vt:lpstr>
      <vt:lpstr>Times New Roman</vt:lpstr>
      <vt:lpstr>Wingdings</vt:lpstr>
      <vt:lpstr>Wingdings 2</vt:lpstr>
      <vt:lpstr>Dividend</vt:lpstr>
      <vt:lpstr>Leader Efficacy Perceptions and Engagement in Self-directed Professional Development</vt:lpstr>
      <vt:lpstr>Self-Directed Professional Development</vt:lpstr>
      <vt:lpstr>PowerPoint Presentation</vt:lpstr>
      <vt:lpstr>Purpose</vt:lpstr>
      <vt:lpstr>PowerPoint Presentation</vt:lpstr>
      <vt:lpstr>PowerPoint Presentation</vt:lpstr>
      <vt:lpstr>Research Questions</vt:lpstr>
      <vt:lpstr>Significance</vt:lpstr>
      <vt:lpstr> Research Design</vt:lpstr>
      <vt:lpstr>Participants</vt:lpstr>
      <vt:lpstr>Instruments Utilized</vt:lpstr>
      <vt:lpstr>Self-Directed Professional Development</vt:lpstr>
      <vt:lpstr>Analytical Methods</vt:lpstr>
      <vt:lpstr>Research Question #1: Findings</vt:lpstr>
      <vt:lpstr>Analytical Methods Research Questions #2 through #4</vt:lpstr>
      <vt:lpstr>Research Question #3-Professional Experience </vt:lpstr>
      <vt:lpstr>Conclusions</vt:lpstr>
      <vt:lpstr>Implications</vt:lpstr>
      <vt:lpstr>Limitations</vt:lpstr>
      <vt:lpstr>Recommendations</vt:lpstr>
      <vt:lpstr>Recommendations- New Lines of Inquiry</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 Efficacy Perceptions and Engagement in Self-directed Professional Development</dc:title>
  <dc:creator>Lauren Johnson</dc:creator>
  <cp:lastModifiedBy>Lauren Johnson</cp:lastModifiedBy>
  <cp:revision>5</cp:revision>
  <dcterms:created xsi:type="dcterms:W3CDTF">2019-03-01T04:59:22Z</dcterms:created>
  <dcterms:modified xsi:type="dcterms:W3CDTF">2019-03-10T00:05:45Z</dcterms:modified>
</cp:coreProperties>
</file>