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39"/>
  </p:notesMasterIdLst>
  <p:sldIdLst>
    <p:sldId id="256" r:id="rId5"/>
    <p:sldId id="306" r:id="rId6"/>
    <p:sldId id="307" r:id="rId7"/>
    <p:sldId id="257" r:id="rId8"/>
    <p:sldId id="258" r:id="rId9"/>
    <p:sldId id="281" r:id="rId10"/>
    <p:sldId id="269" r:id="rId11"/>
    <p:sldId id="292" r:id="rId12"/>
    <p:sldId id="295" r:id="rId13"/>
    <p:sldId id="289" r:id="rId14"/>
    <p:sldId id="311" r:id="rId15"/>
    <p:sldId id="285" r:id="rId16"/>
    <p:sldId id="290" r:id="rId17"/>
    <p:sldId id="264" r:id="rId18"/>
    <p:sldId id="300" r:id="rId19"/>
    <p:sldId id="299" r:id="rId20"/>
    <p:sldId id="279" r:id="rId21"/>
    <p:sldId id="302" r:id="rId22"/>
    <p:sldId id="268" r:id="rId23"/>
    <p:sldId id="287" r:id="rId24"/>
    <p:sldId id="288" r:id="rId25"/>
    <p:sldId id="310" r:id="rId26"/>
    <p:sldId id="293" r:id="rId27"/>
    <p:sldId id="298" r:id="rId28"/>
    <p:sldId id="276" r:id="rId29"/>
    <p:sldId id="305" r:id="rId30"/>
    <p:sldId id="304" r:id="rId31"/>
    <p:sldId id="280" r:id="rId32"/>
    <p:sldId id="286" r:id="rId33"/>
    <p:sldId id="301" r:id="rId34"/>
    <p:sldId id="303" r:id="rId35"/>
    <p:sldId id="278" r:id="rId36"/>
    <p:sldId id="308" r:id="rId37"/>
    <p:sldId id="283" r:id="rId3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F2B8"/>
    <a:srgbClr val="56D91E"/>
    <a:srgbClr val="96ED77"/>
    <a:srgbClr val="82D973"/>
    <a:srgbClr val="57C84D"/>
    <a:srgbClr val="2EB62C"/>
    <a:srgbClr val="3ADE84"/>
    <a:srgbClr val="2EDB7C"/>
    <a:srgbClr val="21D170"/>
    <a:srgbClr val="57D6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68BFAE-B88D-4A97-AD66-0A64788DEBF4}" v="584" dt="2023-04-20T22:23:55.359"/>
    <p1510:client id="{12C2DEF7-3C10-8643-BBFC-F7B38B169F2D}" v="788" dt="2023-04-20T16:09:36.667"/>
    <p1510:client id="{1B454890-FD96-4865-A2D0-D10612E8B2DC}" v="69" dt="2023-04-20T20:59:32.226"/>
    <p1510:client id="{223BF3BF-B8FA-2555-012E-BA0504E239A6}" v="25" dt="2023-04-20T14:37:05.244"/>
    <p1510:client id="{228F340F-CFCF-4DD2-B451-4DAD36771E7B}" v="336" dt="2023-04-20T22:28:05.650"/>
    <p1510:client id="{24EE676C-2567-4F2F-A6E9-3ABF9D9D342A}" v="26" dt="2023-04-20T14:04:14.117"/>
    <p1510:client id="{379EF8DA-99E1-4E64-8D66-1B5E4AC0AD08}" v="14" dt="2023-04-21T16:20:16.070"/>
    <p1510:client id="{468983E4-5753-A953-30A2-9CE5C25A33C8}" v="1" dt="2023-04-21T16:25:35.974"/>
    <p1510:client id="{47E00CB0-C149-4230-B1EF-2CE32DEA26BC}" v="13" dt="2023-04-20T22:27:37.387"/>
    <p1510:client id="{580F3C6E-859F-EB20-70DB-E11F334E0B8E}" v="828" dt="2023-04-20T17:58:57.820"/>
    <p1510:client id="{59C44B28-AA79-4CC1-A2B9-A14650A0FAE2}" v="809" dt="2023-04-20T18:28:08.427"/>
    <p1510:client id="{5D111E4F-E4C9-48AA-A660-8A558545C0BA}" v="304" dt="2023-04-20T18:00:49.599"/>
    <p1510:client id="{5D1CBF34-79A7-4E84-BA3F-AFDF8D93A594}" v="70" dt="2023-04-21T00:55:23.268"/>
    <p1510:client id="{5D298FBE-D90E-47FA-BECE-5B289D866137}" v="12" dt="2023-04-21T00:46:57.136"/>
    <p1510:client id="{608BE71C-2BCF-4FE5-B6B5-9814B6AE3ACF}" v="426" dt="2023-04-20T06:00:18.706"/>
    <p1510:client id="{60DF7D00-B60F-4801-A448-5166106F26AF}" v="298" dt="2023-04-21T00:52:26.406"/>
    <p1510:client id="{657BF8BE-793C-463A-82FE-2F26AFED776C}" v="2" dt="2023-04-20T21:58:52.235"/>
    <p1510:client id="{69875036-0D1C-4844-BD2D-CC2901103605}" v="3" dt="2023-04-21T16:08:59.233"/>
    <p1510:client id="{79F1FE49-0F63-4B35-8161-84BEEB9188F4}" v="37" dt="2023-04-21T00:53:42.338"/>
    <p1510:client id="{8788B4F7-8BD2-4242-B8D4-0B726CD224B5}" v="346" dt="2023-04-20T22:15:31.503"/>
    <p1510:client id="{9149AA94-A100-480A-A50D-D395D5830AE7}" v="65" dt="2023-04-21T00:18:43.438"/>
    <p1510:client id="{9DF3825A-5AEA-478C-85E1-3E4017BF9DD1}" v="541" dt="2023-04-21T16:23:54.494"/>
    <p1510:client id="{9E529BCE-5C4F-4D96-94C1-902399C2AF79}" v="12" dt="2023-04-21T16:24:24.893"/>
    <p1510:client id="{A03532E0-70D1-47E7-98B8-E69FAED2F5F5}" v="131" dt="2023-04-20T18:38:40.875"/>
    <p1510:client id="{A6677F7A-BF63-4F38-BC71-62E1B4A31F13}" v="157" dt="2023-04-20T13:51:19.033"/>
    <p1510:client id="{ADFBF3F2-0BBA-4F74-9BB0-81A8710AD05A}" v="130" dt="2023-04-21T00:35:39.160"/>
    <p1510:client id="{B5E561E4-4539-48EB-B432-D7DC164440F8}" v="2794" dt="2023-04-20T22:23:20.864"/>
    <p1510:client id="{C1CE81C7-6F4C-428F-9C2A-5298C8649CC6}" v="638" dt="2023-04-20T19:11:02.219"/>
    <p1510:client id="{E3DD9C6D-087F-4544-832F-BB62A9519C5D}" v="410" dt="2023-04-21T00:50:04.606"/>
    <p1510:client id="{E895CBF5-B61B-4222-8A7F-D9F66502459D}" v="3325" dt="2023-04-20T16:11:36.914"/>
    <p1510:client id="{EAA971BC-F13D-4083-82E4-C235201E74A8}" v="43" dt="2023-04-20T15:36:24.687"/>
    <p1510:client id="{EC4292FD-8966-4FED-A7A3-761CAF57D274}" v="37" dt="2023-04-21T00:24:20.079"/>
  </p1510:revLst>
</p1510:revInfo>
</file>

<file path=ppt/tableStyles.xml><?xml version="1.0" encoding="utf-8"?>
<a:tblStyleLst xmlns:a="http://schemas.openxmlformats.org/drawingml/2006/main" def="{7F68BE17-D2AA-4D70-885D-982AA89C62E9}">
  <a:tblStyle styleId="{7F68BE17-D2AA-4D70-885D-982AA89C62E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ha Wright" userId="S::anwright@olivet.edu::aeaa90be-379a-467c-bd4f-1950596bf133" providerId="AD" clId="Web-{59C44B28-AA79-4CC1-A2B9-A14650A0FAE2}"/>
    <pc:docChg chg="addSld modSld sldOrd">
      <pc:chgData name="Alisha Wright" userId="S::anwright@olivet.edu::aeaa90be-379a-467c-bd4f-1950596bf133" providerId="AD" clId="Web-{59C44B28-AA79-4CC1-A2B9-A14650A0FAE2}" dt="2023-04-20T18:28:07.193" v="809"/>
      <pc:docMkLst>
        <pc:docMk/>
      </pc:docMkLst>
      <pc:sldChg chg="modSp">
        <pc:chgData name="Alisha Wright" userId="S::anwright@olivet.edu::aeaa90be-379a-467c-bd4f-1950596bf133" providerId="AD" clId="Web-{59C44B28-AA79-4CC1-A2B9-A14650A0FAE2}" dt="2023-04-20T17:25:41.707" v="731" actId="20577"/>
        <pc:sldMkLst>
          <pc:docMk/>
          <pc:sldMk cId="0" sldId="264"/>
        </pc:sldMkLst>
        <pc:spChg chg="mod">
          <ac:chgData name="Alisha Wright" userId="S::anwright@olivet.edu::aeaa90be-379a-467c-bd4f-1950596bf133" providerId="AD" clId="Web-{59C44B28-AA79-4CC1-A2B9-A14650A0FAE2}" dt="2023-04-20T17:25:41.707" v="731" actId="20577"/>
          <ac:spMkLst>
            <pc:docMk/>
            <pc:sldMk cId="0" sldId="264"/>
            <ac:spMk id="139" creationId="{00000000-0000-0000-0000-000000000000}"/>
          </ac:spMkLst>
        </pc:spChg>
      </pc:sldChg>
      <pc:sldChg chg="modNotes">
        <pc:chgData name="Alisha Wright" userId="S::anwright@olivet.edu::aeaa90be-379a-467c-bd4f-1950596bf133" providerId="AD" clId="Web-{59C44B28-AA79-4CC1-A2B9-A14650A0FAE2}" dt="2023-04-20T18:27:29.488" v="792"/>
        <pc:sldMkLst>
          <pc:docMk/>
          <pc:sldMk cId="2356406108" sldId="276"/>
        </pc:sldMkLst>
      </pc:sldChg>
      <pc:sldChg chg="modSp modNotes">
        <pc:chgData name="Alisha Wright" userId="S::anwright@olivet.edu::aeaa90be-379a-467c-bd4f-1950596bf133" providerId="AD" clId="Web-{59C44B28-AA79-4CC1-A2B9-A14650A0FAE2}" dt="2023-04-20T18:28:07.193" v="809"/>
        <pc:sldMkLst>
          <pc:docMk/>
          <pc:sldMk cId="2249909711" sldId="278"/>
        </pc:sldMkLst>
        <pc:spChg chg="mod">
          <ac:chgData name="Alisha Wright" userId="S::anwright@olivet.edu::aeaa90be-379a-467c-bd4f-1950596bf133" providerId="AD" clId="Web-{59C44B28-AA79-4CC1-A2B9-A14650A0FAE2}" dt="2023-04-20T17:11:34.800" v="378" actId="20577"/>
          <ac:spMkLst>
            <pc:docMk/>
            <pc:sldMk cId="2249909711" sldId="278"/>
            <ac:spMk id="7" creationId="{F48FFFDE-9929-F658-BDA1-1EBD03B7C42D}"/>
          </ac:spMkLst>
        </pc:spChg>
      </pc:sldChg>
      <pc:sldChg chg="modNotes">
        <pc:chgData name="Alisha Wright" userId="S::anwright@olivet.edu::aeaa90be-379a-467c-bd4f-1950596bf133" providerId="AD" clId="Web-{59C44B28-AA79-4CC1-A2B9-A14650A0FAE2}" dt="2023-04-20T18:27:00.737" v="781"/>
        <pc:sldMkLst>
          <pc:docMk/>
          <pc:sldMk cId="2925529889" sldId="279"/>
        </pc:sldMkLst>
      </pc:sldChg>
      <pc:sldChg chg="modNotes">
        <pc:chgData name="Alisha Wright" userId="S::anwright@olivet.edu::aeaa90be-379a-467c-bd4f-1950596bf133" providerId="AD" clId="Web-{59C44B28-AA79-4CC1-A2B9-A14650A0FAE2}" dt="2023-04-20T18:27:45.255" v="797"/>
        <pc:sldMkLst>
          <pc:docMk/>
          <pc:sldMk cId="3854263041" sldId="280"/>
        </pc:sldMkLst>
      </pc:sldChg>
      <pc:sldChg chg="modSp ord">
        <pc:chgData name="Alisha Wright" userId="S::anwright@olivet.edu::aeaa90be-379a-467c-bd4f-1950596bf133" providerId="AD" clId="Web-{59C44B28-AA79-4CC1-A2B9-A14650A0FAE2}" dt="2023-04-20T18:24:47.279" v="759"/>
        <pc:sldMkLst>
          <pc:docMk/>
          <pc:sldMk cId="4234266052" sldId="281"/>
        </pc:sldMkLst>
        <pc:graphicFrameChg chg="mod modGraphic">
          <ac:chgData name="Alisha Wright" userId="S::anwright@olivet.edu::aeaa90be-379a-467c-bd4f-1950596bf133" providerId="AD" clId="Web-{59C44B28-AA79-4CC1-A2B9-A14650A0FAE2}" dt="2023-04-20T17:25:51.754" v="743"/>
          <ac:graphicFrameMkLst>
            <pc:docMk/>
            <pc:sldMk cId="4234266052" sldId="281"/>
            <ac:graphicFrameMk id="6" creationId="{0B9AECD0-7923-230C-1DDF-7A3F0B1E2DEF}"/>
          </ac:graphicFrameMkLst>
        </pc:graphicFrameChg>
      </pc:sldChg>
      <pc:sldChg chg="modNotes">
        <pc:chgData name="Alisha Wright" userId="S::anwright@olivet.edu::aeaa90be-379a-467c-bd4f-1950596bf133" providerId="AD" clId="Web-{59C44B28-AA79-4CC1-A2B9-A14650A0FAE2}" dt="2023-04-20T18:26:36.971" v="771"/>
        <pc:sldMkLst>
          <pc:docMk/>
          <pc:sldMk cId="3428914179" sldId="285"/>
        </pc:sldMkLst>
      </pc:sldChg>
      <pc:sldChg chg="modNotes">
        <pc:chgData name="Alisha Wright" userId="S::anwright@olivet.edu::aeaa90be-379a-467c-bd4f-1950596bf133" providerId="AD" clId="Web-{59C44B28-AA79-4CC1-A2B9-A14650A0FAE2}" dt="2023-04-20T18:27:49.224" v="800"/>
        <pc:sldMkLst>
          <pc:docMk/>
          <pc:sldMk cId="1977705991" sldId="286"/>
        </pc:sldMkLst>
      </pc:sldChg>
      <pc:sldChg chg="modSp modNotes">
        <pc:chgData name="Alisha Wright" userId="S::anwright@olivet.edu::aeaa90be-379a-467c-bd4f-1950596bf133" providerId="AD" clId="Web-{59C44B28-AA79-4CC1-A2B9-A14650A0FAE2}" dt="2023-04-20T18:27:16.066" v="785"/>
        <pc:sldMkLst>
          <pc:docMk/>
          <pc:sldMk cId="1506565651" sldId="287"/>
        </pc:sldMkLst>
        <pc:spChg chg="mod">
          <ac:chgData name="Alisha Wright" userId="S::anwright@olivet.edu::aeaa90be-379a-467c-bd4f-1950596bf133" providerId="AD" clId="Web-{59C44B28-AA79-4CC1-A2B9-A14650A0FAE2}" dt="2023-04-20T17:46:10.644" v="758" actId="20577"/>
          <ac:spMkLst>
            <pc:docMk/>
            <pc:sldMk cId="1506565651" sldId="287"/>
            <ac:spMk id="3" creationId="{E0EB6FBB-950E-2F9F-8320-88F9280367B2}"/>
          </ac:spMkLst>
        </pc:spChg>
      </pc:sldChg>
      <pc:sldChg chg="modNotes">
        <pc:chgData name="Alisha Wright" userId="S::anwright@olivet.edu::aeaa90be-379a-467c-bd4f-1950596bf133" providerId="AD" clId="Web-{59C44B28-AA79-4CC1-A2B9-A14650A0FAE2}" dt="2023-04-20T18:27:20.597" v="787"/>
        <pc:sldMkLst>
          <pc:docMk/>
          <pc:sldMk cId="1290677714" sldId="288"/>
        </pc:sldMkLst>
      </pc:sldChg>
      <pc:sldChg chg="modNotes">
        <pc:chgData name="Alisha Wright" userId="S::anwright@olivet.edu::aeaa90be-379a-467c-bd4f-1950596bf133" providerId="AD" clId="Web-{59C44B28-AA79-4CC1-A2B9-A14650A0FAE2}" dt="2023-04-20T18:27:24.598" v="790"/>
        <pc:sldMkLst>
          <pc:docMk/>
          <pc:sldMk cId="1033932661" sldId="293"/>
        </pc:sldMkLst>
      </pc:sldChg>
      <pc:sldChg chg="modNotes">
        <pc:chgData name="Alisha Wright" userId="S::anwright@olivet.edu::aeaa90be-379a-467c-bd4f-1950596bf133" providerId="AD" clId="Web-{59C44B28-AA79-4CC1-A2B9-A14650A0FAE2}" dt="2023-04-20T18:26:56.393" v="777"/>
        <pc:sldMkLst>
          <pc:docMk/>
          <pc:sldMk cId="4130781226" sldId="299"/>
        </pc:sldMkLst>
      </pc:sldChg>
      <pc:sldChg chg="modNotes">
        <pc:chgData name="Alisha Wright" userId="S::anwright@olivet.edu::aeaa90be-379a-467c-bd4f-1950596bf133" providerId="AD" clId="Web-{59C44B28-AA79-4CC1-A2B9-A14650A0FAE2}" dt="2023-04-20T18:26:53.565" v="775"/>
        <pc:sldMkLst>
          <pc:docMk/>
          <pc:sldMk cId="1402852845" sldId="300"/>
        </pc:sldMkLst>
      </pc:sldChg>
      <pc:sldChg chg="modNotes">
        <pc:chgData name="Alisha Wright" userId="S::anwright@olivet.edu::aeaa90be-379a-467c-bd4f-1950596bf133" providerId="AD" clId="Web-{59C44B28-AA79-4CC1-A2B9-A14650A0FAE2}" dt="2023-04-20T18:27:54.333" v="804"/>
        <pc:sldMkLst>
          <pc:docMk/>
          <pc:sldMk cId="1092177216" sldId="301"/>
        </pc:sldMkLst>
      </pc:sldChg>
      <pc:sldChg chg="addSp modSp modNotes">
        <pc:chgData name="Alisha Wright" userId="S::anwright@olivet.edu::aeaa90be-379a-467c-bd4f-1950596bf133" providerId="AD" clId="Web-{59C44B28-AA79-4CC1-A2B9-A14650A0FAE2}" dt="2023-04-20T18:27:09.347" v="783"/>
        <pc:sldMkLst>
          <pc:docMk/>
          <pc:sldMk cId="1725909225" sldId="302"/>
        </pc:sldMkLst>
        <pc:spChg chg="mod">
          <ac:chgData name="Alisha Wright" userId="S::anwright@olivet.edu::aeaa90be-379a-467c-bd4f-1950596bf133" providerId="AD" clId="Web-{59C44B28-AA79-4CC1-A2B9-A14650A0FAE2}" dt="2023-04-20T17:29:01.714" v="749" actId="20577"/>
          <ac:spMkLst>
            <pc:docMk/>
            <pc:sldMk cId="1725909225" sldId="302"/>
            <ac:spMk id="3" creationId="{3D58B7F1-CF69-5C0C-671C-3985AA4BBBA1}"/>
          </ac:spMkLst>
        </pc:spChg>
        <pc:picChg chg="add mod">
          <ac:chgData name="Alisha Wright" userId="S::anwright@olivet.edu::aeaa90be-379a-467c-bd4f-1950596bf133" providerId="AD" clId="Web-{59C44B28-AA79-4CC1-A2B9-A14650A0FAE2}" dt="2023-04-20T17:35:45.980" v="754" actId="1076"/>
          <ac:picMkLst>
            <pc:docMk/>
            <pc:sldMk cId="1725909225" sldId="302"/>
            <ac:picMk id="5" creationId="{E36969AA-A36B-8C80-3428-2008AD6F247C}"/>
          </ac:picMkLst>
        </pc:picChg>
      </pc:sldChg>
      <pc:sldChg chg="modNotes">
        <pc:chgData name="Alisha Wright" userId="S::anwright@olivet.edu::aeaa90be-379a-467c-bd4f-1950596bf133" providerId="AD" clId="Web-{59C44B28-AA79-4CC1-A2B9-A14650A0FAE2}" dt="2023-04-20T18:27:40.129" v="795"/>
        <pc:sldMkLst>
          <pc:docMk/>
          <pc:sldMk cId="457151558" sldId="304"/>
        </pc:sldMkLst>
      </pc:sldChg>
      <pc:sldChg chg="modNotes">
        <pc:chgData name="Alisha Wright" userId="S::anwright@olivet.edu::aeaa90be-379a-467c-bd4f-1950596bf133" providerId="AD" clId="Web-{59C44B28-AA79-4CC1-A2B9-A14650A0FAE2}" dt="2023-04-20T18:27:35.317" v="794"/>
        <pc:sldMkLst>
          <pc:docMk/>
          <pc:sldMk cId="1927334534" sldId="305"/>
        </pc:sldMkLst>
      </pc:sldChg>
      <pc:sldChg chg="addSp modSp new modNotes">
        <pc:chgData name="Alisha Wright" userId="S::anwright@olivet.edu::aeaa90be-379a-467c-bd4f-1950596bf133" providerId="AD" clId="Web-{59C44B28-AA79-4CC1-A2B9-A14650A0FAE2}" dt="2023-04-20T18:25:36.172" v="763"/>
        <pc:sldMkLst>
          <pc:docMk/>
          <pc:sldMk cId="1530833307" sldId="306"/>
        </pc:sldMkLst>
        <pc:spChg chg="mod">
          <ac:chgData name="Alisha Wright" userId="S::anwright@olivet.edu::aeaa90be-379a-467c-bd4f-1950596bf133" providerId="AD" clId="Web-{59C44B28-AA79-4CC1-A2B9-A14650A0FAE2}" dt="2023-04-20T17:04:10.892" v="228" actId="1076"/>
          <ac:spMkLst>
            <pc:docMk/>
            <pc:sldMk cId="1530833307" sldId="306"/>
            <ac:spMk id="2" creationId="{38517122-1DCC-938F-77B3-68B93CFACD37}"/>
          </ac:spMkLst>
        </pc:spChg>
        <pc:spChg chg="mod">
          <ac:chgData name="Alisha Wright" userId="S::anwright@olivet.edu::aeaa90be-379a-467c-bd4f-1950596bf133" providerId="AD" clId="Web-{59C44B28-AA79-4CC1-A2B9-A14650A0FAE2}" dt="2023-04-20T17:04:14.330" v="229" actId="1076"/>
          <ac:spMkLst>
            <pc:docMk/>
            <pc:sldMk cId="1530833307" sldId="306"/>
            <ac:spMk id="3" creationId="{E900E169-A0EB-F70F-0DBD-9451AC8D9673}"/>
          </ac:spMkLst>
        </pc:spChg>
        <pc:spChg chg="add mod">
          <ac:chgData name="Alisha Wright" userId="S::anwright@olivet.edu::aeaa90be-379a-467c-bd4f-1950596bf133" providerId="AD" clId="Web-{59C44B28-AA79-4CC1-A2B9-A14650A0FAE2}" dt="2023-04-20T17:04:30.174" v="232" actId="14100"/>
          <ac:spMkLst>
            <pc:docMk/>
            <pc:sldMk cId="1530833307" sldId="306"/>
            <ac:spMk id="5" creationId="{A7F1EFF8-9183-2914-04D3-125C3314DF8E}"/>
          </ac:spMkLst>
        </pc:spChg>
        <pc:spChg chg="add mod">
          <ac:chgData name="Alisha Wright" userId="S::anwright@olivet.edu::aeaa90be-379a-467c-bd4f-1950596bf133" providerId="AD" clId="Web-{59C44B28-AA79-4CC1-A2B9-A14650A0FAE2}" dt="2023-04-20T17:04:27.502" v="231" actId="1076"/>
          <ac:spMkLst>
            <pc:docMk/>
            <pc:sldMk cId="1530833307" sldId="306"/>
            <ac:spMk id="7" creationId="{5C5F90A6-5E4E-082B-59E7-69E18BA9DA94}"/>
          </ac:spMkLst>
        </pc:spChg>
        <pc:spChg chg="add mod">
          <ac:chgData name="Alisha Wright" userId="S::anwright@olivet.edu::aeaa90be-379a-467c-bd4f-1950596bf133" providerId="AD" clId="Web-{59C44B28-AA79-4CC1-A2B9-A14650A0FAE2}" dt="2023-04-20T17:04:44.221" v="233" actId="1076"/>
          <ac:spMkLst>
            <pc:docMk/>
            <pc:sldMk cId="1530833307" sldId="306"/>
            <ac:spMk id="8" creationId="{BD095F6E-FAFF-6B6A-7EF2-38B001BA0908}"/>
          </ac:spMkLst>
        </pc:spChg>
      </pc:sldChg>
      <pc:sldChg chg="modSp new modNotes">
        <pc:chgData name="Alisha Wright" userId="S::anwright@olivet.edu::aeaa90be-379a-467c-bd4f-1950596bf133" providerId="AD" clId="Web-{59C44B28-AA79-4CC1-A2B9-A14650A0FAE2}" dt="2023-04-20T18:25:39.187" v="766"/>
        <pc:sldMkLst>
          <pc:docMk/>
          <pc:sldMk cId="4079297258" sldId="307"/>
        </pc:sldMkLst>
        <pc:spChg chg="mod">
          <ac:chgData name="Alisha Wright" userId="S::anwright@olivet.edu::aeaa90be-379a-467c-bd4f-1950596bf133" providerId="AD" clId="Web-{59C44B28-AA79-4CC1-A2B9-A14650A0FAE2}" dt="2023-04-20T17:06:11.615" v="240" actId="14100"/>
          <ac:spMkLst>
            <pc:docMk/>
            <pc:sldMk cId="4079297258" sldId="307"/>
            <ac:spMk id="2" creationId="{788F2DBA-DB5A-CF34-8784-3D8C6217CB97}"/>
          </ac:spMkLst>
        </pc:spChg>
        <pc:spChg chg="mod">
          <ac:chgData name="Alisha Wright" userId="S::anwright@olivet.edu::aeaa90be-379a-467c-bd4f-1950596bf133" providerId="AD" clId="Web-{59C44B28-AA79-4CC1-A2B9-A14650A0FAE2}" dt="2023-04-20T17:22:02.370" v="660" actId="20577"/>
          <ac:spMkLst>
            <pc:docMk/>
            <pc:sldMk cId="4079297258" sldId="307"/>
            <ac:spMk id="3" creationId="{F72FAAAE-EDAD-A575-6B2D-E5DDF3E0B60F}"/>
          </ac:spMkLst>
        </pc:spChg>
      </pc:sldChg>
      <pc:sldChg chg="addSp modSp new mod modClrScheme chgLayout modNotes">
        <pc:chgData name="Alisha Wright" userId="S::anwright@olivet.edu::aeaa90be-379a-467c-bd4f-1950596bf133" providerId="AD" clId="Web-{59C44B28-AA79-4CC1-A2B9-A14650A0FAE2}" dt="2023-04-20T18:27:58.927" v="807"/>
        <pc:sldMkLst>
          <pc:docMk/>
          <pc:sldMk cId="1356731744" sldId="308"/>
        </pc:sldMkLst>
        <pc:spChg chg="add mod">
          <ac:chgData name="Alisha Wright" userId="S::anwright@olivet.edu::aeaa90be-379a-467c-bd4f-1950596bf133" providerId="AD" clId="Web-{59C44B28-AA79-4CC1-A2B9-A14650A0FAE2}" dt="2023-04-20T17:13:29.085" v="389" actId="20577"/>
          <ac:spMkLst>
            <pc:docMk/>
            <pc:sldMk cId="1356731744" sldId="308"/>
            <ac:spMk id="6" creationId="{D4FB282A-9C71-7814-694F-08DFB4952CAB}"/>
          </ac:spMkLst>
        </pc:spChg>
        <pc:spChg chg="add mod">
          <ac:chgData name="Alisha Wright" userId="S::anwright@olivet.edu::aeaa90be-379a-467c-bd4f-1950596bf133" providerId="AD" clId="Web-{59C44B28-AA79-4CC1-A2B9-A14650A0FAE2}" dt="2023-04-20T17:17:48.220" v="658" actId="20577"/>
          <ac:spMkLst>
            <pc:docMk/>
            <pc:sldMk cId="1356731744" sldId="308"/>
            <ac:spMk id="8" creationId="{990BAC9D-2D3B-24C8-922B-4A04A177406C}"/>
          </ac:spMkLst>
        </pc:spChg>
      </pc:sldChg>
    </pc:docChg>
  </pc:docChgLst>
  <pc:docChgLst>
    <pc:chgData name="Becca Witvoet" userId="97e2116f-e731-4476-b4cb-064e3641d2c4" providerId="ADAL" clId="{12C2DEF7-3C10-8643-BBFC-F7B38B169F2D}"/>
    <pc:docChg chg="undo custSel modSld">
      <pc:chgData name="Becca Witvoet" userId="97e2116f-e731-4476-b4cb-064e3641d2c4" providerId="ADAL" clId="{12C2DEF7-3C10-8643-BBFC-F7B38B169F2D}" dt="2023-04-20T16:09:36.667" v="787" actId="1076"/>
      <pc:docMkLst>
        <pc:docMk/>
      </pc:docMkLst>
      <pc:sldChg chg="modSp">
        <pc:chgData name="Becca Witvoet" userId="97e2116f-e731-4476-b4cb-064e3641d2c4" providerId="ADAL" clId="{12C2DEF7-3C10-8643-BBFC-F7B38B169F2D}" dt="2023-04-20T16:01:24.521" v="739" actId="1076"/>
        <pc:sldMkLst>
          <pc:docMk/>
          <pc:sldMk cId="0" sldId="256"/>
        </pc:sldMkLst>
        <pc:spChg chg="mod">
          <ac:chgData name="Becca Witvoet" userId="97e2116f-e731-4476-b4cb-064e3641d2c4" providerId="ADAL" clId="{12C2DEF7-3C10-8643-BBFC-F7B38B169F2D}" dt="2023-04-20T16:01:24.521" v="739" actId="1076"/>
          <ac:spMkLst>
            <pc:docMk/>
            <pc:sldMk cId="0" sldId="256"/>
            <ac:spMk id="80" creationId="{00000000-0000-0000-0000-000000000000}"/>
          </ac:spMkLst>
        </pc:spChg>
      </pc:sldChg>
      <pc:sldChg chg="modSp">
        <pc:chgData name="Becca Witvoet" userId="97e2116f-e731-4476-b4cb-064e3641d2c4" providerId="ADAL" clId="{12C2DEF7-3C10-8643-BBFC-F7B38B169F2D}" dt="2023-04-20T16:01:54.451" v="741" actId="1076"/>
        <pc:sldMkLst>
          <pc:docMk/>
          <pc:sldMk cId="0" sldId="258"/>
        </pc:sldMkLst>
        <pc:spChg chg="mod">
          <ac:chgData name="Becca Witvoet" userId="97e2116f-e731-4476-b4cb-064e3641d2c4" providerId="ADAL" clId="{12C2DEF7-3C10-8643-BBFC-F7B38B169F2D}" dt="2023-04-20T16:01:54.451" v="741" actId="1076"/>
          <ac:spMkLst>
            <pc:docMk/>
            <pc:sldMk cId="0" sldId="258"/>
            <ac:spMk id="94" creationId="{00000000-0000-0000-0000-000000000000}"/>
          </ac:spMkLst>
        </pc:spChg>
      </pc:sldChg>
      <pc:sldChg chg="modSp">
        <pc:chgData name="Becca Witvoet" userId="97e2116f-e731-4476-b4cb-064e3641d2c4" providerId="ADAL" clId="{12C2DEF7-3C10-8643-BBFC-F7B38B169F2D}" dt="2023-04-20T16:04:31.234" v="757" actId="1076"/>
        <pc:sldMkLst>
          <pc:docMk/>
          <pc:sldMk cId="0" sldId="264"/>
        </pc:sldMkLst>
        <pc:spChg chg="mod">
          <ac:chgData name="Becca Witvoet" userId="97e2116f-e731-4476-b4cb-064e3641d2c4" providerId="ADAL" clId="{12C2DEF7-3C10-8643-BBFC-F7B38B169F2D}" dt="2023-04-20T16:04:13.852" v="753" actId="1076"/>
          <ac:spMkLst>
            <pc:docMk/>
            <pc:sldMk cId="0" sldId="264"/>
            <ac:spMk id="138" creationId="{00000000-0000-0000-0000-000000000000}"/>
          </ac:spMkLst>
        </pc:spChg>
        <pc:spChg chg="mod">
          <ac:chgData name="Becca Witvoet" userId="97e2116f-e731-4476-b4cb-064e3641d2c4" providerId="ADAL" clId="{12C2DEF7-3C10-8643-BBFC-F7B38B169F2D}" dt="2023-04-20T16:04:31.234" v="757" actId="1076"/>
          <ac:spMkLst>
            <pc:docMk/>
            <pc:sldMk cId="0" sldId="264"/>
            <ac:spMk id="139" creationId="{00000000-0000-0000-0000-000000000000}"/>
          </ac:spMkLst>
        </pc:spChg>
      </pc:sldChg>
      <pc:sldChg chg="modSp">
        <pc:chgData name="Becca Witvoet" userId="97e2116f-e731-4476-b4cb-064e3641d2c4" providerId="ADAL" clId="{12C2DEF7-3C10-8643-BBFC-F7B38B169F2D}" dt="2023-04-20T16:06:00.005" v="764" actId="1076"/>
        <pc:sldMkLst>
          <pc:docMk/>
          <pc:sldMk cId="0" sldId="268"/>
        </pc:sldMkLst>
        <pc:spChg chg="mod">
          <ac:chgData name="Becca Witvoet" userId="97e2116f-e731-4476-b4cb-064e3641d2c4" providerId="ADAL" clId="{12C2DEF7-3C10-8643-BBFC-F7B38B169F2D}" dt="2023-04-20T16:06:00.005" v="764" actId="1076"/>
          <ac:spMkLst>
            <pc:docMk/>
            <pc:sldMk cId="0" sldId="268"/>
            <ac:spMk id="167" creationId="{00000000-0000-0000-0000-000000000000}"/>
          </ac:spMkLst>
        </pc:spChg>
      </pc:sldChg>
      <pc:sldChg chg="modSp">
        <pc:chgData name="Becca Witvoet" userId="97e2116f-e731-4476-b4cb-064e3641d2c4" providerId="ADAL" clId="{12C2DEF7-3C10-8643-BBFC-F7B38B169F2D}" dt="2023-04-20T16:02:24.625" v="743" actId="1076"/>
        <pc:sldMkLst>
          <pc:docMk/>
          <pc:sldMk cId="0" sldId="269"/>
        </pc:sldMkLst>
        <pc:spChg chg="mod">
          <ac:chgData name="Becca Witvoet" userId="97e2116f-e731-4476-b4cb-064e3641d2c4" providerId="ADAL" clId="{12C2DEF7-3C10-8643-BBFC-F7B38B169F2D}" dt="2023-04-20T16:02:24.625" v="743" actId="1076"/>
          <ac:spMkLst>
            <pc:docMk/>
            <pc:sldMk cId="0" sldId="269"/>
            <ac:spMk id="174" creationId="{00000000-0000-0000-0000-000000000000}"/>
          </ac:spMkLst>
        </pc:spChg>
      </pc:sldChg>
      <pc:sldChg chg="modSp">
        <pc:chgData name="Becca Witvoet" userId="97e2116f-e731-4476-b4cb-064e3641d2c4" providerId="ADAL" clId="{12C2DEF7-3C10-8643-BBFC-F7B38B169F2D}" dt="2023-04-20T16:08:13.857" v="778" actId="255"/>
        <pc:sldMkLst>
          <pc:docMk/>
          <pc:sldMk cId="2356406108" sldId="276"/>
        </pc:sldMkLst>
        <pc:spChg chg="mod">
          <ac:chgData name="Becca Witvoet" userId="97e2116f-e731-4476-b4cb-064e3641d2c4" providerId="ADAL" clId="{12C2DEF7-3C10-8643-BBFC-F7B38B169F2D}" dt="2023-04-20T16:06:33.510" v="768" actId="1076"/>
          <ac:spMkLst>
            <pc:docMk/>
            <pc:sldMk cId="2356406108" sldId="276"/>
            <ac:spMk id="2" creationId="{09142DEF-E14D-B92C-3C44-5B0CC463552A}"/>
          </ac:spMkLst>
        </pc:spChg>
        <pc:spChg chg="mod">
          <ac:chgData name="Becca Witvoet" userId="97e2116f-e731-4476-b4cb-064e3641d2c4" providerId="ADAL" clId="{12C2DEF7-3C10-8643-BBFC-F7B38B169F2D}" dt="2023-04-20T16:07:26.395" v="774" actId="255"/>
          <ac:spMkLst>
            <pc:docMk/>
            <pc:sldMk cId="2356406108" sldId="276"/>
            <ac:spMk id="6" creationId="{B08E178F-1FF1-4535-3787-7C67A5E8F157}"/>
          </ac:spMkLst>
        </pc:spChg>
        <pc:spChg chg="mod">
          <ac:chgData name="Becca Witvoet" userId="97e2116f-e731-4476-b4cb-064e3641d2c4" providerId="ADAL" clId="{12C2DEF7-3C10-8643-BBFC-F7B38B169F2D}" dt="2023-04-20T16:08:13.857" v="778" actId="255"/>
          <ac:spMkLst>
            <pc:docMk/>
            <pc:sldMk cId="2356406108" sldId="276"/>
            <ac:spMk id="10" creationId="{027A2EF1-E34B-6136-F5A3-3016DFA95308}"/>
          </ac:spMkLst>
        </pc:spChg>
      </pc:sldChg>
      <pc:sldChg chg="modSp">
        <pc:chgData name="Becca Witvoet" userId="97e2116f-e731-4476-b4cb-064e3641d2c4" providerId="ADAL" clId="{12C2DEF7-3C10-8643-BBFC-F7B38B169F2D}" dt="2023-04-20T16:09:36.667" v="787" actId="1076"/>
        <pc:sldMkLst>
          <pc:docMk/>
          <pc:sldMk cId="2249909711" sldId="278"/>
        </pc:sldMkLst>
        <pc:spChg chg="mod">
          <ac:chgData name="Becca Witvoet" userId="97e2116f-e731-4476-b4cb-064e3641d2c4" providerId="ADAL" clId="{12C2DEF7-3C10-8643-BBFC-F7B38B169F2D}" dt="2023-04-20T16:09:36.667" v="787" actId="1076"/>
          <ac:spMkLst>
            <pc:docMk/>
            <pc:sldMk cId="2249909711" sldId="278"/>
            <ac:spMk id="4" creationId="{58169C15-97A7-43F9-643C-8DA2C7003EAA}"/>
          </ac:spMkLst>
        </pc:spChg>
      </pc:sldChg>
      <pc:sldChg chg="addSp modSp">
        <pc:chgData name="Becca Witvoet" userId="97e2116f-e731-4476-b4cb-064e3641d2c4" providerId="ADAL" clId="{12C2DEF7-3C10-8643-BBFC-F7B38B169F2D}" dt="2023-04-20T16:09:03.639" v="782" actId="1076"/>
        <pc:sldMkLst>
          <pc:docMk/>
          <pc:sldMk cId="3854263041" sldId="280"/>
        </pc:sldMkLst>
        <pc:spChg chg="mod">
          <ac:chgData name="Becca Witvoet" userId="97e2116f-e731-4476-b4cb-064e3641d2c4" providerId="ADAL" clId="{12C2DEF7-3C10-8643-BBFC-F7B38B169F2D}" dt="2023-04-20T16:09:03.639" v="782" actId="1076"/>
          <ac:spMkLst>
            <pc:docMk/>
            <pc:sldMk cId="3854263041" sldId="280"/>
            <ac:spMk id="2" creationId="{28C0DBC8-13B2-AAC6-540A-CD78BCF2B15E}"/>
          </ac:spMkLst>
        </pc:spChg>
        <pc:graphicFrameChg chg="mod modGraphic">
          <ac:chgData name="Becca Witvoet" userId="97e2116f-e731-4476-b4cb-064e3641d2c4" providerId="ADAL" clId="{12C2DEF7-3C10-8643-BBFC-F7B38B169F2D}" dt="2023-04-20T15:44:59.642" v="518" actId="1076"/>
          <ac:graphicFrameMkLst>
            <pc:docMk/>
            <pc:sldMk cId="3854263041" sldId="280"/>
            <ac:graphicFrameMk id="4" creationId="{6D82B9FE-723F-5602-5F9F-A3091BEA8B81}"/>
          </ac:graphicFrameMkLst>
        </pc:graphicFrameChg>
        <pc:picChg chg="add mod">
          <ac:chgData name="Becca Witvoet" userId="97e2116f-e731-4476-b4cb-064e3641d2c4" providerId="ADAL" clId="{12C2DEF7-3C10-8643-BBFC-F7B38B169F2D}" dt="2023-04-20T15:44:56.055" v="516" actId="1076"/>
          <ac:picMkLst>
            <pc:docMk/>
            <pc:sldMk cId="3854263041" sldId="280"/>
            <ac:picMk id="6" creationId="{7EDFD624-2460-9659-9AC7-E5209889CABF}"/>
          </ac:picMkLst>
        </pc:picChg>
        <pc:picChg chg="add mod">
          <ac:chgData name="Becca Witvoet" userId="97e2116f-e731-4476-b4cb-064e3641d2c4" providerId="ADAL" clId="{12C2DEF7-3C10-8643-BBFC-F7B38B169F2D}" dt="2023-04-20T15:45:30.231" v="525" actId="1076"/>
          <ac:picMkLst>
            <pc:docMk/>
            <pc:sldMk cId="3854263041" sldId="280"/>
            <ac:picMk id="8" creationId="{83162EAB-3436-D124-DD5B-CEC9E8001B45}"/>
          </ac:picMkLst>
        </pc:picChg>
      </pc:sldChg>
      <pc:sldChg chg="modSp">
        <pc:chgData name="Becca Witvoet" userId="97e2116f-e731-4476-b4cb-064e3641d2c4" providerId="ADAL" clId="{12C2DEF7-3C10-8643-BBFC-F7B38B169F2D}" dt="2023-04-20T16:02:18.588" v="742" actId="1076"/>
        <pc:sldMkLst>
          <pc:docMk/>
          <pc:sldMk cId="4234266052" sldId="281"/>
        </pc:sldMkLst>
        <pc:spChg chg="mod">
          <ac:chgData name="Becca Witvoet" userId="97e2116f-e731-4476-b4cb-064e3641d2c4" providerId="ADAL" clId="{12C2DEF7-3C10-8643-BBFC-F7B38B169F2D}" dt="2023-04-20T16:02:18.588" v="742" actId="1076"/>
          <ac:spMkLst>
            <pc:docMk/>
            <pc:sldMk cId="4234266052" sldId="281"/>
            <ac:spMk id="2" creationId="{78C8C754-1801-67B6-C8FF-C663431F235F}"/>
          </ac:spMkLst>
        </pc:spChg>
      </pc:sldChg>
      <pc:sldChg chg="addSp delSp modSp">
        <pc:chgData name="Becca Witvoet" userId="97e2116f-e731-4476-b4cb-064e3641d2c4" providerId="ADAL" clId="{12C2DEF7-3C10-8643-BBFC-F7B38B169F2D}" dt="2023-04-20T16:09:08.368" v="783" actId="1076"/>
        <pc:sldMkLst>
          <pc:docMk/>
          <pc:sldMk cId="1977705991" sldId="286"/>
        </pc:sldMkLst>
        <pc:spChg chg="mod">
          <ac:chgData name="Becca Witvoet" userId="97e2116f-e731-4476-b4cb-064e3641d2c4" providerId="ADAL" clId="{12C2DEF7-3C10-8643-BBFC-F7B38B169F2D}" dt="2023-04-20T16:09:08.368" v="783" actId="1076"/>
          <ac:spMkLst>
            <pc:docMk/>
            <pc:sldMk cId="1977705991" sldId="286"/>
            <ac:spMk id="2" creationId="{008AACC6-8E1C-E63E-DCAA-A70B17C95FA7}"/>
          </ac:spMkLst>
        </pc:spChg>
        <pc:graphicFrameChg chg="mod modGraphic">
          <ac:chgData name="Becca Witvoet" userId="97e2116f-e731-4476-b4cb-064e3641d2c4" providerId="ADAL" clId="{12C2DEF7-3C10-8643-BBFC-F7B38B169F2D}" dt="2023-04-20T15:47:39.808" v="536" actId="20577"/>
          <ac:graphicFrameMkLst>
            <pc:docMk/>
            <pc:sldMk cId="1977705991" sldId="286"/>
            <ac:graphicFrameMk id="4" creationId="{E6A10C57-9D20-85F2-A95F-E1A5ECBAC67F}"/>
          </ac:graphicFrameMkLst>
        </pc:graphicFrameChg>
        <pc:picChg chg="add del mod">
          <ac:chgData name="Becca Witvoet" userId="97e2116f-e731-4476-b4cb-064e3641d2c4" providerId="ADAL" clId="{12C2DEF7-3C10-8643-BBFC-F7B38B169F2D}" dt="2023-04-20T15:45:04.662" v="519" actId="21"/>
          <ac:picMkLst>
            <pc:docMk/>
            <pc:sldMk cId="1977705991" sldId="286"/>
            <ac:picMk id="3" creationId="{726E842C-41F4-0EF9-FB1C-19AD778999E1}"/>
          </ac:picMkLst>
        </pc:picChg>
        <pc:picChg chg="add del mod">
          <ac:chgData name="Becca Witvoet" userId="97e2116f-e731-4476-b4cb-064e3641d2c4" providerId="ADAL" clId="{12C2DEF7-3C10-8643-BBFC-F7B38B169F2D}" dt="2023-04-20T15:44:35.417" v="513" actId="21"/>
          <ac:picMkLst>
            <pc:docMk/>
            <pc:sldMk cId="1977705991" sldId="286"/>
            <ac:picMk id="5" creationId="{E7C998E8-7B09-BDE7-06DC-692A101D7916}"/>
          </ac:picMkLst>
        </pc:picChg>
      </pc:sldChg>
      <pc:sldChg chg="modSp">
        <pc:chgData name="Becca Witvoet" userId="97e2116f-e731-4476-b4cb-064e3641d2c4" providerId="ADAL" clId="{12C2DEF7-3C10-8643-BBFC-F7B38B169F2D}" dt="2023-04-20T16:06:05.448" v="765" actId="1076"/>
        <pc:sldMkLst>
          <pc:docMk/>
          <pc:sldMk cId="1506565651" sldId="287"/>
        </pc:sldMkLst>
        <pc:spChg chg="mod">
          <ac:chgData name="Becca Witvoet" userId="97e2116f-e731-4476-b4cb-064e3641d2c4" providerId="ADAL" clId="{12C2DEF7-3C10-8643-BBFC-F7B38B169F2D}" dt="2023-04-20T16:06:05.448" v="765" actId="1076"/>
          <ac:spMkLst>
            <pc:docMk/>
            <pc:sldMk cId="1506565651" sldId="287"/>
            <ac:spMk id="2" creationId="{15C8CFBA-951E-4465-D5FD-EF0DFAF730C4}"/>
          </ac:spMkLst>
        </pc:spChg>
      </pc:sldChg>
      <pc:sldChg chg="addSp modSp">
        <pc:chgData name="Becca Witvoet" userId="97e2116f-e731-4476-b4cb-064e3641d2c4" providerId="ADAL" clId="{12C2DEF7-3C10-8643-BBFC-F7B38B169F2D}" dt="2023-04-20T16:06:22.457" v="766" actId="1076"/>
        <pc:sldMkLst>
          <pc:docMk/>
          <pc:sldMk cId="1290677714" sldId="288"/>
        </pc:sldMkLst>
        <pc:spChg chg="mod">
          <ac:chgData name="Becca Witvoet" userId="97e2116f-e731-4476-b4cb-064e3641d2c4" providerId="ADAL" clId="{12C2DEF7-3C10-8643-BBFC-F7B38B169F2D}" dt="2023-04-20T16:06:22.457" v="766" actId="1076"/>
          <ac:spMkLst>
            <pc:docMk/>
            <pc:sldMk cId="1290677714" sldId="288"/>
            <ac:spMk id="2" creationId="{C4B61E20-8173-337A-9E12-85741A2F8CD5}"/>
          </ac:spMkLst>
        </pc:spChg>
        <pc:spChg chg="mod">
          <ac:chgData name="Becca Witvoet" userId="97e2116f-e731-4476-b4cb-064e3641d2c4" providerId="ADAL" clId="{12C2DEF7-3C10-8643-BBFC-F7B38B169F2D}" dt="2023-04-20T15:53:24.973" v="737" actId="14100"/>
          <ac:spMkLst>
            <pc:docMk/>
            <pc:sldMk cId="1290677714" sldId="288"/>
            <ac:spMk id="3" creationId="{18742AD2-C09F-84D8-DB87-C7627E2FA61D}"/>
          </ac:spMkLst>
        </pc:spChg>
        <pc:picChg chg="add mod modCrop">
          <ac:chgData name="Becca Witvoet" userId="97e2116f-e731-4476-b4cb-064e3641d2c4" providerId="ADAL" clId="{12C2DEF7-3C10-8643-BBFC-F7B38B169F2D}" dt="2023-04-20T15:48:41.367" v="546" actId="1076"/>
          <ac:picMkLst>
            <pc:docMk/>
            <pc:sldMk cId="1290677714" sldId="288"/>
            <ac:picMk id="4" creationId="{10EF8665-75E6-C0C5-DC73-5728BEDDFCB9}"/>
          </ac:picMkLst>
        </pc:picChg>
      </pc:sldChg>
      <pc:sldChg chg="modSp">
        <pc:chgData name="Becca Witvoet" userId="97e2116f-e731-4476-b4cb-064e3641d2c4" providerId="ADAL" clId="{12C2DEF7-3C10-8643-BBFC-F7B38B169F2D}" dt="2023-04-20T16:06:28.708" v="767" actId="1076"/>
        <pc:sldMkLst>
          <pc:docMk/>
          <pc:sldMk cId="1033932661" sldId="293"/>
        </pc:sldMkLst>
        <pc:spChg chg="mod">
          <ac:chgData name="Becca Witvoet" userId="97e2116f-e731-4476-b4cb-064e3641d2c4" providerId="ADAL" clId="{12C2DEF7-3C10-8643-BBFC-F7B38B169F2D}" dt="2023-04-20T16:06:28.708" v="767" actId="1076"/>
          <ac:spMkLst>
            <pc:docMk/>
            <pc:sldMk cId="1033932661" sldId="293"/>
            <ac:spMk id="2" creationId="{80675238-E68F-40F8-21C1-7944A4A7E24D}"/>
          </ac:spMkLst>
        </pc:spChg>
      </pc:sldChg>
      <pc:sldChg chg="modSp">
        <pc:chgData name="Becca Witvoet" userId="97e2116f-e731-4476-b4cb-064e3641d2c4" providerId="ADAL" clId="{12C2DEF7-3C10-8643-BBFC-F7B38B169F2D}" dt="2023-04-20T16:03:00.780" v="744" actId="1076"/>
        <pc:sldMkLst>
          <pc:docMk/>
          <pc:sldMk cId="599604286" sldId="295"/>
        </pc:sldMkLst>
        <pc:spChg chg="mod">
          <ac:chgData name="Becca Witvoet" userId="97e2116f-e731-4476-b4cb-064e3641d2c4" providerId="ADAL" clId="{12C2DEF7-3C10-8643-BBFC-F7B38B169F2D}" dt="2023-04-20T16:03:00.780" v="744" actId="1076"/>
          <ac:spMkLst>
            <pc:docMk/>
            <pc:sldMk cId="599604286" sldId="295"/>
            <ac:spMk id="2" creationId="{716A1111-C1D1-0700-6433-9C2D3DC8C68D}"/>
          </ac:spMkLst>
        </pc:spChg>
      </pc:sldChg>
      <pc:sldChg chg="modSp">
        <pc:chgData name="Becca Witvoet" userId="97e2116f-e731-4476-b4cb-064e3641d2c4" providerId="ADAL" clId="{12C2DEF7-3C10-8643-BBFC-F7B38B169F2D}" dt="2023-04-20T16:04:56.143" v="760" actId="1076"/>
        <pc:sldMkLst>
          <pc:docMk/>
          <pc:sldMk cId="4130781226" sldId="299"/>
        </pc:sldMkLst>
        <pc:spChg chg="mod">
          <ac:chgData name="Becca Witvoet" userId="97e2116f-e731-4476-b4cb-064e3641d2c4" providerId="ADAL" clId="{12C2DEF7-3C10-8643-BBFC-F7B38B169F2D}" dt="2023-04-20T16:04:56.143" v="760" actId="1076"/>
          <ac:spMkLst>
            <pc:docMk/>
            <pc:sldMk cId="4130781226" sldId="299"/>
            <ac:spMk id="2" creationId="{4F733926-A52D-4E42-1814-BBF69CDB62E2}"/>
          </ac:spMkLst>
        </pc:spChg>
        <pc:spChg chg="mod">
          <ac:chgData name="Becca Witvoet" userId="97e2116f-e731-4476-b4cb-064e3641d2c4" providerId="ADAL" clId="{12C2DEF7-3C10-8643-BBFC-F7B38B169F2D}" dt="2023-04-20T16:04:38.481" v="758" actId="1076"/>
          <ac:spMkLst>
            <pc:docMk/>
            <pc:sldMk cId="4130781226" sldId="299"/>
            <ac:spMk id="3" creationId="{7B4F3516-0E64-4B3A-848B-3C96DD3CE140}"/>
          </ac:spMkLst>
        </pc:spChg>
      </pc:sldChg>
      <pc:sldChg chg="modSp">
        <pc:chgData name="Becca Witvoet" userId="97e2116f-e731-4476-b4cb-064e3641d2c4" providerId="ADAL" clId="{12C2DEF7-3C10-8643-BBFC-F7B38B169F2D}" dt="2023-04-20T16:04:47.313" v="759" actId="1076"/>
        <pc:sldMkLst>
          <pc:docMk/>
          <pc:sldMk cId="1402852845" sldId="300"/>
        </pc:sldMkLst>
        <pc:spChg chg="mod">
          <ac:chgData name="Becca Witvoet" userId="97e2116f-e731-4476-b4cb-064e3641d2c4" providerId="ADAL" clId="{12C2DEF7-3C10-8643-BBFC-F7B38B169F2D}" dt="2023-04-20T16:04:47.313" v="759" actId="1076"/>
          <ac:spMkLst>
            <pc:docMk/>
            <pc:sldMk cId="1402852845" sldId="300"/>
            <ac:spMk id="2" creationId="{E7594410-2FEC-795D-EA32-4BCDDC453D98}"/>
          </ac:spMkLst>
        </pc:spChg>
      </pc:sldChg>
      <pc:sldChg chg="modSp">
        <pc:chgData name="Becca Witvoet" userId="97e2116f-e731-4476-b4cb-064e3641d2c4" providerId="ADAL" clId="{12C2DEF7-3C10-8643-BBFC-F7B38B169F2D}" dt="2023-04-20T16:09:28.007" v="785" actId="1076"/>
        <pc:sldMkLst>
          <pc:docMk/>
          <pc:sldMk cId="1092177216" sldId="301"/>
        </pc:sldMkLst>
        <pc:spChg chg="mod">
          <ac:chgData name="Becca Witvoet" userId="97e2116f-e731-4476-b4cb-064e3641d2c4" providerId="ADAL" clId="{12C2DEF7-3C10-8643-BBFC-F7B38B169F2D}" dt="2023-04-20T16:09:28.007" v="785" actId="1076"/>
          <ac:spMkLst>
            <pc:docMk/>
            <pc:sldMk cId="1092177216" sldId="301"/>
            <ac:spMk id="2" creationId="{80675238-E68F-40F8-21C1-7944A4A7E24D}"/>
          </ac:spMkLst>
        </pc:spChg>
      </pc:sldChg>
      <pc:sldChg chg="modSp">
        <pc:chgData name="Becca Witvoet" userId="97e2116f-e731-4476-b4cb-064e3641d2c4" providerId="ADAL" clId="{12C2DEF7-3C10-8643-BBFC-F7B38B169F2D}" dt="2023-04-20T16:05:52.500" v="763" actId="1076"/>
        <pc:sldMkLst>
          <pc:docMk/>
          <pc:sldMk cId="1725909225" sldId="302"/>
        </pc:sldMkLst>
        <pc:spChg chg="mod">
          <ac:chgData name="Becca Witvoet" userId="97e2116f-e731-4476-b4cb-064e3641d2c4" providerId="ADAL" clId="{12C2DEF7-3C10-8643-BBFC-F7B38B169F2D}" dt="2023-04-20T16:05:52.500" v="763" actId="1076"/>
          <ac:spMkLst>
            <pc:docMk/>
            <pc:sldMk cId="1725909225" sldId="302"/>
            <ac:spMk id="2" creationId="{96364EF1-BB0B-FFDF-6F79-CF084EA0B0C8}"/>
          </ac:spMkLst>
        </pc:spChg>
        <pc:spChg chg="mod">
          <ac:chgData name="Becca Witvoet" userId="97e2116f-e731-4476-b4cb-064e3641d2c4" providerId="ADAL" clId="{12C2DEF7-3C10-8643-BBFC-F7B38B169F2D}" dt="2023-04-20T16:05:35.814" v="762" actId="255"/>
          <ac:spMkLst>
            <pc:docMk/>
            <pc:sldMk cId="1725909225" sldId="302"/>
            <ac:spMk id="3" creationId="{3D58B7F1-CF69-5C0C-671C-3985AA4BBBA1}"/>
          </ac:spMkLst>
        </pc:spChg>
      </pc:sldChg>
      <pc:sldChg chg="modSp">
        <pc:chgData name="Becca Witvoet" userId="97e2116f-e731-4476-b4cb-064e3641d2c4" providerId="ADAL" clId="{12C2DEF7-3C10-8643-BBFC-F7B38B169F2D}" dt="2023-04-20T16:08:57.060" v="781" actId="1076"/>
        <pc:sldMkLst>
          <pc:docMk/>
          <pc:sldMk cId="457151558" sldId="304"/>
        </pc:sldMkLst>
        <pc:spChg chg="mod">
          <ac:chgData name="Becca Witvoet" userId="97e2116f-e731-4476-b4cb-064e3641d2c4" providerId="ADAL" clId="{12C2DEF7-3C10-8643-BBFC-F7B38B169F2D}" dt="2023-04-20T16:08:57.060" v="781" actId="1076"/>
          <ac:spMkLst>
            <pc:docMk/>
            <pc:sldMk cId="457151558" sldId="304"/>
            <ac:spMk id="2" creationId="{A25B8A1C-A31C-863D-2D63-F84D4EBED405}"/>
          </ac:spMkLst>
        </pc:spChg>
      </pc:sldChg>
      <pc:sldChg chg="modSp">
        <pc:chgData name="Becca Witvoet" userId="97e2116f-e731-4476-b4cb-064e3641d2c4" providerId="ADAL" clId="{12C2DEF7-3C10-8643-BBFC-F7B38B169F2D}" dt="2023-04-20T16:08:54.315" v="780" actId="1076"/>
        <pc:sldMkLst>
          <pc:docMk/>
          <pc:sldMk cId="1927334534" sldId="305"/>
        </pc:sldMkLst>
        <pc:spChg chg="mod">
          <ac:chgData name="Becca Witvoet" userId="97e2116f-e731-4476-b4cb-064e3641d2c4" providerId="ADAL" clId="{12C2DEF7-3C10-8643-BBFC-F7B38B169F2D}" dt="2023-04-20T16:08:54.315" v="780" actId="1076"/>
          <ac:spMkLst>
            <pc:docMk/>
            <pc:sldMk cId="1927334534" sldId="305"/>
            <ac:spMk id="2" creationId="{90EB2725-E755-B665-0C06-2678B9703E1B}"/>
          </ac:spMkLst>
        </pc:spChg>
        <pc:spChg chg="mod">
          <ac:chgData name="Becca Witvoet" userId="97e2116f-e731-4476-b4cb-064e3641d2c4" providerId="ADAL" clId="{12C2DEF7-3C10-8643-BBFC-F7B38B169F2D}" dt="2023-04-20T16:08:26.134" v="779" actId="255"/>
          <ac:spMkLst>
            <pc:docMk/>
            <pc:sldMk cId="1927334534" sldId="305"/>
            <ac:spMk id="3" creationId="{6745B6C9-F598-F960-2A33-A564C6529AE0}"/>
          </ac:spMkLst>
        </pc:spChg>
      </pc:sldChg>
    </pc:docChg>
  </pc:docChgLst>
  <pc:docChgLst>
    <pc:chgData name="Michael Rollberg" userId="S::merollberg@olivet.edu::ebed11b5-2ad1-44a5-a240-93f455263b1c" providerId="AD" clId="Web-{5D111E4F-E4C9-48AA-A660-8A558545C0BA}"/>
    <pc:docChg chg="modSld">
      <pc:chgData name="Michael Rollberg" userId="S::merollberg@olivet.edu::ebed11b5-2ad1-44a5-a240-93f455263b1c" providerId="AD" clId="Web-{5D111E4F-E4C9-48AA-A660-8A558545C0BA}" dt="2023-04-20T18:00:49.599" v="190" actId="20577"/>
      <pc:docMkLst>
        <pc:docMk/>
      </pc:docMkLst>
      <pc:sldChg chg="modSp">
        <pc:chgData name="Michael Rollberg" userId="S::merollberg@olivet.edu::ebed11b5-2ad1-44a5-a240-93f455263b1c" providerId="AD" clId="Web-{5D111E4F-E4C9-48AA-A660-8A558545C0BA}" dt="2023-04-20T17:19:51.728" v="137" actId="20577"/>
        <pc:sldMkLst>
          <pc:docMk/>
          <pc:sldMk cId="0" sldId="257"/>
        </pc:sldMkLst>
        <pc:spChg chg="mod">
          <ac:chgData name="Michael Rollberg" userId="S::merollberg@olivet.edu::ebed11b5-2ad1-44a5-a240-93f455263b1c" providerId="AD" clId="Web-{5D111E4F-E4C9-48AA-A660-8A558545C0BA}" dt="2023-04-20T17:19:51.728" v="137" actId="20577"/>
          <ac:spMkLst>
            <pc:docMk/>
            <pc:sldMk cId="0" sldId="257"/>
            <ac:spMk id="87" creationId="{00000000-0000-0000-0000-000000000000}"/>
          </ac:spMkLst>
        </pc:spChg>
      </pc:sldChg>
      <pc:sldChg chg="modSp">
        <pc:chgData name="Michael Rollberg" userId="S::merollberg@olivet.edu::ebed11b5-2ad1-44a5-a240-93f455263b1c" providerId="AD" clId="Web-{5D111E4F-E4C9-48AA-A660-8A558545C0BA}" dt="2023-04-20T17:17:28.191" v="122" actId="1076"/>
        <pc:sldMkLst>
          <pc:docMk/>
          <pc:sldMk cId="0" sldId="264"/>
        </pc:sldMkLst>
        <pc:spChg chg="mod">
          <ac:chgData name="Michael Rollberg" userId="S::merollberg@olivet.edu::ebed11b5-2ad1-44a5-a240-93f455263b1c" providerId="AD" clId="Web-{5D111E4F-E4C9-48AA-A660-8A558545C0BA}" dt="2023-04-20T17:17:28.191" v="122" actId="1076"/>
          <ac:spMkLst>
            <pc:docMk/>
            <pc:sldMk cId="0" sldId="264"/>
            <ac:spMk id="2" creationId="{573691AA-2191-D1F3-D768-1579B86F9024}"/>
          </ac:spMkLst>
        </pc:spChg>
      </pc:sldChg>
      <pc:sldChg chg="modSp">
        <pc:chgData name="Michael Rollberg" userId="S::merollberg@olivet.edu::ebed11b5-2ad1-44a5-a240-93f455263b1c" providerId="AD" clId="Web-{5D111E4F-E4C9-48AA-A660-8A558545C0BA}" dt="2023-04-20T17:18:09.287" v="129" actId="1076"/>
        <pc:sldMkLst>
          <pc:docMk/>
          <pc:sldMk cId="0" sldId="268"/>
        </pc:sldMkLst>
        <pc:spChg chg="mod">
          <ac:chgData name="Michael Rollberg" userId="S::merollberg@olivet.edu::ebed11b5-2ad1-44a5-a240-93f455263b1c" providerId="AD" clId="Web-{5D111E4F-E4C9-48AA-A660-8A558545C0BA}" dt="2023-04-20T17:18:09.287" v="129" actId="1076"/>
          <ac:spMkLst>
            <pc:docMk/>
            <pc:sldMk cId="0" sldId="268"/>
            <ac:spMk id="11" creationId="{FB85F126-3DB6-E995-349C-2CDD1866726F}"/>
          </ac:spMkLst>
        </pc:spChg>
      </pc:sldChg>
      <pc:sldChg chg="modSp">
        <pc:chgData name="Michael Rollberg" userId="S::merollberg@olivet.edu::ebed11b5-2ad1-44a5-a240-93f455263b1c" providerId="AD" clId="Web-{5D111E4F-E4C9-48AA-A660-8A558545C0BA}" dt="2023-04-20T17:12:43.305" v="11" actId="20577"/>
        <pc:sldMkLst>
          <pc:docMk/>
          <pc:sldMk cId="2356406108" sldId="276"/>
        </pc:sldMkLst>
        <pc:spChg chg="mod">
          <ac:chgData name="Michael Rollberg" userId="S::merollberg@olivet.edu::ebed11b5-2ad1-44a5-a240-93f455263b1c" providerId="AD" clId="Web-{5D111E4F-E4C9-48AA-A660-8A558545C0BA}" dt="2023-04-20T17:12:43.305" v="11" actId="20577"/>
          <ac:spMkLst>
            <pc:docMk/>
            <pc:sldMk cId="2356406108" sldId="276"/>
            <ac:spMk id="3" creationId="{9AF15AAE-D247-D9B8-0FA9-9749DC40D760}"/>
          </ac:spMkLst>
        </pc:spChg>
      </pc:sldChg>
      <pc:sldChg chg="modSp">
        <pc:chgData name="Michael Rollberg" userId="S::merollberg@olivet.edu::ebed11b5-2ad1-44a5-a240-93f455263b1c" providerId="AD" clId="Web-{5D111E4F-E4C9-48AA-A660-8A558545C0BA}" dt="2023-04-20T17:19:14.633" v="134" actId="20577"/>
        <pc:sldMkLst>
          <pc:docMk/>
          <pc:sldMk cId="2925529889" sldId="279"/>
        </pc:sldMkLst>
        <pc:spChg chg="mod">
          <ac:chgData name="Michael Rollberg" userId="S::merollberg@olivet.edu::ebed11b5-2ad1-44a5-a240-93f455263b1c" providerId="AD" clId="Web-{5D111E4F-E4C9-48AA-A660-8A558545C0BA}" dt="2023-04-20T17:17:54.458" v="126" actId="1076"/>
          <ac:spMkLst>
            <pc:docMk/>
            <pc:sldMk cId="2925529889" sldId="279"/>
            <ac:spMk id="5" creationId="{59EC76D0-0DAA-1980-4444-5F0B57DB4B1C}"/>
          </ac:spMkLst>
        </pc:spChg>
        <pc:spChg chg="mod">
          <ac:chgData name="Michael Rollberg" userId="S::merollberg@olivet.edu::ebed11b5-2ad1-44a5-a240-93f455263b1c" providerId="AD" clId="Web-{5D111E4F-E4C9-48AA-A660-8A558545C0BA}" dt="2023-04-20T17:19:14.633" v="134" actId="20577"/>
          <ac:spMkLst>
            <pc:docMk/>
            <pc:sldMk cId="2925529889" sldId="279"/>
            <ac:spMk id="7" creationId="{42153855-51E6-B37F-1A70-9C5F8C1D6DC7}"/>
          </ac:spMkLst>
        </pc:spChg>
      </pc:sldChg>
      <pc:sldChg chg="modSp">
        <pc:chgData name="Michael Rollberg" userId="S::merollberg@olivet.edu::ebed11b5-2ad1-44a5-a240-93f455263b1c" providerId="AD" clId="Web-{5D111E4F-E4C9-48AA-A660-8A558545C0BA}" dt="2023-04-20T17:13:01.274" v="15" actId="14100"/>
        <pc:sldMkLst>
          <pc:docMk/>
          <pc:sldMk cId="3854263041" sldId="280"/>
        </pc:sldMkLst>
        <pc:spChg chg="mod">
          <ac:chgData name="Michael Rollberg" userId="S::merollberg@olivet.edu::ebed11b5-2ad1-44a5-a240-93f455263b1c" providerId="AD" clId="Web-{5D111E4F-E4C9-48AA-A660-8A558545C0BA}" dt="2023-04-20T17:13:01.274" v="15" actId="14100"/>
          <ac:spMkLst>
            <pc:docMk/>
            <pc:sldMk cId="3854263041" sldId="280"/>
            <ac:spMk id="3" creationId="{9B6D719B-DF09-5959-D3EB-F7107FCB353B}"/>
          </ac:spMkLst>
        </pc:spChg>
      </pc:sldChg>
      <pc:sldChg chg="addSp delSp modSp">
        <pc:chgData name="Michael Rollberg" userId="S::merollberg@olivet.edu::ebed11b5-2ad1-44a5-a240-93f455263b1c" providerId="AD" clId="Web-{5D111E4F-E4C9-48AA-A660-8A558545C0BA}" dt="2023-04-20T17:16:07.985" v="107" actId="20577"/>
        <pc:sldMkLst>
          <pc:docMk/>
          <pc:sldMk cId="4234266052" sldId="281"/>
        </pc:sldMkLst>
        <pc:spChg chg="add del mod">
          <ac:chgData name="Michael Rollberg" userId="S::merollberg@olivet.edu::ebed11b5-2ad1-44a5-a240-93f455263b1c" providerId="AD" clId="Web-{5D111E4F-E4C9-48AA-A660-8A558545C0BA}" dt="2023-04-20T17:16:07.985" v="107" actId="20577"/>
          <ac:spMkLst>
            <pc:docMk/>
            <pc:sldMk cId="4234266052" sldId="281"/>
            <ac:spMk id="4" creationId="{3C8A5A2B-1D94-AEE3-7284-9F3D97A28F7D}"/>
          </ac:spMkLst>
        </pc:spChg>
        <pc:spChg chg="add mod">
          <ac:chgData name="Michael Rollberg" userId="S::merollberg@olivet.edu::ebed11b5-2ad1-44a5-a240-93f455263b1c" providerId="AD" clId="Web-{5D111E4F-E4C9-48AA-A660-8A558545C0BA}" dt="2023-04-20T17:15:45.969" v="105" actId="20577"/>
          <ac:spMkLst>
            <pc:docMk/>
            <pc:sldMk cId="4234266052" sldId="281"/>
            <ac:spMk id="5" creationId="{39C42813-4FDA-0F9B-F92A-FEE9355C465C}"/>
          </ac:spMkLst>
        </pc:spChg>
      </pc:sldChg>
      <pc:sldChg chg="modSp">
        <pc:chgData name="Michael Rollberg" userId="S::merollberg@olivet.edu::ebed11b5-2ad1-44a5-a240-93f455263b1c" providerId="AD" clId="Web-{5D111E4F-E4C9-48AA-A660-8A558545C0BA}" dt="2023-04-20T17:19:22.102" v="136" actId="20577"/>
        <pc:sldMkLst>
          <pc:docMk/>
          <pc:sldMk cId="1506565651" sldId="287"/>
        </pc:sldMkLst>
        <pc:spChg chg="mod">
          <ac:chgData name="Michael Rollberg" userId="S::merollberg@olivet.edu::ebed11b5-2ad1-44a5-a240-93f455263b1c" providerId="AD" clId="Web-{5D111E4F-E4C9-48AA-A660-8A558545C0BA}" dt="2023-04-20T17:19:22.102" v="136" actId="20577"/>
          <ac:spMkLst>
            <pc:docMk/>
            <pc:sldMk cId="1506565651" sldId="287"/>
            <ac:spMk id="3" creationId="{E0EB6FBB-950E-2F9F-8320-88F9280367B2}"/>
          </ac:spMkLst>
        </pc:spChg>
      </pc:sldChg>
      <pc:sldChg chg="modSp">
        <pc:chgData name="Michael Rollberg" userId="S::merollberg@olivet.edu::ebed11b5-2ad1-44a5-a240-93f455263b1c" providerId="AD" clId="Web-{5D111E4F-E4C9-48AA-A660-8A558545C0BA}" dt="2023-04-20T17:18:15.334" v="131" actId="20577"/>
        <pc:sldMkLst>
          <pc:docMk/>
          <pc:sldMk cId="1290677714" sldId="288"/>
        </pc:sldMkLst>
        <pc:spChg chg="mod">
          <ac:chgData name="Michael Rollberg" userId="S::merollberg@olivet.edu::ebed11b5-2ad1-44a5-a240-93f455263b1c" providerId="AD" clId="Web-{5D111E4F-E4C9-48AA-A660-8A558545C0BA}" dt="2023-04-20T17:18:15.334" v="131" actId="20577"/>
          <ac:spMkLst>
            <pc:docMk/>
            <pc:sldMk cId="1290677714" sldId="288"/>
            <ac:spMk id="5" creationId="{AA4612B9-AF5C-C86E-C034-041DB27B7585}"/>
          </ac:spMkLst>
        </pc:spChg>
      </pc:sldChg>
      <pc:sldChg chg="modSp">
        <pc:chgData name="Michael Rollberg" userId="S::merollberg@olivet.edu::ebed11b5-2ad1-44a5-a240-93f455263b1c" providerId="AD" clId="Web-{5D111E4F-E4C9-48AA-A660-8A558545C0BA}" dt="2023-04-20T17:17:10.800" v="119" actId="1076"/>
        <pc:sldMkLst>
          <pc:docMk/>
          <pc:sldMk cId="1610013566" sldId="289"/>
        </pc:sldMkLst>
        <pc:spChg chg="mod">
          <ac:chgData name="Michael Rollberg" userId="S::merollberg@olivet.edu::ebed11b5-2ad1-44a5-a240-93f455263b1c" providerId="AD" clId="Web-{5D111E4F-E4C9-48AA-A660-8A558545C0BA}" dt="2023-04-20T17:17:10.800" v="119" actId="1076"/>
          <ac:spMkLst>
            <pc:docMk/>
            <pc:sldMk cId="1610013566" sldId="289"/>
            <ac:spMk id="9" creationId="{97E45547-43D2-4427-2DBB-92C62B19DBA2}"/>
          </ac:spMkLst>
        </pc:spChg>
        <pc:spChg chg="mod">
          <ac:chgData name="Michael Rollberg" userId="S::merollberg@olivet.edu::ebed11b5-2ad1-44a5-a240-93f455263b1c" providerId="AD" clId="Web-{5D111E4F-E4C9-48AA-A660-8A558545C0BA}" dt="2023-04-20T17:16:54.690" v="116" actId="1076"/>
          <ac:spMkLst>
            <pc:docMk/>
            <pc:sldMk cId="1610013566" sldId="289"/>
            <ac:spMk id="15" creationId="{BD31C080-057E-1BCF-D424-3AD1EAEEE48F}"/>
          </ac:spMkLst>
        </pc:spChg>
        <pc:spChg chg="mod">
          <ac:chgData name="Michael Rollberg" userId="S::merollberg@olivet.edu::ebed11b5-2ad1-44a5-a240-93f455263b1c" providerId="AD" clId="Web-{5D111E4F-E4C9-48AA-A660-8A558545C0BA}" dt="2023-04-20T17:17:00.409" v="117" actId="1076"/>
          <ac:spMkLst>
            <pc:docMk/>
            <pc:sldMk cId="1610013566" sldId="289"/>
            <ac:spMk id="33" creationId="{3DA4E961-3061-C1E4-4509-BEA29F4104A1}"/>
          </ac:spMkLst>
        </pc:spChg>
        <pc:spChg chg="mod">
          <ac:chgData name="Michael Rollberg" userId="S::merollberg@olivet.edu::ebed11b5-2ad1-44a5-a240-93f455263b1c" providerId="AD" clId="Web-{5D111E4F-E4C9-48AA-A660-8A558545C0BA}" dt="2023-04-20T17:17:06.628" v="118" actId="1076"/>
          <ac:spMkLst>
            <pc:docMk/>
            <pc:sldMk cId="1610013566" sldId="289"/>
            <ac:spMk id="39" creationId="{59BC286C-9909-E473-C504-BD85CCEFA967}"/>
          </ac:spMkLst>
        </pc:spChg>
      </pc:sldChg>
      <pc:sldChg chg="modSp">
        <pc:chgData name="Michael Rollberg" userId="S::merollberg@olivet.edu::ebed11b5-2ad1-44a5-a240-93f455263b1c" providerId="AD" clId="Web-{5D111E4F-E4C9-48AA-A660-8A558545C0BA}" dt="2023-04-20T17:11:07.504" v="9" actId="1076"/>
        <pc:sldMkLst>
          <pc:docMk/>
          <pc:sldMk cId="2177496683" sldId="292"/>
        </pc:sldMkLst>
        <pc:spChg chg="mod">
          <ac:chgData name="Michael Rollberg" userId="S::merollberg@olivet.edu::ebed11b5-2ad1-44a5-a240-93f455263b1c" providerId="AD" clId="Web-{5D111E4F-E4C9-48AA-A660-8A558545C0BA}" dt="2023-04-20T17:11:07.504" v="9" actId="1076"/>
          <ac:spMkLst>
            <pc:docMk/>
            <pc:sldMk cId="2177496683" sldId="292"/>
            <ac:spMk id="2" creationId="{156C70E2-9716-E7CE-CF60-CF4ED45DC493}"/>
          </ac:spMkLst>
        </pc:spChg>
      </pc:sldChg>
      <pc:sldChg chg="modSp">
        <pc:chgData name="Michael Rollberg" userId="S::merollberg@olivet.edu::ebed11b5-2ad1-44a5-a240-93f455263b1c" providerId="AD" clId="Web-{5D111E4F-E4C9-48AA-A660-8A558545C0BA}" dt="2023-04-20T17:59:04.233" v="157" actId="20577"/>
        <pc:sldMkLst>
          <pc:docMk/>
          <pc:sldMk cId="1033932661" sldId="293"/>
        </pc:sldMkLst>
        <pc:spChg chg="mod">
          <ac:chgData name="Michael Rollberg" userId="S::merollberg@olivet.edu::ebed11b5-2ad1-44a5-a240-93f455263b1c" providerId="AD" clId="Web-{5D111E4F-E4C9-48AA-A660-8A558545C0BA}" dt="2023-04-20T17:59:04.233" v="157" actId="20577"/>
          <ac:spMkLst>
            <pc:docMk/>
            <pc:sldMk cId="1033932661" sldId="293"/>
            <ac:spMk id="6" creationId="{DAB65833-0EEA-5EDE-131F-EE91C16AFA69}"/>
          </ac:spMkLst>
        </pc:spChg>
        <pc:graphicFrameChg chg="mod modGraphic">
          <ac:chgData name="Michael Rollberg" userId="S::merollberg@olivet.edu::ebed11b5-2ad1-44a5-a240-93f455263b1c" providerId="AD" clId="Web-{5D111E4F-E4C9-48AA-A660-8A558545C0BA}" dt="2023-04-20T17:58:26.590" v="153"/>
          <ac:graphicFrameMkLst>
            <pc:docMk/>
            <pc:sldMk cId="1033932661" sldId="293"/>
            <ac:graphicFrameMk id="4" creationId="{8966673D-651A-6EAC-03A2-2345DD64686E}"/>
          </ac:graphicFrameMkLst>
        </pc:graphicFrameChg>
      </pc:sldChg>
      <pc:sldChg chg="modSp">
        <pc:chgData name="Michael Rollberg" userId="S::merollberg@olivet.edu::ebed11b5-2ad1-44a5-a240-93f455263b1c" providerId="AD" clId="Web-{5D111E4F-E4C9-48AA-A660-8A558545C0BA}" dt="2023-04-20T17:17:37.504" v="123" actId="20577"/>
        <pc:sldMkLst>
          <pc:docMk/>
          <pc:sldMk cId="4130781226" sldId="299"/>
        </pc:sldMkLst>
        <pc:spChg chg="mod">
          <ac:chgData name="Michael Rollberg" userId="S::merollberg@olivet.edu::ebed11b5-2ad1-44a5-a240-93f455263b1c" providerId="AD" clId="Web-{5D111E4F-E4C9-48AA-A660-8A558545C0BA}" dt="2023-04-20T17:17:37.504" v="123" actId="20577"/>
          <ac:spMkLst>
            <pc:docMk/>
            <pc:sldMk cId="4130781226" sldId="299"/>
            <ac:spMk id="8" creationId="{3969066A-AE43-876E-D16B-E10A5D57817C}"/>
          </ac:spMkLst>
        </pc:spChg>
      </pc:sldChg>
      <pc:sldChg chg="modSp">
        <pc:chgData name="Michael Rollberg" userId="S::merollberg@olivet.edu::ebed11b5-2ad1-44a5-a240-93f455263b1c" providerId="AD" clId="Web-{5D111E4F-E4C9-48AA-A660-8A558545C0BA}" dt="2023-04-20T18:00:49.599" v="190" actId="20577"/>
        <pc:sldMkLst>
          <pc:docMk/>
          <pc:sldMk cId="1927334534" sldId="305"/>
        </pc:sldMkLst>
        <pc:spChg chg="mod">
          <ac:chgData name="Michael Rollberg" userId="S::merollberg@olivet.edu::ebed11b5-2ad1-44a5-a240-93f455263b1c" providerId="AD" clId="Web-{5D111E4F-E4C9-48AA-A660-8A558545C0BA}" dt="2023-04-20T18:00:49.599" v="190" actId="20577"/>
          <ac:spMkLst>
            <pc:docMk/>
            <pc:sldMk cId="1927334534" sldId="305"/>
            <ac:spMk id="3" creationId="{6745B6C9-F598-F960-2A33-A564C6529AE0}"/>
          </ac:spMkLst>
        </pc:spChg>
      </pc:sldChg>
    </pc:docChg>
  </pc:docChgLst>
  <pc:docChgLst>
    <pc:chgData name="Becca Witvoet" userId="S::rmwitvoet@olivet.edu::97e2116f-e731-4476-b4cb-064e3641d2c4" providerId="AD" clId="Web-{9DF3825A-5AEA-478C-85E1-3E4017BF9DD1}"/>
    <pc:docChg chg="modSld sldOrd">
      <pc:chgData name="Becca Witvoet" userId="S::rmwitvoet@olivet.edu::97e2116f-e731-4476-b4cb-064e3641d2c4" providerId="AD" clId="Web-{9DF3825A-5AEA-478C-85E1-3E4017BF9DD1}" dt="2023-04-21T16:23:54.494" v="808" actId="1076"/>
      <pc:docMkLst>
        <pc:docMk/>
      </pc:docMkLst>
      <pc:sldChg chg="modSp">
        <pc:chgData name="Becca Witvoet" userId="S::rmwitvoet@olivet.edu::97e2116f-e731-4476-b4cb-064e3641d2c4" providerId="AD" clId="Web-{9DF3825A-5AEA-478C-85E1-3E4017BF9DD1}" dt="2023-04-21T16:04:17.626" v="8" actId="20577"/>
        <pc:sldMkLst>
          <pc:docMk/>
          <pc:sldMk cId="0" sldId="268"/>
        </pc:sldMkLst>
        <pc:spChg chg="mod">
          <ac:chgData name="Becca Witvoet" userId="S::rmwitvoet@olivet.edu::97e2116f-e731-4476-b4cb-064e3641d2c4" providerId="AD" clId="Web-{9DF3825A-5AEA-478C-85E1-3E4017BF9DD1}" dt="2023-04-21T16:04:17.626" v="8" actId="20577"/>
          <ac:spMkLst>
            <pc:docMk/>
            <pc:sldMk cId="0" sldId="268"/>
            <ac:spMk id="11" creationId="{FB85F126-3DB6-E995-349C-2CDD1866726F}"/>
          </ac:spMkLst>
        </pc:spChg>
      </pc:sldChg>
      <pc:sldChg chg="modSp modNotes">
        <pc:chgData name="Becca Witvoet" userId="S::rmwitvoet@olivet.edu::97e2116f-e731-4476-b4cb-064e3641d2c4" providerId="AD" clId="Web-{9DF3825A-5AEA-478C-85E1-3E4017BF9DD1}" dt="2023-04-21T16:22:36.834" v="794"/>
        <pc:sldMkLst>
          <pc:docMk/>
          <pc:sldMk cId="2356406108" sldId="276"/>
        </pc:sldMkLst>
        <pc:spChg chg="mod">
          <ac:chgData name="Becca Witvoet" userId="S::rmwitvoet@olivet.edu::97e2116f-e731-4476-b4cb-064e3641d2c4" providerId="AD" clId="Web-{9DF3825A-5AEA-478C-85E1-3E4017BF9DD1}" dt="2023-04-21T16:12:56.487" v="245" actId="1076"/>
          <ac:spMkLst>
            <pc:docMk/>
            <pc:sldMk cId="2356406108" sldId="276"/>
            <ac:spMk id="3" creationId="{9AF15AAE-D247-D9B8-0FA9-9749DC40D760}"/>
          </ac:spMkLst>
        </pc:spChg>
      </pc:sldChg>
      <pc:sldChg chg="modSp">
        <pc:chgData name="Becca Witvoet" userId="S::rmwitvoet@olivet.edu::97e2116f-e731-4476-b4cb-064e3641d2c4" providerId="AD" clId="Web-{9DF3825A-5AEA-478C-85E1-3E4017BF9DD1}" dt="2023-04-21T16:03:58.282" v="6" actId="14100"/>
        <pc:sldMkLst>
          <pc:docMk/>
          <pc:sldMk cId="2925529889" sldId="279"/>
        </pc:sldMkLst>
        <pc:spChg chg="mod">
          <ac:chgData name="Becca Witvoet" userId="S::rmwitvoet@olivet.edu::97e2116f-e731-4476-b4cb-064e3641d2c4" providerId="AD" clId="Web-{9DF3825A-5AEA-478C-85E1-3E4017BF9DD1}" dt="2023-04-21T16:03:58.282" v="6" actId="14100"/>
          <ac:spMkLst>
            <pc:docMk/>
            <pc:sldMk cId="2925529889" sldId="279"/>
            <ac:spMk id="5" creationId="{59EC76D0-0DAA-1980-4444-5F0B57DB4B1C}"/>
          </ac:spMkLst>
        </pc:spChg>
      </pc:sldChg>
      <pc:sldChg chg="modSp modNotes">
        <pc:chgData name="Becca Witvoet" userId="S::rmwitvoet@olivet.edu::97e2116f-e731-4476-b4cb-064e3641d2c4" providerId="AD" clId="Web-{9DF3825A-5AEA-478C-85E1-3E4017BF9DD1}" dt="2023-04-21T16:17:58.638" v="577"/>
        <pc:sldMkLst>
          <pc:docMk/>
          <pc:sldMk cId="3854263041" sldId="280"/>
        </pc:sldMkLst>
        <pc:spChg chg="mod">
          <ac:chgData name="Becca Witvoet" userId="S::rmwitvoet@olivet.edu::97e2116f-e731-4476-b4cb-064e3641d2c4" providerId="AD" clId="Web-{9DF3825A-5AEA-478C-85E1-3E4017BF9DD1}" dt="2023-04-21T16:13:14.050" v="249" actId="1076"/>
          <ac:spMkLst>
            <pc:docMk/>
            <pc:sldMk cId="3854263041" sldId="280"/>
            <ac:spMk id="3" creationId="{9B6D719B-DF09-5959-D3EB-F7107FCB353B}"/>
          </ac:spMkLst>
        </pc:spChg>
        <pc:spChg chg="mod">
          <ac:chgData name="Becca Witvoet" userId="S::rmwitvoet@olivet.edu::97e2116f-e731-4476-b4cb-064e3641d2c4" providerId="AD" clId="Web-{9DF3825A-5AEA-478C-85E1-3E4017BF9DD1}" dt="2023-04-21T16:13:11.159" v="248" actId="1076"/>
          <ac:spMkLst>
            <pc:docMk/>
            <pc:sldMk cId="3854263041" sldId="280"/>
            <ac:spMk id="7" creationId="{ABF6A508-366A-4DA8-0CFE-6B5F3DE19EC1}"/>
          </ac:spMkLst>
        </pc:spChg>
      </pc:sldChg>
      <pc:sldChg chg="modSp">
        <pc:chgData name="Becca Witvoet" userId="S::rmwitvoet@olivet.edu::97e2116f-e731-4476-b4cb-064e3641d2c4" providerId="AD" clId="Web-{9DF3825A-5AEA-478C-85E1-3E4017BF9DD1}" dt="2023-04-21T16:12:18.955" v="241" actId="1076"/>
        <pc:sldMkLst>
          <pc:docMk/>
          <pc:sldMk cId="4234266052" sldId="281"/>
        </pc:sldMkLst>
        <pc:spChg chg="mod">
          <ac:chgData name="Becca Witvoet" userId="S::rmwitvoet@olivet.edu::97e2116f-e731-4476-b4cb-064e3641d2c4" providerId="AD" clId="Web-{9DF3825A-5AEA-478C-85E1-3E4017BF9DD1}" dt="2023-04-21T16:03:16.327" v="0" actId="20577"/>
          <ac:spMkLst>
            <pc:docMk/>
            <pc:sldMk cId="4234266052" sldId="281"/>
            <ac:spMk id="4" creationId="{3C8A5A2B-1D94-AEE3-7284-9F3D97A28F7D}"/>
          </ac:spMkLst>
        </pc:spChg>
        <pc:spChg chg="mod">
          <ac:chgData name="Becca Witvoet" userId="S::rmwitvoet@olivet.edu::97e2116f-e731-4476-b4cb-064e3641d2c4" providerId="AD" clId="Web-{9DF3825A-5AEA-478C-85E1-3E4017BF9DD1}" dt="2023-04-21T16:12:18.955" v="241" actId="1076"/>
          <ac:spMkLst>
            <pc:docMk/>
            <pc:sldMk cId="4234266052" sldId="281"/>
            <ac:spMk id="7" creationId="{3C078521-AC5A-46F8-85F9-F621B6F7DB83}"/>
          </ac:spMkLst>
        </pc:spChg>
      </pc:sldChg>
      <pc:sldChg chg="modSp modNotes">
        <pc:chgData name="Becca Witvoet" userId="S::rmwitvoet@olivet.edu::97e2116f-e731-4476-b4cb-064e3641d2c4" providerId="AD" clId="Web-{9DF3825A-5AEA-478C-85E1-3E4017BF9DD1}" dt="2023-04-21T16:17:21.652" v="493"/>
        <pc:sldMkLst>
          <pc:docMk/>
          <pc:sldMk cId="1977705991" sldId="286"/>
        </pc:sldMkLst>
        <pc:spChg chg="mod">
          <ac:chgData name="Becca Witvoet" userId="S::rmwitvoet@olivet.edu::97e2116f-e731-4476-b4cb-064e3641d2c4" providerId="AD" clId="Web-{9DF3825A-5AEA-478C-85E1-3E4017BF9DD1}" dt="2023-04-21T16:13:17.191" v="250" actId="1076"/>
          <ac:spMkLst>
            <pc:docMk/>
            <pc:sldMk cId="1977705991" sldId="286"/>
            <ac:spMk id="5" creationId="{0C853AC4-A554-015C-48B3-0E7EC10B541E}"/>
          </ac:spMkLst>
        </pc:spChg>
        <pc:spChg chg="mod">
          <ac:chgData name="Becca Witvoet" userId="S::rmwitvoet@olivet.edu::97e2116f-e731-4476-b4cb-064e3641d2c4" providerId="AD" clId="Web-{9DF3825A-5AEA-478C-85E1-3E4017BF9DD1}" dt="2023-04-21T16:08:47.948" v="174" actId="14100"/>
          <ac:spMkLst>
            <pc:docMk/>
            <pc:sldMk cId="1977705991" sldId="286"/>
            <ac:spMk id="7" creationId="{5A31FBBD-2224-90B7-88D8-5ABD026A34A4}"/>
          </ac:spMkLst>
        </pc:spChg>
        <pc:graphicFrameChg chg="mod modGraphic">
          <ac:chgData name="Becca Witvoet" userId="S::rmwitvoet@olivet.edu::97e2116f-e731-4476-b4cb-064e3641d2c4" providerId="AD" clId="Web-{9DF3825A-5AEA-478C-85E1-3E4017BF9DD1}" dt="2023-04-21T16:08:18.119" v="133"/>
          <ac:graphicFrameMkLst>
            <pc:docMk/>
            <pc:sldMk cId="1977705991" sldId="286"/>
            <ac:graphicFrameMk id="4" creationId="{E6A10C57-9D20-85F2-A95F-E1A5ECBAC67F}"/>
          </ac:graphicFrameMkLst>
        </pc:graphicFrameChg>
      </pc:sldChg>
      <pc:sldChg chg="modSp">
        <pc:chgData name="Becca Witvoet" userId="S::rmwitvoet@olivet.edu::97e2116f-e731-4476-b4cb-064e3641d2c4" providerId="AD" clId="Web-{9DF3825A-5AEA-478C-85E1-3E4017BF9DD1}" dt="2023-04-21T16:12:44.533" v="243" actId="1076"/>
        <pc:sldMkLst>
          <pc:docMk/>
          <pc:sldMk cId="1290677714" sldId="288"/>
        </pc:sldMkLst>
        <pc:spChg chg="mod">
          <ac:chgData name="Becca Witvoet" userId="S::rmwitvoet@olivet.edu::97e2116f-e731-4476-b4cb-064e3641d2c4" providerId="AD" clId="Web-{9DF3825A-5AEA-478C-85E1-3E4017BF9DD1}" dt="2023-04-21T16:12:44.533" v="243" actId="1076"/>
          <ac:spMkLst>
            <pc:docMk/>
            <pc:sldMk cId="1290677714" sldId="288"/>
            <ac:spMk id="5" creationId="{AA4612B9-AF5C-C86E-C034-041DB27B7585}"/>
          </ac:spMkLst>
        </pc:spChg>
      </pc:sldChg>
      <pc:sldChg chg="modSp">
        <pc:chgData name="Becca Witvoet" userId="S::rmwitvoet@olivet.edu::97e2116f-e731-4476-b4cb-064e3641d2c4" providerId="AD" clId="Web-{9DF3825A-5AEA-478C-85E1-3E4017BF9DD1}" dt="2023-04-21T16:19:58.688" v="653" actId="1076"/>
        <pc:sldMkLst>
          <pc:docMk/>
          <pc:sldMk cId="1033932661" sldId="293"/>
        </pc:sldMkLst>
        <pc:spChg chg="mod">
          <ac:chgData name="Becca Witvoet" userId="S::rmwitvoet@olivet.edu::97e2116f-e731-4476-b4cb-064e3641d2c4" providerId="AD" clId="Web-{9DF3825A-5AEA-478C-85E1-3E4017BF9DD1}" dt="2023-04-21T16:12:51.862" v="244" actId="1076"/>
          <ac:spMkLst>
            <pc:docMk/>
            <pc:sldMk cId="1033932661" sldId="293"/>
            <ac:spMk id="5" creationId="{23429D67-8A86-0339-3647-49D2160FD666}"/>
          </ac:spMkLst>
        </pc:spChg>
        <pc:spChg chg="mod">
          <ac:chgData name="Becca Witvoet" userId="S::rmwitvoet@olivet.edu::97e2116f-e731-4476-b4cb-064e3641d2c4" providerId="AD" clId="Web-{9DF3825A-5AEA-478C-85E1-3E4017BF9DD1}" dt="2023-04-21T16:19:58.688" v="653" actId="1076"/>
          <ac:spMkLst>
            <pc:docMk/>
            <pc:sldMk cId="1033932661" sldId="293"/>
            <ac:spMk id="6" creationId="{DAB65833-0EEA-5EDE-131F-EE91C16AFA69}"/>
          </ac:spMkLst>
        </pc:spChg>
      </pc:sldChg>
      <pc:sldChg chg="modSp">
        <pc:chgData name="Becca Witvoet" userId="S::rmwitvoet@olivet.edu::97e2116f-e731-4476-b4cb-064e3641d2c4" providerId="AD" clId="Web-{9DF3825A-5AEA-478C-85E1-3E4017BF9DD1}" dt="2023-04-21T16:03:36.719" v="1" actId="20577"/>
        <pc:sldMkLst>
          <pc:docMk/>
          <pc:sldMk cId="4130781226" sldId="299"/>
        </pc:sldMkLst>
        <pc:spChg chg="mod">
          <ac:chgData name="Becca Witvoet" userId="S::rmwitvoet@olivet.edu::97e2116f-e731-4476-b4cb-064e3641d2c4" providerId="AD" clId="Web-{9DF3825A-5AEA-478C-85E1-3E4017BF9DD1}" dt="2023-04-21T16:03:36.719" v="1" actId="20577"/>
          <ac:spMkLst>
            <pc:docMk/>
            <pc:sldMk cId="4130781226" sldId="299"/>
            <ac:spMk id="8" creationId="{3969066A-AE43-876E-D16B-E10A5D57817C}"/>
          </ac:spMkLst>
        </pc:spChg>
      </pc:sldChg>
      <pc:sldChg chg="modSp modNotes">
        <pc:chgData name="Becca Witvoet" userId="S::rmwitvoet@olivet.edu::97e2116f-e731-4476-b4cb-064e3641d2c4" providerId="AD" clId="Web-{9DF3825A-5AEA-478C-85E1-3E4017BF9DD1}" dt="2023-04-21T16:16:55.214" v="410"/>
        <pc:sldMkLst>
          <pc:docMk/>
          <pc:sldMk cId="1092177216" sldId="301"/>
        </pc:sldMkLst>
        <pc:spChg chg="mod">
          <ac:chgData name="Becca Witvoet" userId="S::rmwitvoet@olivet.edu::97e2116f-e731-4476-b4cb-064e3641d2c4" providerId="AD" clId="Web-{9DF3825A-5AEA-478C-85E1-3E4017BF9DD1}" dt="2023-04-21T16:13:19.410" v="251" actId="1076"/>
          <ac:spMkLst>
            <pc:docMk/>
            <pc:sldMk cId="1092177216" sldId="301"/>
            <ac:spMk id="5" creationId="{662030CE-F5EB-2FBE-FDCE-73DE8DD18D74}"/>
          </ac:spMkLst>
        </pc:spChg>
      </pc:sldChg>
      <pc:sldChg chg="modSp">
        <pc:chgData name="Becca Witvoet" userId="S::rmwitvoet@olivet.edu::97e2116f-e731-4476-b4cb-064e3641d2c4" providerId="AD" clId="Web-{9DF3825A-5AEA-478C-85E1-3E4017BF9DD1}" dt="2023-04-21T16:12:37.361" v="242" actId="1076"/>
        <pc:sldMkLst>
          <pc:docMk/>
          <pc:sldMk cId="1725909225" sldId="302"/>
        </pc:sldMkLst>
        <pc:spChg chg="mod">
          <ac:chgData name="Becca Witvoet" userId="S::rmwitvoet@olivet.edu::97e2116f-e731-4476-b4cb-064e3641d2c4" providerId="AD" clId="Web-{9DF3825A-5AEA-478C-85E1-3E4017BF9DD1}" dt="2023-04-21T16:12:37.361" v="242" actId="1076"/>
          <ac:spMkLst>
            <pc:docMk/>
            <pc:sldMk cId="1725909225" sldId="302"/>
            <ac:spMk id="6" creationId="{D1299E54-986A-4FA6-F975-2F9CAB5633BF}"/>
          </ac:spMkLst>
        </pc:spChg>
      </pc:sldChg>
      <pc:sldChg chg="addSp modSp modNotes">
        <pc:chgData name="Becca Witvoet" userId="S::rmwitvoet@olivet.edu::97e2116f-e731-4476-b4cb-064e3641d2c4" providerId="AD" clId="Web-{9DF3825A-5AEA-478C-85E1-3E4017BF9DD1}" dt="2023-04-21T16:20:27.017" v="697"/>
        <pc:sldMkLst>
          <pc:docMk/>
          <pc:sldMk cId="457151558" sldId="304"/>
        </pc:sldMkLst>
        <pc:spChg chg="mod">
          <ac:chgData name="Becca Witvoet" userId="S::rmwitvoet@olivet.edu::97e2116f-e731-4476-b4cb-064e3641d2c4" providerId="AD" clId="Web-{9DF3825A-5AEA-478C-85E1-3E4017BF9DD1}" dt="2023-04-21T16:19:36.109" v="649" actId="1076"/>
          <ac:spMkLst>
            <pc:docMk/>
            <pc:sldMk cId="457151558" sldId="304"/>
            <ac:spMk id="2" creationId="{A25B8A1C-A31C-863D-2D63-F84D4EBED405}"/>
          </ac:spMkLst>
        </pc:spChg>
        <pc:spChg chg="mod">
          <ac:chgData name="Becca Witvoet" userId="S::rmwitvoet@olivet.edu::97e2116f-e731-4476-b4cb-064e3641d2c4" providerId="AD" clId="Web-{9DF3825A-5AEA-478C-85E1-3E4017BF9DD1}" dt="2023-04-21T16:19:40.250" v="651" actId="1076"/>
          <ac:spMkLst>
            <pc:docMk/>
            <pc:sldMk cId="457151558" sldId="304"/>
            <ac:spMk id="5" creationId="{565E0499-0719-47D9-8A77-B8F944567A9C}"/>
          </ac:spMkLst>
        </pc:spChg>
        <pc:spChg chg="add mod">
          <ac:chgData name="Becca Witvoet" userId="S::rmwitvoet@olivet.edu::97e2116f-e731-4476-b4cb-064e3641d2c4" providerId="AD" clId="Web-{9DF3825A-5AEA-478C-85E1-3E4017BF9DD1}" dt="2023-04-21T16:19:45.688" v="652" actId="1076"/>
          <ac:spMkLst>
            <pc:docMk/>
            <pc:sldMk cId="457151558" sldId="304"/>
            <ac:spMk id="7" creationId="{61E4E528-1A5C-ECB9-C1AE-2EE5ED0C2626}"/>
          </ac:spMkLst>
        </pc:spChg>
        <pc:graphicFrameChg chg="mod">
          <ac:chgData name="Becca Witvoet" userId="S::rmwitvoet@olivet.edu::97e2116f-e731-4476-b4cb-064e3641d2c4" providerId="AD" clId="Web-{9DF3825A-5AEA-478C-85E1-3E4017BF9DD1}" dt="2023-04-21T16:19:26.422" v="647" actId="1076"/>
          <ac:graphicFrameMkLst>
            <pc:docMk/>
            <pc:sldMk cId="457151558" sldId="304"/>
            <ac:graphicFrameMk id="4" creationId="{1202EA67-26BA-F9C0-1317-A07AEAFDC362}"/>
          </ac:graphicFrameMkLst>
        </pc:graphicFrameChg>
        <pc:picChg chg="mod modCrop">
          <ac:chgData name="Becca Witvoet" userId="S::rmwitvoet@olivet.edu::97e2116f-e731-4476-b4cb-064e3641d2c4" providerId="AD" clId="Web-{9DF3825A-5AEA-478C-85E1-3E4017BF9DD1}" dt="2023-04-21T16:19:38.281" v="650" actId="1076"/>
          <ac:picMkLst>
            <pc:docMk/>
            <pc:sldMk cId="457151558" sldId="304"/>
            <ac:picMk id="3" creationId="{4058F15D-F2F9-CD83-5D3D-38129483279E}"/>
          </ac:picMkLst>
        </pc:picChg>
      </pc:sldChg>
      <pc:sldChg chg="addSp modSp">
        <pc:chgData name="Becca Witvoet" userId="S::rmwitvoet@olivet.edu::97e2116f-e731-4476-b4cb-064e3641d2c4" providerId="AD" clId="Web-{9DF3825A-5AEA-478C-85E1-3E4017BF9DD1}" dt="2023-04-21T16:10:01.075" v="213" actId="1076"/>
        <pc:sldMkLst>
          <pc:docMk/>
          <pc:sldMk cId="1927334534" sldId="305"/>
        </pc:sldMkLst>
        <pc:spChg chg="add mod">
          <ac:chgData name="Becca Witvoet" userId="S::rmwitvoet@olivet.edu::97e2116f-e731-4476-b4cb-064e3641d2c4" providerId="AD" clId="Web-{9DF3825A-5AEA-478C-85E1-3E4017BF9DD1}" dt="2023-04-21T16:06:23.834" v="86" actId="1076"/>
          <ac:spMkLst>
            <pc:docMk/>
            <pc:sldMk cId="1927334534" sldId="305"/>
            <ac:spMk id="4" creationId="{D39A0C71-ACFB-8C9F-0E7D-AA86DE94F60D}"/>
          </ac:spMkLst>
        </pc:spChg>
        <pc:spChg chg="add mod">
          <ac:chgData name="Becca Witvoet" userId="S::rmwitvoet@olivet.edu::97e2116f-e731-4476-b4cb-064e3641d2c4" providerId="AD" clId="Web-{9DF3825A-5AEA-478C-85E1-3E4017BF9DD1}" dt="2023-04-21T16:10:01.075" v="213" actId="1076"/>
          <ac:spMkLst>
            <pc:docMk/>
            <pc:sldMk cId="1927334534" sldId="305"/>
            <ac:spMk id="8" creationId="{7F9FA840-4D4C-CA5E-5857-BC9E21DC5421}"/>
          </ac:spMkLst>
        </pc:spChg>
      </pc:sldChg>
      <pc:sldChg chg="modSp">
        <pc:chgData name="Becca Witvoet" userId="S::rmwitvoet@olivet.edu::97e2116f-e731-4476-b4cb-064e3641d2c4" providerId="AD" clId="Web-{9DF3825A-5AEA-478C-85E1-3E4017BF9DD1}" dt="2023-04-21T16:23:54.494" v="808" actId="1076"/>
        <pc:sldMkLst>
          <pc:docMk/>
          <pc:sldMk cId="1530833307" sldId="306"/>
        </pc:sldMkLst>
        <pc:spChg chg="mod">
          <ac:chgData name="Becca Witvoet" userId="S::rmwitvoet@olivet.edu::97e2116f-e731-4476-b4cb-064e3641d2c4" providerId="AD" clId="Web-{9DF3825A-5AEA-478C-85E1-3E4017BF9DD1}" dt="2023-04-21T16:23:41.649" v="807" actId="1076"/>
          <ac:spMkLst>
            <pc:docMk/>
            <pc:sldMk cId="1530833307" sldId="306"/>
            <ac:spMk id="3" creationId="{E900E169-A0EB-F70F-0DBD-9451AC8D9673}"/>
          </ac:spMkLst>
        </pc:spChg>
        <pc:spChg chg="mod">
          <ac:chgData name="Becca Witvoet" userId="S::rmwitvoet@olivet.edu::97e2116f-e731-4476-b4cb-064e3641d2c4" providerId="AD" clId="Web-{9DF3825A-5AEA-478C-85E1-3E4017BF9DD1}" dt="2023-04-21T16:23:37.680" v="806" actId="1076"/>
          <ac:spMkLst>
            <pc:docMk/>
            <pc:sldMk cId="1530833307" sldId="306"/>
            <ac:spMk id="5" creationId="{A7F1EFF8-9183-2914-04D3-125C3314DF8E}"/>
          </ac:spMkLst>
        </pc:spChg>
        <pc:spChg chg="mod">
          <ac:chgData name="Becca Witvoet" userId="S::rmwitvoet@olivet.edu::97e2116f-e731-4476-b4cb-064e3641d2c4" providerId="AD" clId="Web-{9DF3825A-5AEA-478C-85E1-3E4017BF9DD1}" dt="2023-04-21T16:23:54.494" v="808" actId="1076"/>
          <ac:spMkLst>
            <pc:docMk/>
            <pc:sldMk cId="1530833307" sldId="306"/>
            <ac:spMk id="7" creationId="{5C5F90A6-5E4E-082B-59E7-69E18BA9DA94}"/>
          </ac:spMkLst>
        </pc:spChg>
        <pc:spChg chg="mod">
          <ac:chgData name="Becca Witvoet" userId="S::rmwitvoet@olivet.edu::97e2116f-e731-4476-b4cb-064e3641d2c4" providerId="AD" clId="Web-{9DF3825A-5AEA-478C-85E1-3E4017BF9DD1}" dt="2023-04-21T16:23:32.836" v="805" actId="1076"/>
          <ac:spMkLst>
            <pc:docMk/>
            <pc:sldMk cId="1530833307" sldId="306"/>
            <ac:spMk id="8" creationId="{BD095F6E-FAFF-6B6A-7EF2-38B001BA0908}"/>
          </ac:spMkLst>
        </pc:spChg>
      </pc:sldChg>
      <pc:sldChg chg="ord modNotes">
        <pc:chgData name="Becca Witvoet" userId="S::rmwitvoet@olivet.edu::97e2116f-e731-4476-b4cb-064e3641d2c4" providerId="AD" clId="Web-{9DF3825A-5AEA-478C-85E1-3E4017BF9DD1}" dt="2023-04-21T16:15:52.555" v="328"/>
        <pc:sldMkLst>
          <pc:docMk/>
          <pc:sldMk cId="1356731744" sldId="308"/>
        </pc:sldMkLst>
      </pc:sldChg>
      <pc:sldChg chg="addSp modSp">
        <pc:chgData name="Becca Witvoet" userId="S::rmwitvoet@olivet.edu::97e2116f-e731-4476-b4cb-064e3641d2c4" providerId="AD" clId="Web-{9DF3825A-5AEA-478C-85E1-3E4017BF9DD1}" dt="2023-04-21T16:05:33.566" v="66" actId="20577"/>
        <pc:sldMkLst>
          <pc:docMk/>
          <pc:sldMk cId="1233237344" sldId="310"/>
        </pc:sldMkLst>
        <pc:spChg chg="add mod">
          <ac:chgData name="Becca Witvoet" userId="S::rmwitvoet@olivet.edu::97e2116f-e731-4476-b4cb-064e3641d2c4" providerId="AD" clId="Web-{9DF3825A-5AEA-478C-85E1-3E4017BF9DD1}" dt="2023-04-21T16:05:33.566" v="66" actId="20577"/>
          <ac:spMkLst>
            <pc:docMk/>
            <pc:sldMk cId="1233237344" sldId="310"/>
            <ac:spMk id="3" creationId="{7463E54F-7883-E60C-EB3A-FD4CE36CA799}"/>
          </ac:spMkLst>
        </pc:spChg>
      </pc:sldChg>
    </pc:docChg>
  </pc:docChgLst>
  <pc:docChgLst>
    <pc:chgData name="Michael Rollberg" userId="S::merollberg@olivet.edu::ebed11b5-2ad1-44a5-a240-93f455263b1c" providerId="AD" clId="Web-{9149AA94-A100-480A-A50D-D395D5830AE7}"/>
    <pc:docChg chg="modSld">
      <pc:chgData name="Michael Rollberg" userId="S::merollberg@olivet.edu::ebed11b5-2ad1-44a5-a240-93f455263b1c" providerId="AD" clId="Web-{9149AA94-A100-480A-A50D-D395D5830AE7}" dt="2023-04-21T00:18:42.016" v="24" actId="20577"/>
      <pc:docMkLst>
        <pc:docMk/>
      </pc:docMkLst>
      <pc:sldChg chg="modSp">
        <pc:chgData name="Michael Rollberg" userId="S::merollberg@olivet.edu::ebed11b5-2ad1-44a5-a240-93f455263b1c" providerId="AD" clId="Web-{9149AA94-A100-480A-A50D-D395D5830AE7}" dt="2023-04-21T00:15:37.449" v="0" actId="20577"/>
        <pc:sldMkLst>
          <pc:docMk/>
          <pc:sldMk cId="0" sldId="258"/>
        </pc:sldMkLst>
        <pc:spChg chg="mod">
          <ac:chgData name="Michael Rollberg" userId="S::merollberg@olivet.edu::ebed11b5-2ad1-44a5-a240-93f455263b1c" providerId="AD" clId="Web-{9149AA94-A100-480A-A50D-D395D5830AE7}" dt="2023-04-21T00:15:37.449" v="0" actId="20577"/>
          <ac:spMkLst>
            <pc:docMk/>
            <pc:sldMk cId="0" sldId="258"/>
            <ac:spMk id="2" creationId="{0F04A56F-31B7-5ACD-17B2-14D9C5E8E552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6:40.809" v="6" actId="20577"/>
        <pc:sldMkLst>
          <pc:docMk/>
          <pc:sldMk cId="0" sldId="264"/>
        </pc:sldMkLst>
        <pc:spChg chg="mod">
          <ac:chgData name="Michael Rollberg" userId="S::merollberg@olivet.edu::ebed11b5-2ad1-44a5-a240-93f455263b1c" providerId="AD" clId="Web-{9149AA94-A100-480A-A50D-D395D5830AE7}" dt="2023-04-21T00:16:40.809" v="6" actId="20577"/>
          <ac:spMkLst>
            <pc:docMk/>
            <pc:sldMk cId="0" sldId="264"/>
            <ac:spMk id="2" creationId="{573691AA-2191-D1F3-D768-1579B86F9024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7:44.921" v="16" actId="20577"/>
        <pc:sldMkLst>
          <pc:docMk/>
          <pc:sldMk cId="0" sldId="268"/>
        </pc:sldMkLst>
        <pc:spChg chg="mod">
          <ac:chgData name="Michael Rollberg" userId="S::merollberg@olivet.edu::ebed11b5-2ad1-44a5-a240-93f455263b1c" providerId="AD" clId="Web-{9149AA94-A100-480A-A50D-D395D5830AE7}" dt="2023-04-21T00:17:44.921" v="16" actId="20577"/>
          <ac:spMkLst>
            <pc:docMk/>
            <pc:sldMk cId="0" sldId="268"/>
            <ac:spMk id="11" creationId="{FB85F126-3DB6-E995-349C-2CDD1866726F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8:14.656" v="21" actId="20577"/>
        <pc:sldMkLst>
          <pc:docMk/>
          <pc:sldMk cId="2356406108" sldId="276"/>
        </pc:sldMkLst>
        <pc:spChg chg="mod">
          <ac:chgData name="Michael Rollberg" userId="S::merollberg@olivet.edu::ebed11b5-2ad1-44a5-a240-93f455263b1c" providerId="AD" clId="Web-{9149AA94-A100-480A-A50D-D395D5830AE7}" dt="2023-04-21T00:18:14.656" v="21" actId="20577"/>
          <ac:spMkLst>
            <pc:docMk/>
            <pc:sldMk cId="2356406108" sldId="276"/>
            <ac:spMk id="3" creationId="{9AF15AAE-D247-D9B8-0FA9-9749DC40D760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7:15.091" v="11" actId="20577"/>
        <pc:sldMkLst>
          <pc:docMk/>
          <pc:sldMk cId="2925529889" sldId="279"/>
        </pc:sldMkLst>
        <pc:spChg chg="mod">
          <ac:chgData name="Michael Rollberg" userId="S::merollberg@olivet.edu::ebed11b5-2ad1-44a5-a240-93f455263b1c" providerId="AD" clId="Web-{9149AA94-A100-480A-A50D-D395D5830AE7}" dt="2023-04-21T00:17:15.091" v="11" actId="20577"/>
          <ac:spMkLst>
            <pc:docMk/>
            <pc:sldMk cId="2925529889" sldId="279"/>
            <ac:spMk id="5" creationId="{59EC76D0-0DAA-1980-4444-5F0B57DB4B1C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8:28.360" v="22" actId="20577"/>
        <pc:sldMkLst>
          <pc:docMk/>
          <pc:sldMk cId="3854263041" sldId="280"/>
        </pc:sldMkLst>
        <pc:spChg chg="mod">
          <ac:chgData name="Michael Rollberg" userId="S::merollberg@olivet.edu::ebed11b5-2ad1-44a5-a240-93f455263b1c" providerId="AD" clId="Web-{9149AA94-A100-480A-A50D-D395D5830AE7}" dt="2023-04-21T00:18:28.360" v="22" actId="20577"/>
          <ac:spMkLst>
            <pc:docMk/>
            <pc:sldMk cId="3854263041" sldId="280"/>
            <ac:spMk id="7" creationId="{ABF6A508-366A-4DA8-0CFE-6B5F3DE19EC1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5:52.402" v="2" actId="20577"/>
        <pc:sldMkLst>
          <pc:docMk/>
          <pc:sldMk cId="4234266052" sldId="281"/>
        </pc:sldMkLst>
        <pc:spChg chg="mod">
          <ac:chgData name="Michael Rollberg" userId="S::merollberg@olivet.edu::ebed11b5-2ad1-44a5-a240-93f455263b1c" providerId="AD" clId="Web-{9149AA94-A100-480A-A50D-D395D5830AE7}" dt="2023-04-21T00:15:52.402" v="2" actId="20577"/>
          <ac:spMkLst>
            <pc:docMk/>
            <pc:sldMk cId="4234266052" sldId="281"/>
            <ac:spMk id="5" creationId="{39C42813-4FDA-0F9B-F92A-FEE9355C465C}"/>
          </ac:spMkLst>
        </pc:spChg>
        <pc:spChg chg="mod">
          <ac:chgData name="Michael Rollberg" userId="S::merollberg@olivet.edu::ebed11b5-2ad1-44a5-a240-93f455263b1c" providerId="AD" clId="Web-{9149AA94-A100-480A-A50D-D395D5830AE7}" dt="2023-04-21T00:15:48.277" v="1" actId="20577"/>
          <ac:spMkLst>
            <pc:docMk/>
            <pc:sldMk cId="4234266052" sldId="281"/>
            <ac:spMk id="7" creationId="{3C078521-AC5A-46F8-85F9-F621B6F7DB83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6:30.356" v="5" actId="20577"/>
        <pc:sldMkLst>
          <pc:docMk/>
          <pc:sldMk cId="3428914179" sldId="285"/>
        </pc:sldMkLst>
        <pc:spChg chg="mod">
          <ac:chgData name="Michael Rollberg" userId="S::merollberg@olivet.edu::ebed11b5-2ad1-44a5-a240-93f455263b1c" providerId="AD" clId="Web-{9149AA94-A100-480A-A50D-D395D5830AE7}" dt="2023-04-21T00:16:30.356" v="5" actId="20577"/>
          <ac:spMkLst>
            <pc:docMk/>
            <pc:sldMk cId="3428914179" sldId="285"/>
            <ac:spMk id="7" creationId="{02AF293B-21A6-062F-FAC0-B39802C28FBF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8:33.188" v="23" actId="20577"/>
        <pc:sldMkLst>
          <pc:docMk/>
          <pc:sldMk cId="1977705991" sldId="286"/>
        </pc:sldMkLst>
        <pc:spChg chg="mod">
          <ac:chgData name="Michael Rollberg" userId="S::merollberg@olivet.edu::ebed11b5-2ad1-44a5-a240-93f455263b1c" providerId="AD" clId="Web-{9149AA94-A100-480A-A50D-D395D5830AE7}" dt="2023-04-21T00:18:33.188" v="23" actId="20577"/>
          <ac:spMkLst>
            <pc:docMk/>
            <pc:sldMk cId="1977705991" sldId="286"/>
            <ac:spMk id="5" creationId="{0C853AC4-A554-015C-48B3-0E7EC10B541E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7:58.969" v="18" actId="20577"/>
        <pc:sldMkLst>
          <pc:docMk/>
          <pc:sldMk cId="1290677714" sldId="288"/>
        </pc:sldMkLst>
        <pc:spChg chg="mod">
          <ac:chgData name="Michael Rollberg" userId="S::merollberg@olivet.edu::ebed11b5-2ad1-44a5-a240-93f455263b1c" providerId="AD" clId="Web-{9149AA94-A100-480A-A50D-D395D5830AE7}" dt="2023-04-21T00:17:58.969" v="18" actId="20577"/>
          <ac:spMkLst>
            <pc:docMk/>
            <pc:sldMk cId="1290677714" sldId="288"/>
            <ac:spMk id="5" creationId="{AA4612B9-AF5C-C86E-C034-041DB27B7585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6:19.871" v="4" actId="20577"/>
        <pc:sldMkLst>
          <pc:docMk/>
          <pc:sldMk cId="1610013566" sldId="289"/>
        </pc:sldMkLst>
        <pc:spChg chg="mod">
          <ac:chgData name="Michael Rollberg" userId="S::merollberg@olivet.edu::ebed11b5-2ad1-44a5-a240-93f455263b1c" providerId="AD" clId="Web-{9149AA94-A100-480A-A50D-D395D5830AE7}" dt="2023-04-21T00:16:19.871" v="4" actId="20577"/>
          <ac:spMkLst>
            <pc:docMk/>
            <pc:sldMk cId="1610013566" sldId="289"/>
            <ac:spMk id="33" creationId="{3DA4E961-3061-C1E4-4509-BEA29F4104A1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8:05.266" v="19" actId="20577"/>
        <pc:sldMkLst>
          <pc:docMk/>
          <pc:sldMk cId="1033932661" sldId="293"/>
        </pc:sldMkLst>
        <pc:spChg chg="mod">
          <ac:chgData name="Michael Rollberg" userId="S::merollberg@olivet.edu::ebed11b5-2ad1-44a5-a240-93f455263b1c" providerId="AD" clId="Web-{9149AA94-A100-480A-A50D-D395D5830AE7}" dt="2023-04-21T00:18:05.266" v="19" actId="20577"/>
          <ac:spMkLst>
            <pc:docMk/>
            <pc:sldMk cId="1033932661" sldId="293"/>
            <ac:spMk id="5" creationId="{23429D67-8A86-0339-3647-49D2160FD666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6:59.154" v="8" actId="20577"/>
        <pc:sldMkLst>
          <pc:docMk/>
          <pc:sldMk cId="4130781226" sldId="299"/>
        </pc:sldMkLst>
        <pc:spChg chg="mod">
          <ac:chgData name="Michael Rollberg" userId="S::merollberg@olivet.edu::ebed11b5-2ad1-44a5-a240-93f455263b1c" providerId="AD" clId="Web-{9149AA94-A100-480A-A50D-D395D5830AE7}" dt="2023-04-21T00:16:59.154" v="8" actId="20577"/>
          <ac:spMkLst>
            <pc:docMk/>
            <pc:sldMk cId="4130781226" sldId="299"/>
            <ac:spMk id="6" creationId="{330625A0-DA19-38B1-D24A-682A6CBE4A26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6:53.341" v="7" actId="20577"/>
        <pc:sldMkLst>
          <pc:docMk/>
          <pc:sldMk cId="1402852845" sldId="300"/>
        </pc:sldMkLst>
        <pc:spChg chg="mod">
          <ac:chgData name="Michael Rollberg" userId="S::merollberg@olivet.edu::ebed11b5-2ad1-44a5-a240-93f455263b1c" providerId="AD" clId="Web-{9149AA94-A100-480A-A50D-D395D5830AE7}" dt="2023-04-21T00:16:53.341" v="7" actId="20577"/>
          <ac:spMkLst>
            <pc:docMk/>
            <pc:sldMk cId="1402852845" sldId="300"/>
            <ac:spMk id="4" creationId="{770D4D60-4E38-64A1-B63F-C6F07BC9E3E6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8:42.016" v="24" actId="20577"/>
        <pc:sldMkLst>
          <pc:docMk/>
          <pc:sldMk cId="1092177216" sldId="301"/>
        </pc:sldMkLst>
        <pc:spChg chg="mod">
          <ac:chgData name="Michael Rollberg" userId="S::merollberg@olivet.edu::ebed11b5-2ad1-44a5-a240-93f455263b1c" providerId="AD" clId="Web-{9149AA94-A100-480A-A50D-D395D5830AE7}" dt="2023-04-21T00:18:42.016" v="24" actId="20577"/>
          <ac:spMkLst>
            <pc:docMk/>
            <pc:sldMk cId="1092177216" sldId="301"/>
            <ac:spMk id="5" creationId="{662030CE-F5EB-2FBE-FDCE-73DE8DD18D74}"/>
          </ac:spMkLst>
        </pc:spChg>
      </pc:sldChg>
      <pc:sldChg chg="modSp">
        <pc:chgData name="Michael Rollberg" userId="S::merollberg@olivet.edu::ebed11b5-2ad1-44a5-a240-93f455263b1c" providerId="AD" clId="Web-{9149AA94-A100-480A-A50D-D395D5830AE7}" dt="2023-04-21T00:17:27.343" v="13" actId="20577"/>
        <pc:sldMkLst>
          <pc:docMk/>
          <pc:sldMk cId="1725909225" sldId="302"/>
        </pc:sldMkLst>
        <pc:spChg chg="mod">
          <ac:chgData name="Michael Rollberg" userId="S::merollberg@olivet.edu::ebed11b5-2ad1-44a5-a240-93f455263b1c" providerId="AD" clId="Web-{9149AA94-A100-480A-A50D-D395D5830AE7}" dt="2023-04-21T00:17:27.343" v="13" actId="20577"/>
          <ac:spMkLst>
            <pc:docMk/>
            <pc:sldMk cId="1725909225" sldId="302"/>
            <ac:spMk id="6" creationId="{D1299E54-986A-4FA6-F975-2F9CAB5633BF}"/>
          </ac:spMkLst>
        </pc:spChg>
      </pc:sldChg>
    </pc:docChg>
  </pc:docChgLst>
  <pc:docChgLst>
    <pc:chgData name="Alisha Wright" userId="S::anwright@olivet.edu::aeaa90be-379a-467c-bd4f-1950596bf133" providerId="AD" clId="Web-{AB9A440A-E3C3-4D9B-A10E-7C50EB066D8D}"/>
    <pc:docChg chg="addSld modSld sldOrd">
      <pc:chgData name="Alisha Wright" userId="S::anwright@olivet.edu::aeaa90be-379a-467c-bd4f-1950596bf133" providerId="AD" clId="Web-{AB9A440A-E3C3-4D9B-A10E-7C50EB066D8D}" dt="2023-04-19T23:44:20.680" v="362" actId="20577"/>
      <pc:docMkLst>
        <pc:docMk/>
      </pc:docMkLst>
      <pc:sldChg chg="addSp delSp modSp">
        <pc:chgData name="Alisha Wright" userId="S::anwright@olivet.edu::aeaa90be-379a-467c-bd4f-1950596bf133" providerId="AD" clId="Web-{AB9A440A-E3C3-4D9B-A10E-7C50EB066D8D}" dt="2023-04-19T23:35:40.979" v="282" actId="14100"/>
        <pc:sldMkLst>
          <pc:docMk/>
          <pc:sldMk cId="2356406108" sldId="276"/>
        </pc:sldMkLst>
        <pc:spChg chg="mod">
          <ac:chgData name="Alisha Wright" userId="S::anwright@olivet.edu::aeaa90be-379a-467c-bd4f-1950596bf133" providerId="AD" clId="Web-{AB9A440A-E3C3-4D9B-A10E-7C50EB066D8D}" dt="2023-04-19T23:18:04.060" v="63" actId="20577"/>
          <ac:spMkLst>
            <pc:docMk/>
            <pc:sldMk cId="2356406108" sldId="276"/>
            <ac:spMk id="2" creationId="{09142DEF-E14D-B92C-3C44-5B0CC463552A}"/>
          </ac:spMkLst>
        </pc:spChg>
        <pc:spChg chg="del">
          <ac:chgData name="Alisha Wright" userId="S::anwright@olivet.edu::aeaa90be-379a-467c-bd4f-1950596bf133" providerId="AD" clId="Web-{AB9A440A-E3C3-4D9B-A10E-7C50EB066D8D}" dt="2023-04-19T23:15:33.713" v="3"/>
          <ac:spMkLst>
            <pc:docMk/>
            <pc:sldMk cId="2356406108" sldId="276"/>
            <ac:spMk id="3" creationId="{BDC0357E-219E-7565-B626-7D320A16C7FA}"/>
          </ac:spMkLst>
        </pc:spChg>
        <pc:spChg chg="add mod">
          <ac:chgData name="Alisha Wright" userId="S::anwright@olivet.edu::aeaa90be-379a-467c-bd4f-1950596bf133" providerId="AD" clId="Web-{AB9A440A-E3C3-4D9B-A10E-7C50EB066D8D}" dt="2023-04-19T23:29:25.813" v="271" actId="1076"/>
          <ac:spMkLst>
            <pc:docMk/>
            <pc:sldMk cId="2356406108" sldId="276"/>
            <ac:spMk id="6" creationId="{B08E178F-1FF1-4535-3787-7C67A5E8F157}"/>
          </ac:spMkLst>
        </pc:spChg>
        <pc:spChg chg="del">
          <ac:chgData name="Alisha Wright" userId="S::anwright@olivet.edu::aeaa90be-379a-467c-bd4f-1950596bf133" providerId="AD" clId="Web-{AB9A440A-E3C3-4D9B-A10E-7C50EB066D8D}" dt="2023-04-19T23:17:29.247" v="41"/>
          <ac:spMkLst>
            <pc:docMk/>
            <pc:sldMk cId="2356406108" sldId="276"/>
            <ac:spMk id="7" creationId="{E16505B4-2A91-0800-03D5-B2E317810C73}"/>
          </ac:spMkLst>
        </pc:spChg>
        <pc:spChg chg="add del">
          <ac:chgData name="Alisha Wright" userId="S::anwright@olivet.edu::aeaa90be-379a-467c-bd4f-1950596bf133" providerId="AD" clId="Web-{AB9A440A-E3C3-4D9B-A10E-7C50EB066D8D}" dt="2023-04-19T23:20:42.314" v="136"/>
          <ac:spMkLst>
            <pc:docMk/>
            <pc:sldMk cId="2356406108" sldId="276"/>
            <ac:spMk id="8" creationId="{D84C3D26-E503-AA91-5A1E-383D6311EAA6}"/>
          </ac:spMkLst>
        </pc:spChg>
        <pc:spChg chg="add mod">
          <ac:chgData name="Alisha Wright" userId="S::anwright@olivet.edu::aeaa90be-379a-467c-bd4f-1950596bf133" providerId="AD" clId="Web-{AB9A440A-E3C3-4D9B-A10E-7C50EB066D8D}" dt="2023-04-19T23:29:32.016" v="272" actId="1076"/>
          <ac:spMkLst>
            <pc:docMk/>
            <pc:sldMk cId="2356406108" sldId="276"/>
            <ac:spMk id="10" creationId="{027A2EF1-E34B-6136-F5A3-3016DFA95308}"/>
          </ac:spMkLst>
        </pc:spChg>
        <pc:picChg chg="del mod">
          <ac:chgData name="Alisha Wright" userId="S::anwright@olivet.edu::aeaa90be-379a-467c-bd4f-1950596bf133" providerId="AD" clId="Web-{AB9A440A-E3C3-4D9B-A10E-7C50EB066D8D}" dt="2023-04-19T23:17:30.700" v="43"/>
          <ac:picMkLst>
            <pc:docMk/>
            <pc:sldMk cId="2356406108" sldId="276"/>
            <ac:picMk id="5" creationId="{2A0B6100-662C-A3DF-166B-07F69E8F88A3}"/>
          </ac:picMkLst>
        </pc:picChg>
        <pc:picChg chg="add del mod modCrop">
          <ac:chgData name="Alisha Wright" userId="S::anwright@olivet.edu::aeaa90be-379a-467c-bd4f-1950596bf133" providerId="AD" clId="Web-{AB9A440A-E3C3-4D9B-A10E-7C50EB066D8D}" dt="2023-04-19T23:32:42.974" v="273"/>
          <ac:picMkLst>
            <pc:docMk/>
            <pc:sldMk cId="2356406108" sldId="276"/>
            <ac:picMk id="11" creationId="{CCC9E725-1B7F-1852-37E3-83E3087D56C7}"/>
          </ac:picMkLst>
        </pc:picChg>
        <pc:picChg chg="add mod">
          <ac:chgData name="Alisha Wright" userId="S::anwright@olivet.edu::aeaa90be-379a-467c-bd4f-1950596bf133" providerId="AD" clId="Web-{AB9A440A-E3C3-4D9B-A10E-7C50EB066D8D}" dt="2023-04-19T23:35:40.979" v="282" actId="14100"/>
          <ac:picMkLst>
            <pc:docMk/>
            <pc:sldMk cId="2356406108" sldId="276"/>
            <ac:picMk id="12" creationId="{EE43EC3E-9EFB-EBE6-D6EE-6990673D447F}"/>
          </ac:picMkLst>
        </pc:picChg>
      </pc:sldChg>
      <pc:sldChg chg="modSp">
        <pc:chgData name="Alisha Wright" userId="S::anwright@olivet.edu::aeaa90be-379a-467c-bd4f-1950596bf133" providerId="AD" clId="Web-{AB9A440A-E3C3-4D9B-A10E-7C50EB066D8D}" dt="2023-04-19T23:43:05.350" v="329" actId="20577"/>
        <pc:sldMkLst>
          <pc:docMk/>
          <pc:sldMk cId="2249909711" sldId="278"/>
        </pc:sldMkLst>
        <pc:spChg chg="mod">
          <ac:chgData name="Alisha Wright" userId="S::anwright@olivet.edu::aeaa90be-379a-467c-bd4f-1950596bf133" providerId="AD" clId="Web-{AB9A440A-E3C3-4D9B-A10E-7C50EB066D8D}" dt="2023-04-19T23:43:05.350" v="329" actId="20577"/>
          <ac:spMkLst>
            <pc:docMk/>
            <pc:sldMk cId="2249909711" sldId="278"/>
            <ac:spMk id="4" creationId="{58169C15-97A7-43F9-643C-8DA2C7003EAA}"/>
          </ac:spMkLst>
        </pc:spChg>
      </pc:sldChg>
      <pc:sldChg chg="ord">
        <pc:chgData name="Alisha Wright" userId="S::anwright@olivet.edu::aeaa90be-379a-467c-bd4f-1950596bf133" providerId="AD" clId="Web-{AB9A440A-E3C3-4D9B-A10E-7C50EB066D8D}" dt="2023-04-19T23:14:45.305" v="2"/>
        <pc:sldMkLst>
          <pc:docMk/>
          <pc:sldMk cId="661457425" sldId="282"/>
        </pc:sldMkLst>
      </pc:sldChg>
      <pc:sldChg chg="addSp delSp modSp">
        <pc:chgData name="Alisha Wright" userId="S::anwright@olivet.edu::aeaa90be-379a-467c-bd4f-1950596bf133" providerId="AD" clId="Web-{AB9A440A-E3C3-4D9B-A10E-7C50EB066D8D}" dt="2023-04-19T23:35:26.510" v="279"/>
        <pc:sldMkLst>
          <pc:docMk/>
          <pc:sldMk cId="3254133071" sldId="298"/>
        </pc:sldMkLst>
        <pc:spChg chg="mod">
          <ac:chgData name="Alisha Wright" userId="S::anwright@olivet.edu::aeaa90be-379a-467c-bd4f-1950596bf133" providerId="AD" clId="Web-{AB9A440A-E3C3-4D9B-A10E-7C50EB066D8D}" dt="2023-04-19T23:32:58.100" v="278" actId="1076"/>
          <ac:spMkLst>
            <pc:docMk/>
            <pc:sldMk cId="3254133071" sldId="298"/>
            <ac:spMk id="2" creationId="{834C01CA-7A03-09A5-90C2-6A3C95C9DC0A}"/>
          </ac:spMkLst>
        </pc:spChg>
        <pc:picChg chg="add del mod">
          <ac:chgData name="Alisha Wright" userId="S::anwright@olivet.edu::aeaa90be-379a-467c-bd4f-1950596bf133" providerId="AD" clId="Web-{AB9A440A-E3C3-4D9B-A10E-7C50EB066D8D}" dt="2023-04-19T23:35:26.510" v="279"/>
          <ac:picMkLst>
            <pc:docMk/>
            <pc:sldMk cId="3254133071" sldId="298"/>
            <ac:picMk id="3" creationId="{EEF6D270-9943-1BE3-2197-9603151C2F27}"/>
          </ac:picMkLst>
        </pc:picChg>
      </pc:sldChg>
      <pc:sldChg chg="ord">
        <pc:chgData name="Alisha Wright" userId="S::anwright@olivet.edu::aeaa90be-379a-467c-bd4f-1950596bf133" providerId="AD" clId="Web-{AB9A440A-E3C3-4D9B-A10E-7C50EB066D8D}" dt="2023-04-19T23:14:05.241" v="1"/>
        <pc:sldMkLst>
          <pc:docMk/>
          <pc:sldMk cId="4130781226" sldId="299"/>
        </pc:sldMkLst>
      </pc:sldChg>
      <pc:sldChg chg="ord">
        <pc:chgData name="Alisha Wright" userId="S::anwright@olivet.edu::aeaa90be-379a-467c-bd4f-1950596bf133" providerId="AD" clId="Web-{AB9A440A-E3C3-4D9B-A10E-7C50EB066D8D}" dt="2023-04-19T23:14:02.819" v="0"/>
        <pc:sldMkLst>
          <pc:docMk/>
          <pc:sldMk cId="1402852845" sldId="300"/>
        </pc:sldMkLst>
      </pc:sldChg>
      <pc:sldChg chg="modSp new">
        <pc:chgData name="Alisha Wright" userId="S::anwright@olivet.edu::aeaa90be-379a-467c-bd4f-1950596bf133" providerId="AD" clId="Web-{AB9A440A-E3C3-4D9B-A10E-7C50EB066D8D}" dt="2023-04-19T23:40:07.970" v="314" actId="20577"/>
        <pc:sldMkLst>
          <pc:docMk/>
          <pc:sldMk cId="1725909225" sldId="302"/>
        </pc:sldMkLst>
        <pc:spChg chg="mod">
          <ac:chgData name="Alisha Wright" userId="S::anwright@olivet.edu::aeaa90be-379a-467c-bd4f-1950596bf133" providerId="AD" clId="Web-{AB9A440A-E3C3-4D9B-A10E-7C50EB066D8D}" dt="2023-04-19T23:40:07.970" v="314" actId="20577"/>
          <ac:spMkLst>
            <pc:docMk/>
            <pc:sldMk cId="1725909225" sldId="302"/>
            <ac:spMk id="2" creationId="{96364EF1-BB0B-FFDF-6F79-CF084EA0B0C8}"/>
          </ac:spMkLst>
        </pc:spChg>
      </pc:sldChg>
      <pc:sldChg chg="addSp delSp modSp new mod modClrScheme chgLayout">
        <pc:chgData name="Alisha Wright" userId="S::anwright@olivet.edu::aeaa90be-379a-467c-bd4f-1950596bf133" providerId="AD" clId="Web-{AB9A440A-E3C3-4D9B-A10E-7C50EB066D8D}" dt="2023-04-19T23:44:20.680" v="362" actId="20577"/>
        <pc:sldMkLst>
          <pc:docMk/>
          <pc:sldMk cId="1375674893" sldId="303"/>
        </pc:sldMkLst>
        <pc:spChg chg="del">
          <ac:chgData name="Alisha Wright" userId="S::anwright@olivet.edu::aeaa90be-379a-467c-bd4f-1950596bf133" providerId="AD" clId="Web-{AB9A440A-E3C3-4D9B-A10E-7C50EB066D8D}" dt="2023-04-19T23:43:25.804" v="331"/>
          <ac:spMkLst>
            <pc:docMk/>
            <pc:sldMk cId="1375674893" sldId="303"/>
            <ac:spMk id="2" creationId="{A9A8A116-7FAE-A193-9F45-918BF631FAE9}"/>
          </ac:spMkLst>
        </pc:spChg>
        <pc:spChg chg="del">
          <ac:chgData name="Alisha Wright" userId="S::anwright@olivet.edu::aeaa90be-379a-467c-bd4f-1950596bf133" providerId="AD" clId="Web-{AB9A440A-E3C3-4D9B-A10E-7C50EB066D8D}" dt="2023-04-19T23:43:25.804" v="331"/>
          <ac:spMkLst>
            <pc:docMk/>
            <pc:sldMk cId="1375674893" sldId="303"/>
            <ac:spMk id="3" creationId="{6AE2D799-D42D-0DF1-8DF1-6E4A1A2CF0F2}"/>
          </ac:spMkLst>
        </pc:spChg>
        <pc:spChg chg="add mod">
          <ac:chgData name="Alisha Wright" userId="S::anwright@olivet.edu::aeaa90be-379a-467c-bd4f-1950596bf133" providerId="AD" clId="Web-{AB9A440A-E3C3-4D9B-A10E-7C50EB066D8D}" dt="2023-04-19T23:44:20.680" v="362" actId="20577"/>
          <ac:spMkLst>
            <pc:docMk/>
            <pc:sldMk cId="1375674893" sldId="303"/>
            <ac:spMk id="4" creationId="{2D55FACF-BEB4-473F-9272-A4B18FB2CF78}"/>
          </ac:spMkLst>
        </pc:spChg>
      </pc:sldChg>
    </pc:docChg>
  </pc:docChgLst>
  <pc:docChgLst>
    <pc:chgData name="Michael Rollberg" userId="S::merollberg@olivet.edu::ebed11b5-2ad1-44a5-a240-93f455263b1c" providerId="AD" clId="Web-{9E529BCE-5C4F-4D96-94C1-902399C2AF79}"/>
    <pc:docChg chg="modSld">
      <pc:chgData name="Michael Rollberg" userId="S::merollberg@olivet.edu::ebed11b5-2ad1-44a5-a240-93f455263b1c" providerId="AD" clId="Web-{9E529BCE-5C4F-4D96-94C1-902399C2AF79}" dt="2023-04-21T16:24:24.893" v="780" actId="1076"/>
      <pc:docMkLst>
        <pc:docMk/>
      </pc:docMkLst>
      <pc:sldChg chg="modSp modNotes">
        <pc:chgData name="Michael Rollberg" userId="S::merollberg@olivet.edu::ebed11b5-2ad1-44a5-a240-93f455263b1c" providerId="AD" clId="Web-{9E529BCE-5C4F-4D96-94C1-902399C2AF79}" dt="2023-04-21T16:22:21.812" v="779" actId="20577"/>
        <pc:sldMkLst>
          <pc:docMk/>
          <pc:sldMk cId="2249909711" sldId="278"/>
        </pc:sldMkLst>
        <pc:spChg chg="mod">
          <ac:chgData name="Michael Rollberg" userId="S::merollberg@olivet.edu::ebed11b5-2ad1-44a5-a240-93f455263b1c" providerId="AD" clId="Web-{9E529BCE-5C4F-4D96-94C1-902399C2AF79}" dt="2023-04-21T16:22:21.812" v="779" actId="20577"/>
          <ac:spMkLst>
            <pc:docMk/>
            <pc:sldMk cId="2249909711" sldId="278"/>
            <ac:spMk id="7" creationId="{F48FFFDE-9929-F658-BDA1-1EBD03B7C42D}"/>
          </ac:spMkLst>
        </pc:spChg>
      </pc:sldChg>
      <pc:sldChg chg="modSp modNotes">
        <pc:chgData name="Michael Rollberg" userId="S::merollberg@olivet.edu::ebed11b5-2ad1-44a5-a240-93f455263b1c" providerId="AD" clId="Web-{9E529BCE-5C4F-4D96-94C1-902399C2AF79}" dt="2023-04-21T16:24:24.893" v="780" actId="1076"/>
        <pc:sldMkLst>
          <pc:docMk/>
          <pc:sldMk cId="4234266052" sldId="281"/>
        </pc:sldMkLst>
        <pc:graphicFrameChg chg="mod">
          <ac:chgData name="Michael Rollberg" userId="S::merollberg@olivet.edu::ebed11b5-2ad1-44a5-a240-93f455263b1c" providerId="AD" clId="Web-{9E529BCE-5C4F-4D96-94C1-902399C2AF79}" dt="2023-04-21T16:24:24.893" v="780" actId="1076"/>
          <ac:graphicFrameMkLst>
            <pc:docMk/>
            <pc:sldMk cId="4234266052" sldId="281"/>
            <ac:graphicFrameMk id="6" creationId="{0B9AECD0-7923-230C-1DDF-7A3F0B1E2DEF}"/>
          </ac:graphicFrameMkLst>
        </pc:graphicFrameChg>
      </pc:sldChg>
      <pc:sldChg chg="modNotes">
        <pc:chgData name="Michael Rollberg" userId="S::merollberg@olivet.edu::ebed11b5-2ad1-44a5-a240-93f455263b1c" providerId="AD" clId="Web-{9E529BCE-5C4F-4D96-94C1-902399C2AF79}" dt="2023-04-21T16:18:03.196" v="626"/>
        <pc:sldMkLst>
          <pc:docMk/>
          <pc:sldMk cId="1290677714" sldId="288"/>
        </pc:sldMkLst>
      </pc:sldChg>
      <pc:sldChg chg="modNotes">
        <pc:chgData name="Michael Rollberg" userId="S::merollberg@olivet.edu::ebed11b5-2ad1-44a5-a240-93f455263b1c" providerId="AD" clId="Web-{9E529BCE-5C4F-4D96-94C1-902399C2AF79}" dt="2023-04-21T16:18:38.525" v="691"/>
        <pc:sldMkLst>
          <pc:docMk/>
          <pc:sldMk cId="1610013566" sldId="289"/>
        </pc:sldMkLst>
      </pc:sldChg>
      <pc:sldChg chg="modSp modNotes">
        <pc:chgData name="Michael Rollberg" userId="S::merollberg@olivet.edu::ebed11b5-2ad1-44a5-a240-93f455263b1c" providerId="AD" clId="Web-{9E529BCE-5C4F-4D96-94C1-902399C2AF79}" dt="2023-04-21T16:20:08.637" v="777" actId="20577"/>
        <pc:sldMkLst>
          <pc:docMk/>
          <pc:sldMk cId="1033932661" sldId="293"/>
        </pc:sldMkLst>
        <pc:spChg chg="mod">
          <ac:chgData name="Michael Rollberg" userId="S::merollberg@olivet.edu::ebed11b5-2ad1-44a5-a240-93f455263b1c" providerId="AD" clId="Web-{9E529BCE-5C4F-4D96-94C1-902399C2AF79}" dt="2023-04-21T16:20:08.637" v="777" actId="20577"/>
          <ac:spMkLst>
            <pc:docMk/>
            <pc:sldMk cId="1033932661" sldId="293"/>
            <ac:spMk id="6" creationId="{DAB65833-0EEA-5EDE-131F-EE91C16AFA69}"/>
          </ac:spMkLst>
        </pc:spChg>
      </pc:sldChg>
      <pc:sldChg chg="modNotes">
        <pc:chgData name="Michael Rollberg" userId="S::merollberg@olivet.edu::ebed11b5-2ad1-44a5-a240-93f455263b1c" providerId="AD" clId="Web-{9E529BCE-5C4F-4D96-94C1-902399C2AF79}" dt="2023-04-21T16:14:36.441" v="189"/>
        <pc:sldMkLst>
          <pc:docMk/>
          <pc:sldMk cId="1927334534" sldId="305"/>
        </pc:sldMkLst>
      </pc:sldChg>
      <pc:sldChg chg="modNotes">
        <pc:chgData name="Michael Rollberg" userId="S::merollberg@olivet.edu::ebed11b5-2ad1-44a5-a240-93f455263b1c" providerId="AD" clId="Web-{9E529BCE-5C4F-4D96-94C1-902399C2AF79}" dt="2023-04-21T16:20:04.527" v="776"/>
        <pc:sldMkLst>
          <pc:docMk/>
          <pc:sldMk cId="4079297258" sldId="307"/>
        </pc:sldMkLst>
      </pc:sldChg>
      <pc:sldChg chg="modNotes">
        <pc:chgData name="Michael Rollberg" userId="S::merollberg@olivet.edu::ebed11b5-2ad1-44a5-a240-93f455263b1c" providerId="AD" clId="Web-{9E529BCE-5C4F-4D96-94C1-902399C2AF79}" dt="2023-04-21T16:16:20.600" v="366"/>
        <pc:sldMkLst>
          <pc:docMk/>
          <pc:sldMk cId="1233237344" sldId="310"/>
        </pc:sldMkLst>
      </pc:sldChg>
    </pc:docChg>
  </pc:docChgLst>
  <pc:docChgLst>
    <pc:chgData name="Alisha Wright" userId="S::anwright@olivet.edu::aeaa90be-379a-467c-bd4f-1950596bf133" providerId="AD" clId="Web-{016AB0DC-09F5-4249-BDAD-461E954BCFE0}"/>
    <pc:docChg chg="addSld modSld">
      <pc:chgData name="Alisha Wright" userId="S::anwright@olivet.edu::aeaa90be-379a-467c-bd4f-1950596bf133" providerId="AD" clId="Web-{016AB0DC-09F5-4249-BDAD-461E954BCFE0}" dt="2023-04-18T20:00:49.950" v="39" actId="14100"/>
      <pc:docMkLst>
        <pc:docMk/>
      </pc:docMkLst>
      <pc:sldChg chg="modSp">
        <pc:chgData name="Alisha Wright" userId="S::anwright@olivet.edu::aeaa90be-379a-467c-bd4f-1950596bf133" providerId="AD" clId="Web-{016AB0DC-09F5-4249-BDAD-461E954BCFE0}" dt="2023-04-18T19:53:28.312" v="6" actId="20577"/>
        <pc:sldMkLst>
          <pc:docMk/>
          <pc:sldMk cId="0" sldId="256"/>
        </pc:sldMkLst>
        <pc:spChg chg="mod">
          <ac:chgData name="Alisha Wright" userId="S::anwright@olivet.edu::aeaa90be-379a-467c-bd4f-1950596bf133" providerId="AD" clId="Web-{016AB0DC-09F5-4249-BDAD-461E954BCFE0}" dt="2023-04-18T19:52:59.687" v="3" actId="1076"/>
          <ac:spMkLst>
            <pc:docMk/>
            <pc:sldMk cId="0" sldId="256"/>
            <ac:spMk id="80" creationId="{00000000-0000-0000-0000-000000000000}"/>
          </ac:spMkLst>
        </pc:spChg>
        <pc:spChg chg="mod">
          <ac:chgData name="Alisha Wright" userId="S::anwright@olivet.edu::aeaa90be-379a-467c-bd4f-1950596bf133" providerId="AD" clId="Web-{016AB0DC-09F5-4249-BDAD-461E954BCFE0}" dt="2023-04-18T19:53:28.312" v="6" actId="20577"/>
          <ac:spMkLst>
            <pc:docMk/>
            <pc:sldMk cId="0" sldId="256"/>
            <ac:spMk id="81" creationId="{00000000-0000-0000-0000-000000000000}"/>
          </ac:spMkLst>
        </pc:spChg>
      </pc:sldChg>
      <pc:sldChg chg="delSp modSp">
        <pc:chgData name="Alisha Wright" userId="S::anwright@olivet.edu::aeaa90be-379a-467c-bd4f-1950596bf133" providerId="AD" clId="Web-{016AB0DC-09F5-4249-BDAD-461E954BCFE0}" dt="2023-04-18T20:00:49.950" v="39" actId="14100"/>
        <pc:sldMkLst>
          <pc:docMk/>
          <pc:sldMk cId="0" sldId="268"/>
        </pc:sldMkLst>
        <pc:spChg chg="del">
          <ac:chgData name="Alisha Wright" userId="S::anwright@olivet.edu::aeaa90be-379a-467c-bd4f-1950596bf133" providerId="AD" clId="Web-{016AB0DC-09F5-4249-BDAD-461E954BCFE0}" dt="2023-04-18T19:58:11.117" v="25"/>
          <ac:spMkLst>
            <pc:docMk/>
            <pc:sldMk cId="0" sldId="268"/>
            <ac:spMk id="3" creationId="{3907FB1D-975B-4D2E-9A83-ABEDAD851C8C}"/>
          </ac:spMkLst>
        </pc:spChg>
        <pc:spChg chg="mod">
          <ac:chgData name="Alisha Wright" userId="S::anwright@olivet.edu::aeaa90be-379a-467c-bd4f-1950596bf133" providerId="AD" clId="Web-{016AB0DC-09F5-4249-BDAD-461E954BCFE0}" dt="2023-04-18T20:00:49.950" v="39" actId="14100"/>
          <ac:spMkLst>
            <pc:docMk/>
            <pc:sldMk cId="0" sldId="268"/>
            <ac:spMk id="168" creationId="{00000000-0000-0000-0000-000000000000}"/>
          </ac:spMkLst>
        </pc:spChg>
        <pc:graphicFrameChg chg="del">
          <ac:chgData name="Alisha Wright" userId="S::anwright@olivet.edu::aeaa90be-379a-467c-bd4f-1950596bf133" providerId="AD" clId="Web-{016AB0DC-09F5-4249-BDAD-461E954BCFE0}" dt="2023-04-18T19:58:09.086" v="24"/>
          <ac:graphicFrameMkLst>
            <pc:docMk/>
            <pc:sldMk cId="0" sldId="268"/>
            <ac:graphicFrameMk id="2" creationId="{00000000-0008-0000-0000-000002000000}"/>
          </ac:graphicFrameMkLst>
        </pc:graphicFrameChg>
      </pc:sldChg>
      <pc:sldChg chg="addSp modSp new">
        <pc:chgData name="Alisha Wright" userId="S::anwright@olivet.edu::aeaa90be-379a-467c-bd4f-1950596bf133" providerId="AD" clId="Web-{016AB0DC-09F5-4249-BDAD-461E954BCFE0}" dt="2023-04-18T19:59:02.822" v="33" actId="1076"/>
        <pc:sldMkLst>
          <pc:docMk/>
          <pc:sldMk cId="1506565651" sldId="287"/>
        </pc:sldMkLst>
        <pc:spChg chg="mod">
          <ac:chgData name="Alisha Wright" userId="S::anwright@olivet.edu::aeaa90be-379a-467c-bd4f-1950596bf133" providerId="AD" clId="Web-{016AB0DC-09F5-4249-BDAD-461E954BCFE0}" dt="2023-04-18T19:57:46.898" v="22" actId="20577"/>
          <ac:spMkLst>
            <pc:docMk/>
            <pc:sldMk cId="1506565651" sldId="287"/>
            <ac:spMk id="2" creationId="{15C8CFBA-951E-4465-D5FD-EF0DFAF730C4}"/>
          </ac:spMkLst>
        </pc:spChg>
        <pc:spChg chg="mod">
          <ac:chgData name="Alisha Wright" userId="S::anwright@olivet.edu::aeaa90be-379a-467c-bd4f-1950596bf133" providerId="AD" clId="Web-{016AB0DC-09F5-4249-BDAD-461E954BCFE0}" dt="2023-04-18T19:58:56.150" v="31" actId="14100"/>
          <ac:spMkLst>
            <pc:docMk/>
            <pc:sldMk cId="1506565651" sldId="287"/>
            <ac:spMk id="3" creationId="{E0EB6FBB-950E-2F9F-8320-88F9280367B2}"/>
          </ac:spMkLst>
        </pc:spChg>
        <pc:spChg chg="add mod ord">
          <ac:chgData name="Alisha Wright" userId="S::anwright@olivet.edu::aeaa90be-379a-467c-bd4f-1950596bf133" providerId="AD" clId="Web-{016AB0DC-09F5-4249-BDAD-461E954BCFE0}" dt="2023-04-18T19:58:59.166" v="32" actId="1076"/>
          <ac:spMkLst>
            <pc:docMk/>
            <pc:sldMk cId="1506565651" sldId="287"/>
            <ac:spMk id="5" creationId="{282763FA-40FF-C241-5027-2440028A1A28}"/>
          </ac:spMkLst>
        </pc:spChg>
        <pc:graphicFrameChg chg="add mod">
          <ac:chgData name="Alisha Wright" userId="S::anwright@olivet.edu::aeaa90be-379a-467c-bd4f-1950596bf133" providerId="AD" clId="Web-{016AB0DC-09F5-4249-BDAD-461E954BCFE0}" dt="2023-04-18T19:59:02.822" v="33" actId="1076"/>
          <ac:graphicFrameMkLst>
            <pc:docMk/>
            <pc:sldMk cId="1506565651" sldId="287"/>
            <ac:graphicFrameMk id="4" creationId="{256084F5-7F3C-7D3B-1E6A-560696C592FE}"/>
          </ac:graphicFrameMkLst>
        </pc:graphicFrameChg>
      </pc:sldChg>
    </pc:docChg>
  </pc:docChgLst>
  <pc:docChgLst>
    <pc:chgData name="Alisha Wright" userId="S::anwright@olivet.edu::aeaa90be-379a-467c-bd4f-1950596bf133" providerId="AD" clId="Web-{60DF7D00-B60F-4801-A448-5166106F26AF}"/>
    <pc:docChg chg="addSld delSld modSld">
      <pc:chgData name="Alisha Wright" userId="S::anwright@olivet.edu::aeaa90be-379a-467c-bd4f-1950596bf133" providerId="AD" clId="Web-{60DF7D00-B60F-4801-A448-5166106F26AF}" dt="2023-04-21T00:52:26.406" v="234"/>
      <pc:docMkLst>
        <pc:docMk/>
      </pc:docMkLst>
      <pc:sldChg chg="addSp delSp modSp">
        <pc:chgData name="Alisha Wright" userId="S::anwright@olivet.edu::aeaa90be-379a-467c-bd4f-1950596bf133" providerId="AD" clId="Web-{60DF7D00-B60F-4801-A448-5166106F26AF}" dt="2023-04-21T00:52:26.406" v="234"/>
        <pc:sldMkLst>
          <pc:docMk/>
          <pc:sldMk cId="3428914179" sldId="285"/>
        </pc:sldMkLst>
        <pc:graphicFrameChg chg="mod modGraphic">
          <ac:chgData name="Alisha Wright" userId="S::anwright@olivet.edu::aeaa90be-379a-467c-bd4f-1950596bf133" providerId="AD" clId="Web-{60DF7D00-B60F-4801-A448-5166106F26AF}" dt="2023-04-21T00:52:26.406" v="234"/>
          <ac:graphicFrameMkLst>
            <pc:docMk/>
            <pc:sldMk cId="3428914179" sldId="285"/>
            <ac:graphicFrameMk id="3" creationId="{ACDF1E5A-E109-E5D7-5533-80E1B873B677}"/>
          </ac:graphicFrameMkLst>
        </pc:graphicFrameChg>
        <pc:graphicFrameChg chg="add del mod modGraphic">
          <ac:chgData name="Alisha Wright" userId="S::anwright@olivet.edu::aeaa90be-379a-467c-bd4f-1950596bf133" providerId="AD" clId="Web-{60DF7D00-B60F-4801-A448-5166106F26AF}" dt="2023-04-21T00:37:59.684" v="154"/>
          <ac:graphicFrameMkLst>
            <pc:docMk/>
            <pc:sldMk cId="3428914179" sldId="285"/>
            <ac:graphicFrameMk id="5" creationId="{8165D3EC-EAD7-45F9-5D2A-7F7C7295FB89}"/>
          </ac:graphicFrameMkLst>
        </pc:graphicFrameChg>
        <pc:graphicFrameChg chg="add del mod modGraphic">
          <ac:chgData name="Alisha Wright" userId="S::anwright@olivet.edu::aeaa90be-379a-467c-bd4f-1950596bf133" providerId="AD" clId="Web-{60DF7D00-B60F-4801-A448-5166106F26AF}" dt="2023-04-21T00:39:02.216" v="199"/>
          <ac:graphicFrameMkLst>
            <pc:docMk/>
            <pc:sldMk cId="3428914179" sldId="285"/>
            <ac:graphicFrameMk id="8" creationId="{ACBFD201-F69B-0B25-97C8-1B9C186DC917}"/>
          </ac:graphicFrameMkLst>
        </pc:graphicFrameChg>
      </pc:sldChg>
      <pc:sldChg chg="delSp modSp del">
        <pc:chgData name="Alisha Wright" userId="S::anwright@olivet.edu::aeaa90be-379a-467c-bd4f-1950596bf133" providerId="AD" clId="Web-{60DF7D00-B60F-4801-A448-5166106F26AF}" dt="2023-04-21T00:32:38.411" v="41"/>
        <pc:sldMkLst>
          <pc:docMk/>
          <pc:sldMk cId="3390526357" sldId="309"/>
        </pc:sldMkLst>
        <pc:spChg chg="del mod">
          <ac:chgData name="Alisha Wright" userId="S::anwright@olivet.edu::aeaa90be-379a-467c-bd4f-1950596bf133" providerId="AD" clId="Web-{60DF7D00-B60F-4801-A448-5166106F26AF}" dt="2023-04-21T00:31:28.472" v="17"/>
          <ac:spMkLst>
            <pc:docMk/>
            <pc:sldMk cId="3390526357" sldId="309"/>
            <ac:spMk id="8" creationId="{E92761A9-57A3-0E60-814C-9FCC94D55967}"/>
          </ac:spMkLst>
        </pc:spChg>
        <pc:spChg chg="mod">
          <ac:chgData name="Alisha Wright" userId="S::anwright@olivet.edu::aeaa90be-379a-467c-bd4f-1950596bf133" providerId="AD" clId="Web-{60DF7D00-B60F-4801-A448-5166106F26AF}" dt="2023-04-21T00:32:36.192" v="40" actId="20577"/>
          <ac:spMkLst>
            <pc:docMk/>
            <pc:sldMk cId="3390526357" sldId="309"/>
            <ac:spMk id="9" creationId="{CF2B2C6D-165A-FE30-F168-C04666D9AEF4}"/>
          </ac:spMkLst>
        </pc:spChg>
      </pc:sldChg>
      <pc:sldChg chg="addSp modSp new">
        <pc:chgData name="Alisha Wright" userId="S::anwright@olivet.edu::aeaa90be-379a-467c-bd4f-1950596bf133" providerId="AD" clId="Web-{60DF7D00-B60F-4801-A448-5166106F26AF}" dt="2023-04-21T00:36:33.963" v="96" actId="1076"/>
        <pc:sldMkLst>
          <pc:docMk/>
          <pc:sldMk cId="3445816546" sldId="311"/>
        </pc:sldMkLst>
        <pc:spChg chg="mod">
          <ac:chgData name="Alisha Wright" userId="S::anwright@olivet.edu::aeaa90be-379a-467c-bd4f-1950596bf133" providerId="AD" clId="Web-{60DF7D00-B60F-4801-A448-5166106F26AF}" dt="2023-04-21T00:36:19.994" v="93" actId="20577"/>
          <ac:spMkLst>
            <pc:docMk/>
            <pc:sldMk cId="3445816546" sldId="311"/>
            <ac:spMk id="2" creationId="{AC4261DA-4DBC-7632-83B6-0685FF2D3381}"/>
          </ac:spMkLst>
        </pc:spChg>
        <pc:spChg chg="mod">
          <ac:chgData name="Alisha Wright" userId="S::anwright@olivet.edu::aeaa90be-379a-467c-bd4f-1950596bf133" providerId="AD" clId="Web-{60DF7D00-B60F-4801-A448-5166106F26AF}" dt="2023-04-21T00:36:33.963" v="96" actId="1076"/>
          <ac:spMkLst>
            <pc:docMk/>
            <pc:sldMk cId="3445816546" sldId="311"/>
            <ac:spMk id="3" creationId="{CF2F5C62-6A72-2608-FEC1-93D99C22361D}"/>
          </ac:spMkLst>
        </pc:spChg>
        <pc:spChg chg="add mod">
          <ac:chgData name="Alisha Wright" userId="S::anwright@olivet.edu::aeaa90be-379a-467c-bd4f-1950596bf133" providerId="AD" clId="Web-{60DF7D00-B60F-4801-A448-5166106F26AF}" dt="2023-04-21T00:36:31.635" v="95" actId="1076"/>
          <ac:spMkLst>
            <pc:docMk/>
            <pc:sldMk cId="3445816546" sldId="311"/>
            <ac:spMk id="5" creationId="{8A2BBDED-28A0-687C-E585-3FE90B6EE582}"/>
          </ac:spMkLst>
        </pc:spChg>
      </pc:sldChg>
    </pc:docChg>
  </pc:docChgLst>
  <pc:docChgLst>
    <pc:chgData name="Carson Caldwell" userId="S::cacaldwell@olivet.edu::c470cd6d-2886-4130-8df2-b4129c8bf30d" providerId="AD" clId="Web-{47E00CB0-C149-4230-B1EF-2CE32DEA26BC}"/>
    <pc:docChg chg="modSld">
      <pc:chgData name="Carson Caldwell" userId="S::cacaldwell@olivet.edu::c470cd6d-2886-4130-8df2-b4129c8bf30d" providerId="AD" clId="Web-{47E00CB0-C149-4230-B1EF-2CE32DEA26BC}" dt="2023-04-20T22:27:37.387" v="12" actId="20577"/>
      <pc:docMkLst>
        <pc:docMk/>
      </pc:docMkLst>
      <pc:sldChg chg="modSp">
        <pc:chgData name="Carson Caldwell" userId="S::cacaldwell@olivet.edu::c470cd6d-2886-4130-8df2-b4129c8bf30d" providerId="AD" clId="Web-{47E00CB0-C149-4230-B1EF-2CE32DEA26BC}" dt="2023-04-20T22:27:37.387" v="12" actId="20577"/>
        <pc:sldMkLst>
          <pc:docMk/>
          <pc:sldMk cId="0" sldId="256"/>
        </pc:sldMkLst>
        <pc:spChg chg="mod">
          <ac:chgData name="Carson Caldwell" userId="S::cacaldwell@olivet.edu::c470cd6d-2886-4130-8df2-b4129c8bf30d" providerId="AD" clId="Web-{47E00CB0-C149-4230-B1EF-2CE32DEA26BC}" dt="2023-04-20T22:27:37.387" v="12" actId="20577"/>
          <ac:spMkLst>
            <pc:docMk/>
            <pc:sldMk cId="0" sldId="256"/>
            <ac:spMk id="81" creationId="{00000000-0000-0000-0000-000000000000}"/>
          </ac:spMkLst>
        </pc:spChg>
      </pc:sldChg>
    </pc:docChg>
  </pc:docChgLst>
  <pc:docChgLst>
    <pc:chgData clId="Web-{8788B4F7-8BD2-4242-B8D4-0B726CD224B5}"/>
    <pc:docChg chg="modSld">
      <pc:chgData name="" userId="" providerId="" clId="Web-{8788B4F7-8BD2-4242-B8D4-0B726CD224B5}" dt="2023-04-20T22:00:05.389" v="0" actId="20577"/>
      <pc:docMkLst>
        <pc:docMk/>
      </pc:docMkLst>
      <pc:sldChg chg="modSp">
        <pc:chgData name="" userId="" providerId="" clId="Web-{8788B4F7-8BD2-4242-B8D4-0B726CD224B5}" dt="2023-04-20T22:00:05.389" v="0" actId="20577"/>
        <pc:sldMkLst>
          <pc:docMk/>
          <pc:sldMk cId="4079297258" sldId="307"/>
        </pc:sldMkLst>
        <pc:spChg chg="mod">
          <ac:chgData name="" userId="" providerId="" clId="Web-{8788B4F7-8BD2-4242-B8D4-0B726CD224B5}" dt="2023-04-20T22:00:05.389" v="0" actId="20577"/>
          <ac:spMkLst>
            <pc:docMk/>
            <pc:sldMk cId="4079297258" sldId="307"/>
            <ac:spMk id="3" creationId="{F72FAAAE-EDAD-A575-6B2D-E5DDF3E0B60F}"/>
          </ac:spMkLst>
        </pc:spChg>
      </pc:sldChg>
    </pc:docChg>
  </pc:docChgLst>
  <pc:docChgLst>
    <pc:chgData name="Carson Caldwell" userId="S::cacaldwell@olivet.edu::c470cd6d-2886-4130-8df2-b4129c8bf30d" providerId="AD" clId="Web-{EC4292FD-8966-4FED-A7A3-761CAF57D274}"/>
    <pc:docChg chg="addSld modSld">
      <pc:chgData name="Carson Caldwell" userId="S::cacaldwell@olivet.edu::c470cd6d-2886-4130-8df2-b4129c8bf30d" providerId="AD" clId="Web-{EC4292FD-8966-4FED-A7A3-761CAF57D274}" dt="2023-04-21T00:24:20.079" v="28" actId="20577"/>
      <pc:docMkLst>
        <pc:docMk/>
      </pc:docMkLst>
      <pc:sldChg chg="addSp delSp modSp new">
        <pc:chgData name="Carson Caldwell" userId="S::cacaldwell@olivet.edu::c470cd6d-2886-4130-8df2-b4129c8bf30d" providerId="AD" clId="Web-{EC4292FD-8966-4FED-A7A3-761CAF57D274}" dt="2023-04-21T00:24:20.079" v="28" actId="20577"/>
        <pc:sldMkLst>
          <pc:docMk/>
          <pc:sldMk cId="3390526357" sldId="309"/>
        </pc:sldMkLst>
        <pc:spChg chg="del">
          <ac:chgData name="Carson Caldwell" userId="S::cacaldwell@olivet.edu::c470cd6d-2886-4130-8df2-b4129c8bf30d" providerId="AD" clId="Web-{EC4292FD-8966-4FED-A7A3-761CAF57D274}" dt="2023-04-21T00:22:22.981" v="1"/>
          <ac:spMkLst>
            <pc:docMk/>
            <pc:sldMk cId="3390526357" sldId="309"/>
            <ac:spMk id="3" creationId="{7CF530C8-DBAA-7ACB-72F0-445AEA730862}"/>
          </ac:spMkLst>
        </pc:spChg>
        <pc:spChg chg="add del mod">
          <ac:chgData name="Carson Caldwell" userId="S::cacaldwell@olivet.edu::c470cd6d-2886-4130-8df2-b4129c8bf30d" providerId="AD" clId="Web-{EC4292FD-8966-4FED-A7A3-761CAF57D274}" dt="2023-04-21T00:24:03.766" v="24"/>
          <ac:spMkLst>
            <pc:docMk/>
            <pc:sldMk cId="3390526357" sldId="309"/>
            <ac:spMk id="6" creationId="{79484AA6-2A0F-59D6-784B-539EE492A478}"/>
          </ac:spMkLst>
        </pc:spChg>
        <pc:spChg chg="add mod">
          <ac:chgData name="Carson Caldwell" userId="S::cacaldwell@olivet.edu::c470cd6d-2886-4130-8df2-b4129c8bf30d" providerId="AD" clId="Web-{EC4292FD-8966-4FED-A7A3-761CAF57D274}" dt="2023-04-21T00:23:50.375" v="21" actId="1076"/>
          <ac:spMkLst>
            <pc:docMk/>
            <pc:sldMk cId="3390526357" sldId="309"/>
            <ac:spMk id="8" creationId="{E92761A9-57A3-0E60-814C-9FCC94D55967}"/>
          </ac:spMkLst>
        </pc:spChg>
        <pc:spChg chg="add mod">
          <ac:chgData name="Carson Caldwell" userId="S::cacaldwell@olivet.edu::c470cd6d-2886-4130-8df2-b4129c8bf30d" providerId="AD" clId="Web-{EC4292FD-8966-4FED-A7A3-761CAF57D274}" dt="2023-04-21T00:24:20.079" v="28" actId="20577"/>
          <ac:spMkLst>
            <pc:docMk/>
            <pc:sldMk cId="3390526357" sldId="309"/>
            <ac:spMk id="9" creationId="{CF2B2C6D-165A-FE30-F168-C04666D9AEF4}"/>
          </ac:spMkLst>
        </pc:spChg>
        <pc:picChg chg="add del mod">
          <ac:chgData name="Carson Caldwell" userId="S::cacaldwell@olivet.edu::c470cd6d-2886-4130-8df2-b4129c8bf30d" providerId="AD" clId="Web-{EC4292FD-8966-4FED-A7A3-761CAF57D274}" dt="2023-04-21T00:22:35.919" v="3"/>
          <ac:picMkLst>
            <pc:docMk/>
            <pc:sldMk cId="3390526357" sldId="309"/>
            <ac:picMk id="4" creationId="{0FE41518-1C94-60D8-B17C-F37E2064593C}"/>
          </ac:picMkLst>
        </pc:picChg>
        <pc:picChg chg="add del mod">
          <ac:chgData name="Carson Caldwell" userId="S::cacaldwell@olivet.edu::c470cd6d-2886-4130-8df2-b4129c8bf30d" providerId="AD" clId="Web-{EC4292FD-8966-4FED-A7A3-761CAF57D274}" dt="2023-04-21T00:22:40.185" v="5"/>
          <ac:picMkLst>
            <pc:docMk/>
            <pc:sldMk cId="3390526357" sldId="309"/>
            <ac:picMk id="5" creationId="{DAC986D9-731B-59DA-2A50-4F8024B406B1}"/>
          </ac:picMkLst>
        </pc:picChg>
        <pc:picChg chg="add del mod">
          <ac:chgData name="Carson Caldwell" userId="S::cacaldwell@olivet.edu::c470cd6d-2886-4130-8df2-b4129c8bf30d" providerId="AD" clId="Web-{EC4292FD-8966-4FED-A7A3-761CAF57D274}" dt="2023-04-21T00:23:16.733" v="11"/>
          <ac:picMkLst>
            <pc:docMk/>
            <pc:sldMk cId="3390526357" sldId="309"/>
            <ac:picMk id="7" creationId="{C9E369DC-CF84-8F4D-324D-D5981F11CBDB}"/>
          </ac:picMkLst>
        </pc:picChg>
      </pc:sldChg>
    </pc:docChg>
  </pc:docChgLst>
  <pc:docChgLst>
    <pc:chgData name="Michael Rollberg" userId="S::merollberg@olivet.edu::ebed11b5-2ad1-44a5-a240-93f455263b1c" providerId="AD" clId="Web-{ADFBF3F2-0BBA-4F74-9BB0-81A8710AD05A}"/>
    <pc:docChg chg="addSld modSld">
      <pc:chgData name="Michael Rollberg" userId="S::merollberg@olivet.edu::ebed11b5-2ad1-44a5-a240-93f455263b1c" providerId="AD" clId="Web-{ADFBF3F2-0BBA-4F74-9BB0-81A8710AD05A}" dt="2023-04-21T00:35:39.160" v="128" actId="20577"/>
      <pc:docMkLst>
        <pc:docMk/>
      </pc:docMkLst>
      <pc:sldChg chg="modSp">
        <pc:chgData name="Michael Rollberg" userId="S::merollberg@olivet.edu::ebed11b5-2ad1-44a5-a240-93f455263b1c" providerId="AD" clId="Web-{ADFBF3F2-0BBA-4F74-9BB0-81A8710AD05A}" dt="2023-04-21T00:35:39.160" v="128" actId="20577"/>
        <pc:sldMkLst>
          <pc:docMk/>
          <pc:sldMk cId="2249909711" sldId="278"/>
        </pc:sldMkLst>
        <pc:spChg chg="mod">
          <ac:chgData name="Michael Rollberg" userId="S::merollberg@olivet.edu::ebed11b5-2ad1-44a5-a240-93f455263b1c" providerId="AD" clId="Web-{ADFBF3F2-0BBA-4F74-9BB0-81A8710AD05A}" dt="2023-04-21T00:35:39.160" v="128" actId="20577"/>
          <ac:spMkLst>
            <pc:docMk/>
            <pc:sldMk cId="2249909711" sldId="278"/>
            <ac:spMk id="7" creationId="{F48FFFDE-9929-F658-BDA1-1EBD03B7C42D}"/>
          </ac:spMkLst>
        </pc:spChg>
      </pc:sldChg>
      <pc:sldChg chg="modSp new">
        <pc:chgData name="Michael Rollberg" userId="S::merollberg@olivet.edu::ebed11b5-2ad1-44a5-a240-93f455263b1c" providerId="AD" clId="Web-{ADFBF3F2-0BBA-4F74-9BB0-81A8710AD05A}" dt="2023-04-21T00:32:33.844" v="27" actId="20577"/>
        <pc:sldMkLst>
          <pc:docMk/>
          <pc:sldMk cId="1233237344" sldId="310"/>
        </pc:sldMkLst>
        <pc:spChg chg="mod">
          <ac:chgData name="Michael Rollberg" userId="S::merollberg@olivet.edu::ebed11b5-2ad1-44a5-a240-93f455263b1c" providerId="AD" clId="Web-{ADFBF3F2-0BBA-4F74-9BB0-81A8710AD05A}" dt="2023-04-21T00:31:45.811" v="19" actId="20577"/>
          <ac:spMkLst>
            <pc:docMk/>
            <pc:sldMk cId="1233237344" sldId="310"/>
            <ac:spMk id="2" creationId="{3B2411F1-3516-D99D-F70C-461C7DB68B21}"/>
          </ac:spMkLst>
        </pc:spChg>
        <pc:spChg chg="mod">
          <ac:chgData name="Michael Rollberg" userId="S::merollberg@olivet.edu::ebed11b5-2ad1-44a5-a240-93f455263b1c" providerId="AD" clId="Web-{ADFBF3F2-0BBA-4F74-9BB0-81A8710AD05A}" dt="2023-04-21T00:32:33.844" v="27" actId="20577"/>
          <ac:spMkLst>
            <pc:docMk/>
            <pc:sldMk cId="1233237344" sldId="310"/>
            <ac:spMk id="3" creationId="{3E946438-112D-B8A0-CEDA-B60EBAFED632}"/>
          </ac:spMkLst>
        </pc:spChg>
      </pc:sldChg>
    </pc:docChg>
  </pc:docChgLst>
  <pc:docChgLst>
    <pc:chgData name="Becca Witvoet" userId="S::rmwitvoet@olivet.edu::97e2116f-e731-4476-b4cb-064e3641d2c4" providerId="AD" clId="Web-{2C85BD2E-22C4-28F0-BBA7-0BE1B32534C3}"/>
    <pc:docChg chg="modSld">
      <pc:chgData name="Becca Witvoet" userId="S::rmwitvoet@olivet.edu::97e2116f-e731-4476-b4cb-064e3641d2c4" providerId="AD" clId="Web-{2C85BD2E-22C4-28F0-BBA7-0BE1B32534C3}" dt="2023-04-19T23:35:16.011" v="77"/>
      <pc:docMkLst>
        <pc:docMk/>
      </pc:docMkLst>
      <pc:sldChg chg="addSp delSp modSp">
        <pc:chgData name="Becca Witvoet" userId="S::rmwitvoet@olivet.edu::97e2116f-e731-4476-b4cb-064e3641d2c4" providerId="AD" clId="Web-{2C85BD2E-22C4-28F0-BBA7-0BE1B32534C3}" dt="2023-04-19T23:35:16.011" v="77"/>
        <pc:sldMkLst>
          <pc:docMk/>
          <pc:sldMk cId="2356406108" sldId="276"/>
        </pc:sldMkLst>
        <pc:spChg chg="add del mod">
          <ac:chgData name="Becca Witvoet" userId="S::rmwitvoet@olivet.edu::97e2116f-e731-4476-b4cb-064e3641d2c4" providerId="AD" clId="Web-{2C85BD2E-22C4-28F0-BBA7-0BE1B32534C3}" dt="2023-04-19T23:33:16.618" v="31"/>
          <ac:spMkLst>
            <pc:docMk/>
            <pc:sldMk cId="2356406108" sldId="276"/>
            <ac:spMk id="3" creationId="{F026850E-96A1-8432-635B-E61BECECD40A}"/>
          </ac:spMkLst>
        </pc:spChg>
        <pc:spChg chg="add del mod">
          <ac:chgData name="Becca Witvoet" userId="S::rmwitvoet@olivet.edu::97e2116f-e731-4476-b4cb-064e3641d2c4" providerId="AD" clId="Web-{2C85BD2E-22C4-28F0-BBA7-0BE1B32534C3}" dt="2023-04-19T23:35:16.011" v="77"/>
          <ac:spMkLst>
            <pc:docMk/>
            <pc:sldMk cId="2356406108" sldId="276"/>
            <ac:spMk id="5" creationId="{E852AB3A-35D5-05BF-0DC2-6500AFEECD32}"/>
          </ac:spMkLst>
        </pc:spChg>
      </pc:sldChg>
      <pc:sldChg chg="modSp">
        <pc:chgData name="Becca Witvoet" userId="S::rmwitvoet@olivet.edu::97e2116f-e731-4476-b4cb-064e3641d2c4" providerId="AD" clId="Web-{2C85BD2E-22C4-28F0-BBA7-0BE1B32534C3}" dt="2023-04-19T23:24:34.263" v="4"/>
        <pc:sldMkLst>
          <pc:docMk/>
          <pc:sldMk cId="3854263041" sldId="280"/>
        </pc:sldMkLst>
        <pc:graphicFrameChg chg="modGraphic">
          <ac:chgData name="Becca Witvoet" userId="S::rmwitvoet@olivet.edu::97e2116f-e731-4476-b4cb-064e3641d2c4" providerId="AD" clId="Web-{2C85BD2E-22C4-28F0-BBA7-0BE1B32534C3}" dt="2023-04-19T23:24:34.263" v="4"/>
          <ac:graphicFrameMkLst>
            <pc:docMk/>
            <pc:sldMk cId="3854263041" sldId="280"/>
            <ac:graphicFrameMk id="4" creationId="{6D82B9FE-723F-5602-5F9F-A3091BEA8B81}"/>
          </ac:graphicFrameMkLst>
        </pc:graphicFrameChg>
      </pc:sldChg>
      <pc:sldChg chg="modSp">
        <pc:chgData name="Becca Witvoet" userId="S::rmwitvoet@olivet.edu::97e2116f-e731-4476-b4cb-064e3641d2c4" providerId="AD" clId="Web-{2C85BD2E-22C4-28F0-BBA7-0BE1B32534C3}" dt="2023-04-19T23:24:50.013" v="20"/>
        <pc:sldMkLst>
          <pc:docMk/>
          <pc:sldMk cId="1977705991" sldId="286"/>
        </pc:sldMkLst>
        <pc:graphicFrameChg chg="mod modGraphic">
          <ac:chgData name="Becca Witvoet" userId="S::rmwitvoet@olivet.edu::97e2116f-e731-4476-b4cb-064e3641d2c4" providerId="AD" clId="Web-{2C85BD2E-22C4-28F0-BBA7-0BE1B32534C3}" dt="2023-04-19T23:24:50.013" v="20"/>
          <ac:graphicFrameMkLst>
            <pc:docMk/>
            <pc:sldMk cId="1977705991" sldId="286"/>
            <ac:graphicFrameMk id="4" creationId="{E6A10C57-9D20-85F2-A95F-E1A5ECBAC67F}"/>
          </ac:graphicFrameMkLst>
        </pc:graphicFrameChg>
      </pc:sldChg>
    </pc:docChg>
  </pc:docChgLst>
  <pc:docChgLst>
    <pc:chgData name="Michael Rollberg" userId="S::merollberg@olivet.edu::ebed11b5-2ad1-44a5-a240-93f455263b1c" providerId="AD" clId="Web-{EAA971BC-F13D-4083-82E4-C235201E74A8}"/>
    <pc:docChg chg="modSld">
      <pc:chgData name="Michael Rollberg" userId="S::merollberg@olivet.edu::ebed11b5-2ad1-44a5-a240-93f455263b1c" providerId="AD" clId="Web-{EAA971BC-F13D-4083-82E4-C235201E74A8}" dt="2023-04-20T15:36:17.874" v="28"/>
      <pc:docMkLst>
        <pc:docMk/>
      </pc:docMkLst>
      <pc:sldChg chg="modSp">
        <pc:chgData name="Michael Rollberg" userId="S::merollberg@olivet.edu::ebed11b5-2ad1-44a5-a240-93f455263b1c" providerId="AD" clId="Web-{EAA971BC-F13D-4083-82E4-C235201E74A8}" dt="2023-04-20T15:36:17.874" v="28"/>
        <pc:sldMkLst>
          <pc:docMk/>
          <pc:sldMk cId="1977705991" sldId="286"/>
        </pc:sldMkLst>
        <pc:graphicFrameChg chg="mod modGraphic">
          <ac:chgData name="Michael Rollberg" userId="S::merollberg@olivet.edu::ebed11b5-2ad1-44a5-a240-93f455263b1c" providerId="AD" clId="Web-{EAA971BC-F13D-4083-82E4-C235201E74A8}" dt="2023-04-20T15:36:17.874" v="28"/>
          <ac:graphicFrameMkLst>
            <pc:docMk/>
            <pc:sldMk cId="1977705991" sldId="286"/>
            <ac:graphicFrameMk id="4" creationId="{E6A10C57-9D20-85F2-A95F-E1A5ECBAC67F}"/>
          </ac:graphicFrameMkLst>
        </pc:graphicFrameChg>
      </pc:sldChg>
    </pc:docChg>
  </pc:docChgLst>
  <pc:docChgLst>
    <pc:chgData name="Michael Rollberg" userId="S::merollberg@olivet.edu::ebed11b5-2ad1-44a5-a240-93f455263b1c" providerId="AD" clId="Web-{B5E561E4-4539-48EB-B432-D7DC164440F8}"/>
    <pc:docChg chg="addSld modSld">
      <pc:chgData name="Michael Rollberg" userId="S::merollberg@olivet.edu::ebed11b5-2ad1-44a5-a240-93f455263b1c" providerId="AD" clId="Web-{B5E561E4-4539-48EB-B432-D7DC164440F8}" dt="2023-04-20T22:23:16.738" v="1873" actId="20577"/>
      <pc:docMkLst>
        <pc:docMk/>
      </pc:docMkLst>
      <pc:sldChg chg="modSp">
        <pc:chgData name="Michael Rollberg" userId="S::merollberg@olivet.edu::ebed11b5-2ad1-44a5-a240-93f455263b1c" providerId="AD" clId="Web-{B5E561E4-4539-48EB-B432-D7DC164440F8}" dt="2023-04-20T21:58:12.111" v="1285" actId="20577"/>
        <pc:sldMkLst>
          <pc:docMk/>
          <pc:sldMk cId="0" sldId="256"/>
        </pc:sldMkLst>
        <pc:spChg chg="mod">
          <ac:chgData name="Michael Rollberg" userId="S::merollberg@olivet.edu::ebed11b5-2ad1-44a5-a240-93f455263b1c" providerId="AD" clId="Web-{B5E561E4-4539-48EB-B432-D7DC164440F8}" dt="2023-04-20T21:58:12.111" v="1285" actId="20577"/>
          <ac:spMkLst>
            <pc:docMk/>
            <pc:sldMk cId="0" sldId="256"/>
            <ac:spMk id="81" creationId="{00000000-0000-0000-0000-000000000000}"/>
          </ac:spMkLst>
        </pc:spChg>
      </pc:sldChg>
      <pc:sldChg chg="modSp">
        <pc:chgData name="Michael Rollberg" userId="S::merollberg@olivet.edu::ebed11b5-2ad1-44a5-a240-93f455263b1c" providerId="AD" clId="Web-{B5E561E4-4539-48EB-B432-D7DC164440F8}" dt="2023-04-20T16:44:36.148" v="1272" actId="1076"/>
        <pc:sldMkLst>
          <pc:docMk/>
          <pc:sldMk cId="0" sldId="257"/>
        </pc:sldMkLst>
        <pc:picChg chg="mod">
          <ac:chgData name="Michael Rollberg" userId="S::merollberg@olivet.edu::ebed11b5-2ad1-44a5-a240-93f455263b1c" providerId="AD" clId="Web-{B5E561E4-4539-48EB-B432-D7DC164440F8}" dt="2023-04-20T16:44:36.148" v="1272" actId="1076"/>
          <ac:picMkLst>
            <pc:docMk/>
            <pc:sldMk cId="0" sldId="257"/>
            <ac:picMk id="88" creationId="{00000000-0000-0000-0000-000000000000}"/>
          </ac:picMkLst>
        </pc:picChg>
      </pc:sldChg>
      <pc:sldChg chg="modSp">
        <pc:chgData name="Michael Rollberg" userId="S::merollberg@olivet.edu::ebed11b5-2ad1-44a5-a240-93f455263b1c" providerId="AD" clId="Web-{B5E561E4-4539-48EB-B432-D7DC164440F8}" dt="2023-04-20T22:21:31.955" v="1837" actId="20577"/>
        <pc:sldMkLst>
          <pc:docMk/>
          <pc:sldMk cId="0" sldId="258"/>
        </pc:sldMkLst>
        <pc:spChg chg="mod">
          <ac:chgData name="Michael Rollberg" userId="S::merollberg@olivet.edu::ebed11b5-2ad1-44a5-a240-93f455263b1c" providerId="AD" clId="Web-{B5E561E4-4539-48EB-B432-D7DC164440F8}" dt="2023-04-20T22:21:31.955" v="1837" actId="20577"/>
          <ac:spMkLst>
            <pc:docMk/>
            <pc:sldMk cId="0" sldId="258"/>
            <ac:spMk id="93" creationId="{00000000-0000-0000-0000-000000000000}"/>
          </ac:spMkLst>
        </pc:spChg>
      </pc:sldChg>
      <pc:sldChg chg="addSp modSp">
        <pc:chgData name="Michael Rollberg" userId="S::merollberg@olivet.edu::ebed11b5-2ad1-44a5-a240-93f455263b1c" providerId="AD" clId="Web-{B5E561E4-4539-48EB-B432-D7DC164440F8}" dt="2023-04-20T16:23:22.552" v="938" actId="20577"/>
        <pc:sldMkLst>
          <pc:docMk/>
          <pc:sldMk cId="0" sldId="264"/>
        </pc:sldMkLst>
        <pc:spChg chg="add mod">
          <ac:chgData name="Michael Rollberg" userId="S::merollberg@olivet.edu::ebed11b5-2ad1-44a5-a240-93f455263b1c" providerId="AD" clId="Web-{B5E561E4-4539-48EB-B432-D7DC164440F8}" dt="2023-04-20T16:09:20.498" v="502" actId="1076"/>
          <ac:spMkLst>
            <pc:docMk/>
            <pc:sldMk cId="0" sldId="264"/>
            <ac:spMk id="2" creationId="{573691AA-2191-D1F3-D768-1579B86F9024}"/>
          </ac:spMkLst>
        </pc:spChg>
        <pc:spChg chg="mod">
          <ac:chgData name="Michael Rollberg" userId="S::merollberg@olivet.edu::ebed11b5-2ad1-44a5-a240-93f455263b1c" providerId="AD" clId="Web-{B5E561E4-4539-48EB-B432-D7DC164440F8}" dt="2023-04-20T16:23:22.552" v="938" actId="20577"/>
          <ac:spMkLst>
            <pc:docMk/>
            <pc:sldMk cId="0" sldId="264"/>
            <ac:spMk id="139" creationId="{00000000-0000-0000-0000-000000000000}"/>
          </ac:spMkLst>
        </pc:spChg>
      </pc:sldChg>
      <pc:sldChg chg="addSp modSp">
        <pc:chgData name="Michael Rollberg" userId="S::merollberg@olivet.edu::ebed11b5-2ad1-44a5-a240-93f455263b1c" providerId="AD" clId="Web-{B5E561E4-4539-48EB-B432-D7DC164440F8}" dt="2023-04-20T16:17:22.136" v="722" actId="1076"/>
        <pc:sldMkLst>
          <pc:docMk/>
          <pc:sldMk cId="0" sldId="268"/>
        </pc:sldMkLst>
        <pc:spChg chg="add mod ord">
          <ac:chgData name="Michael Rollberg" userId="S::merollberg@olivet.edu::ebed11b5-2ad1-44a5-a240-93f455263b1c" providerId="AD" clId="Web-{B5E561E4-4539-48EB-B432-D7DC164440F8}" dt="2023-04-20T16:16:24.541" v="684" actId="1076"/>
          <ac:spMkLst>
            <pc:docMk/>
            <pc:sldMk cId="0" sldId="268"/>
            <ac:spMk id="2" creationId="{3600E3F3-DA12-C538-3775-70344E56972C}"/>
          </ac:spMkLst>
        </pc:spChg>
        <pc:spChg chg="mod">
          <ac:chgData name="Michael Rollberg" userId="S::merollberg@olivet.edu::ebed11b5-2ad1-44a5-a240-93f455263b1c" providerId="AD" clId="Web-{B5E561E4-4539-48EB-B432-D7DC164440F8}" dt="2023-04-20T16:15:25.352" v="678" actId="1076"/>
          <ac:spMkLst>
            <pc:docMk/>
            <pc:sldMk cId="0" sldId="268"/>
            <ac:spMk id="4" creationId="{FC1FA869-09A4-4816-9941-A2BD331D2687}"/>
          </ac:spMkLst>
        </pc:spChg>
        <pc:spChg chg="add mod">
          <ac:chgData name="Michael Rollberg" userId="S::merollberg@olivet.edu::ebed11b5-2ad1-44a5-a240-93f455263b1c" providerId="AD" clId="Web-{B5E561E4-4539-48EB-B432-D7DC164440F8}" dt="2023-04-20T16:17:22.136" v="722" actId="1076"/>
          <ac:spMkLst>
            <pc:docMk/>
            <pc:sldMk cId="0" sldId="268"/>
            <ac:spMk id="11" creationId="{FB85F126-3DB6-E995-349C-2CDD1866726F}"/>
          </ac:spMkLst>
        </pc:spChg>
        <pc:cxnChg chg="mod">
          <ac:chgData name="Michael Rollberg" userId="S::merollberg@olivet.edu::ebed11b5-2ad1-44a5-a240-93f455263b1c" providerId="AD" clId="Web-{B5E561E4-4539-48EB-B432-D7DC164440F8}" dt="2023-04-20T16:15:27.149" v="679" actId="1076"/>
          <ac:cxnSpMkLst>
            <pc:docMk/>
            <pc:sldMk cId="0" sldId="268"/>
            <ac:cxnSpMk id="7" creationId="{B58D348B-35D4-CE94-6EF8-61AAA34BD630}"/>
          </ac:cxnSpMkLst>
        </pc:cxnChg>
      </pc:sldChg>
      <pc:sldChg chg="addSp modSp">
        <pc:chgData name="Michael Rollberg" userId="S::merollberg@olivet.edu::ebed11b5-2ad1-44a5-a240-93f455263b1c" providerId="AD" clId="Web-{B5E561E4-4539-48EB-B432-D7DC164440F8}" dt="2023-04-20T16:19:47.202" v="838" actId="20577"/>
        <pc:sldMkLst>
          <pc:docMk/>
          <pc:sldMk cId="2356406108" sldId="276"/>
        </pc:sldMkLst>
        <pc:spChg chg="add mod">
          <ac:chgData name="Michael Rollberg" userId="S::merollberg@olivet.edu::ebed11b5-2ad1-44a5-a240-93f455263b1c" providerId="AD" clId="Web-{B5E561E4-4539-48EB-B432-D7DC164440F8}" dt="2023-04-20T16:19:47.202" v="838" actId="20577"/>
          <ac:spMkLst>
            <pc:docMk/>
            <pc:sldMk cId="2356406108" sldId="276"/>
            <ac:spMk id="3" creationId="{9AF15AAE-D247-D9B8-0FA9-9749DC40D760}"/>
          </ac:spMkLst>
        </pc:spChg>
        <pc:picChg chg="mod">
          <ac:chgData name="Michael Rollberg" userId="S::merollberg@olivet.edu::ebed11b5-2ad1-44a5-a240-93f455263b1c" providerId="AD" clId="Web-{B5E561E4-4539-48EB-B432-D7DC164440F8}" dt="2023-04-20T16:18:36.763" v="750" actId="1076"/>
          <ac:picMkLst>
            <pc:docMk/>
            <pc:sldMk cId="2356406108" sldId="276"/>
            <ac:picMk id="12" creationId="{EE43EC3E-9EFB-EBE6-D6EE-6990673D447F}"/>
          </ac:picMkLst>
        </pc:picChg>
      </pc:sldChg>
      <pc:sldChg chg="modSp">
        <pc:chgData name="Michael Rollberg" userId="S::merollberg@olivet.edu::ebed11b5-2ad1-44a5-a240-93f455263b1c" providerId="AD" clId="Web-{B5E561E4-4539-48EB-B432-D7DC164440F8}" dt="2023-04-20T22:17:58.731" v="1756" actId="20577"/>
        <pc:sldMkLst>
          <pc:docMk/>
          <pc:sldMk cId="2249909711" sldId="278"/>
        </pc:sldMkLst>
        <pc:spChg chg="mod">
          <ac:chgData name="Michael Rollberg" userId="S::merollberg@olivet.edu::ebed11b5-2ad1-44a5-a240-93f455263b1c" providerId="AD" clId="Web-{B5E561E4-4539-48EB-B432-D7DC164440F8}" dt="2023-04-20T22:17:58.731" v="1756" actId="20577"/>
          <ac:spMkLst>
            <pc:docMk/>
            <pc:sldMk cId="2249909711" sldId="278"/>
            <ac:spMk id="4" creationId="{58169C15-97A7-43F9-643C-8DA2C7003EAA}"/>
          </ac:spMkLst>
        </pc:spChg>
        <pc:spChg chg="mod">
          <ac:chgData name="Michael Rollberg" userId="S::merollberg@olivet.edu::ebed11b5-2ad1-44a5-a240-93f455263b1c" providerId="AD" clId="Web-{B5E561E4-4539-48EB-B432-D7DC164440F8}" dt="2023-04-20T22:15:29.494" v="1652" actId="20577"/>
          <ac:spMkLst>
            <pc:docMk/>
            <pc:sldMk cId="2249909711" sldId="278"/>
            <ac:spMk id="7" creationId="{F48FFFDE-9929-F658-BDA1-1EBD03B7C42D}"/>
          </ac:spMkLst>
        </pc:spChg>
      </pc:sldChg>
      <pc:sldChg chg="addSp modSp">
        <pc:chgData name="Michael Rollberg" userId="S::merollberg@olivet.edu::ebed11b5-2ad1-44a5-a240-93f455263b1c" providerId="AD" clId="Web-{B5E561E4-4539-48EB-B432-D7DC164440F8}" dt="2023-04-20T16:21:18.845" v="849" actId="20577"/>
        <pc:sldMkLst>
          <pc:docMk/>
          <pc:sldMk cId="2925529889" sldId="279"/>
        </pc:sldMkLst>
        <pc:spChg chg="add mod">
          <ac:chgData name="Michael Rollberg" userId="S::merollberg@olivet.edu::ebed11b5-2ad1-44a5-a240-93f455263b1c" providerId="AD" clId="Web-{B5E561E4-4539-48EB-B432-D7DC164440F8}" dt="2023-04-20T16:15:06.742" v="675" actId="1076"/>
          <ac:spMkLst>
            <pc:docMk/>
            <pc:sldMk cId="2925529889" sldId="279"/>
            <ac:spMk id="5" creationId="{59EC76D0-0DAA-1980-4444-5F0B57DB4B1C}"/>
          </ac:spMkLst>
        </pc:spChg>
        <pc:spChg chg="mod">
          <ac:chgData name="Michael Rollberg" userId="S::merollberg@olivet.edu::ebed11b5-2ad1-44a5-a240-93f455263b1c" providerId="AD" clId="Web-{B5E561E4-4539-48EB-B432-D7DC164440F8}" dt="2023-04-20T16:21:18.845" v="849" actId="20577"/>
          <ac:spMkLst>
            <pc:docMk/>
            <pc:sldMk cId="2925529889" sldId="279"/>
            <ac:spMk id="7" creationId="{42153855-51E6-B37F-1A70-9C5F8C1D6DC7}"/>
          </ac:spMkLst>
        </pc:spChg>
      </pc:sldChg>
      <pc:sldChg chg="addSp delSp modSp">
        <pc:chgData name="Michael Rollberg" userId="S::merollberg@olivet.edu::ebed11b5-2ad1-44a5-a240-93f455263b1c" providerId="AD" clId="Web-{B5E561E4-4539-48EB-B432-D7DC164440F8}" dt="2023-04-20T16:30:26.797" v="1201"/>
        <pc:sldMkLst>
          <pc:docMk/>
          <pc:sldMk cId="3854263041" sldId="280"/>
        </pc:sldMkLst>
        <pc:spChg chg="add mod">
          <ac:chgData name="Michael Rollberg" userId="S::merollberg@olivet.edu::ebed11b5-2ad1-44a5-a240-93f455263b1c" providerId="AD" clId="Web-{B5E561E4-4539-48EB-B432-D7DC164440F8}" dt="2023-04-20T16:30:26.797" v="1201"/>
          <ac:spMkLst>
            <pc:docMk/>
            <pc:sldMk cId="3854263041" sldId="280"/>
            <ac:spMk id="3" creationId="{9B6D719B-DF09-5959-D3EB-F7107FCB353B}"/>
          </ac:spMkLst>
        </pc:spChg>
        <pc:graphicFrameChg chg="modGraphic">
          <ac:chgData name="Michael Rollberg" userId="S::merollberg@olivet.edu::ebed11b5-2ad1-44a5-a240-93f455263b1c" providerId="AD" clId="Web-{B5E561E4-4539-48EB-B432-D7DC164440F8}" dt="2023-04-20T16:24:18.006" v="946"/>
          <ac:graphicFrameMkLst>
            <pc:docMk/>
            <pc:sldMk cId="3854263041" sldId="280"/>
            <ac:graphicFrameMk id="4" creationId="{6D82B9FE-723F-5602-5F9F-A3091BEA8B81}"/>
          </ac:graphicFrameMkLst>
        </pc:graphicFrameChg>
        <pc:picChg chg="mod">
          <ac:chgData name="Michael Rollberg" userId="S::merollberg@olivet.edu::ebed11b5-2ad1-44a5-a240-93f455263b1c" providerId="AD" clId="Web-{B5E561E4-4539-48EB-B432-D7DC164440F8}" dt="2023-04-20T16:27:34.215" v="978" actId="14100"/>
          <ac:picMkLst>
            <pc:docMk/>
            <pc:sldMk cId="3854263041" sldId="280"/>
            <ac:picMk id="6" creationId="{7EDFD624-2460-9659-9AC7-E5209889CABF}"/>
          </ac:picMkLst>
        </pc:picChg>
        <pc:picChg chg="del mod">
          <ac:chgData name="Michael Rollberg" userId="S::merollberg@olivet.edu::ebed11b5-2ad1-44a5-a240-93f455263b1c" providerId="AD" clId="Web-{B5E561E4-4539-48EB-B432-D7DC164440F8}" dt="2023-04-20T16:25:25.336" v="949"/>
          <ac:picMkLst>
            <pc:docMk/>
            <pc:sldMk cId="3854263041" sldId="280"/>
            <ac:picMk id="8" creationId="{83162EAB-3436-D124-DD5B-CEC9E8001B45}"/>
          </ac:picMkLst>
        </pc:picChg>
      </pc:sldChg>
      <pc:sldChg chg="modSp">
        <pc:chgData name="Michael Rollberg" userId="S::merollberg@olivet.edu::ebed11b5-2ad1-44a5-a240-93f455263b1c" providerId="AD" clId="Web-{B5E561E4-4539-48EB-B432-D7DC164440F8}" dt="2023-04-20T21:58:39.299" v="1298"/>
        <pc:sldMkLst>
          <pc:docMk/>
          <pc:sldMk cId="3428914179" sldId="285"/>
        </pc:sldMkLst>
        <pc:graphicFrameChg chg="mod modGraphic">
          <ac:chgData name="Michael Rollberg" userId="S::merollberg@olivet.edu::ebed11b5-2ad1-44a5-a240-93f455263b1c" providerId="AD" clId="Web-{B5E561E4-4539-48EB-B432-D7DC164440F8}" dt="2023-04-20T21:58:39.299" v="1298"/>
          <ac:graphicFrameMkLst>
            <pc:docMk/>
            <pc:sldMk cId="3428914179" sldId="285"/>
            <ac:graphicFrameMk id="3" creationId="{ACDF1E5A-E109-E5D7-5533-80E1B873B677}"/>
          </ac:graphicFrameMkLst>
        </pc:graphicFrameChg>
      </pc:sldChg>
      <pc:sldChg chg="addSp modSp">
        <pc:chgData name="Michael Rollberg" userId="S::merollberg@olivet.edu::ebed11b5-2ad1-44a5-a240-93f455263b1c" providerId="AD" clId="Web-{B5E561E4-4539-48EB-B432-D7DC164440F8}" dt="2023-04-20T16:31:23.486" v="1270" actId="20577"/>
        <pc:sldMkLst>
          <pc:docMk/>
          <pc:sldMk cId="1977705991" sldId="286"/>
        </pc:sldMkLst>
        <pc:spChg chg="add mod">
          <ac:chgData name="Michael Rollberg" userId="S::merollberg@olivet.edu::ebed11b5-2ad1-44a5-a240-93f455263b1c" providerId="AD" clId="Web-{B5E561E4-4539-48EB-B432-D7DC164440F8}" dt="2023-04-20T16:31:23.486" v="1270" actId="20577"/>
          <ac:spMkLst>
            <pc:docMk/>
            <pc:sldMk cId="1977705991" sldId="286"/>
            <ac:spMk id="7" creationId="{5A31FBBD-2224-90B7-88D8-5ABD026A34A4}"/>
          </ac:spMkLst>
        </pc:spChg>
        <pc:graphicFrameChg chg="mod modGraphic">
          <ac:chgData name="Michael Rollberg" userId="S::merollberg@olivet.edu::ebed11b5-2ad1-44a5-a240-93f455263b1c" providerId="AD" clId="Web-{B5E561E4-4539-48EB-B432-D7DC164440F8}" dt="2023-04-20T16:26:51.823" v="965" actId="1076"/>
          <ac:graphicFrameMkLst>
            <pc:docMk/>
            <pc:sldMk cId="1977705991" sldId="286"/>
            <ac:graphicFrameMk id="4" creationId="{E6A10C57-9D20-85F2-A95F-E1A5ECBAC67F}"/>
          </ac:graphicFrameMkLst>
        </pc:graphicFrameChg>
        <pc:picChg chg="add mod">
          <ac:chgData name="Michael Rollberg" userId="S::merollberg@olivet.edu::ebed11b5-2ad1-44a5-a240-93f455263b1c" providerId="AD" clId="Web-{B5E561E4-4539-48EB-B432-D7DC164440F8}" dt="2023-04-20T16:26:54.761" v="966" actId="1076"/>
          <ac:picMkLst>
            <pc:docMk/>
            <pc:sldMk cId="1977705991" sldId="286"/>
            <ac:picMk id="6" creationId="{24FCC414-50BF-F915-0E47-21965F71D147}"/>
          </ac:picMkLst>
        </pc:picChg>
      </pc:sldChg>
      <pc:sldChg chg="addSp modSp">
        <pc:chgData name="Michael Rollberg" userId="S::merollberg@olivet.edu::ebed11b5-2ad1-44a5-a240-93f455263b1c" providerId="AD" clId="Web-{B5E561E4-4539-48EB-B432-D7DC164440F8}" dt="2023-04-20T16:45:29.196" v="1275" actId="1076"/>
        <pc:sldMkLst>
          <pc:docMk/>
          <pc:sldMk cId="1290677714" sldId="288"/>
        </pc:sldMkLst>
        <pc:spChg chg="mod">
          <ac:chgData name="Michael Rollberg" userId="S::merollberg@olivet.edu::ebed11b5-2ad1-44a5-a240-93f455263b1c" providerId="AD" clId="Web-{B5E561E4-4539-48EB-B432-D7DC164440F8}" dt="2023-04-20T16:45:21.055" v="1273" actId="1076"/>
          <ac:spMkLst>
            <pc:docMk/>
            <pc:sldMk cId="1290677714" sldId="288"/>
            <ac:spMk id="3" creationId="{18742AD2-C09F-84D8-DB87-C7627E2FA61D}"/>
          </ac:spMkLst>
        </pc:spChg>
        <pc:spChg chg="add mod">
          <ac:chgData name="Michael Rollberg" userId="S::merollberg@olivet.edu::ebed11b5-2ad1-44a5-a240-93f455263b1c" providerId="AD" clId="Web-{B5E561E4-4539-48EB-B432-D7DC164440F8}" dt="2023-04-20T16:45:29.196" v="1275" actId="1076"/>
          <ac:spMkLst>
            <pc:docMk/>
            <pc:sldMk cId="1290677714" sldId="288"/>
            <ac:spMk id="5" creationId="{AA4612B9-AF5C-C86E-C034-041DB27B7585}"/>
          </ac:spMkLst>
        </pc:spChg>
        <pc:picChg chg="mod">
          <ac:chgData name="Michael Rollberg" userId="S::merollberg@olivet.edu::ebed11b5-2ad1-44a5-a240-93f455263b1c" providerId="AD" clId="Web-{B5E561E4-4539-48EB-B432-D7DC164440F8}" dt="2023-04-20T16:45:24.524" v="1274" actId="1076"/>
          <ac:picMkLst>
            <pc:docMk/>
            <pc:sldMk cId="1290677714" sldId="288"/>
            <ac:picMk id="4" creationId="{10EF8665-75E6-C0C5-DC73-5728BEDDFCB9}"/>
          </ac:picMkLst>
        </pc:picChg>
      </pc:sldChg>
      <pc:sldChg chg="modSp">
        <pc:chgData name="Michael Rollberg" userId="S::merollberg@olivet.edu::ebed11b5-2ad1-44a5-a240-93f455263b1c" providerId="AD" clId="Web-{B5E561E4-4539-48EB-B432-D7DC164440F8}" dt="2023-04-20T22:22:19.347" v="1865" actId="20577"/>
        <pc:sldMkLst>
          <pc:docMk/>
          <pc:sldMk cId="1610013566" sldId="289"/>
        </pc:sldMkLst>
        <pc:spChg chg="mod">
          <ac:chgData name="Michael Rollberg" userId="S::merollberg@olivet.edu::ebed11b5-2ad1-44a5-a240-93f455263b1c" providerId="AD" clId="Web-{B5E561E4-4539-48EB-B432-D7DC164440F8}" dt="2023-04-20T22:22:19.347" v="1865" actId="20577"/>
          <ac:spMkLst>
            <pc:docMk/>
            <pc:sldMk cId="1610013566" sldId="289"/>
            <ac:spMk id="2" creationId="{4BBA629B-B1C7-2AAC-39BA-03880857BFA7}"/>
          </ac:spMkLst>
        </pc:spChg>
        <pc:spChg chg="mod">
          <ac:chgData name="Michael Rollberg" userId="S::merollberg@olivet.edu::ebed11b5-2ad1-44a5-a240-93f455263b1c" providerId="AD" clId="Web-{B5E561E4-4539-48EB-B432-D7DC164440F8}" dt="2023-04-20T16:08:30.466" v="472" actId="20577"/>
          <ac:spMkLst>
            <pc:docMk/>
            <pc:sldMk cId="1610013566" sldId="289"/>
            <ac:spMk id="9" creationId="{97E45547-43D2-4427-2DBB-92C62B19DBA2}"/>
          </ac:spMkLst>
        </pc:spChg>
        <pc:spChg chg="mod">
          <ac:chgData name="Michael Rollberg" userId="S::merollberg@olivet.edu::ebed11b5-2ad1-44a5-a240-93f455263b1c" providerId="AD" clId="Web-{B5E561E4-4539-48EB-B432-D7DC164440F8}" dt="2023-04-20T16:07:32.199" v="413" actId="20577"/>
          <ac:spMkLst>
            <pc:docMk/>
            <pc:sldMk cId="1610013566" sldId="289"/>
            <ac:spMk id="15" creationId="{BD31C080-057E-1BCF-D424-3AD1EAEEE48F}"/>
          </ac:spMkLst>
        </pc:spChg>
        <pc:spChg chg="mod">
          <ac:chgData name="Michael Rollberg" userId="S::merollberg@olivet.edu::ebed11b5-2ad1-44a5-a240-93f455263b1c" providerId="AD" clId="Web-{B5E561E4-4539-48EB-B432-D7DC164440F8}" dt="2023-04-20T16:06:46.150" v="364" actId="1076"/>
          <ac:spMkLst>
            <pc:docMk/>
            <pc:sldMk cId="1610013566" sldId="289"/>
            <ac:spMk id="33" creationId="{3DA4E961-3061-C1E4-4509-BEA29F4104A1}"/>
          </ac:spMkLst>
        </pc:spChg>
        <pc:spChg chg="mod">
          <ac:chgData name="Michael Rollberg" userId="S::merollberg@olivet.edu::ebed11b5-2ad1-44a5-a240-93f455263b1c" providerId="AD" clId="Web-{B5E561E4-4539-48EB-B432-D7DC164440F8}" dt="2023-04-20T16:07:09.323" v="386" actId="20577"/>
          <ac:spMkLst>
            <pc:docMk/>
            <pc:sldMk cId="1610013566" sldId="289"/>
            <ac:spMk id="39" creationId="{59BC286C-9909-E473-C504-BD85CCEFA967}"/>
          </ac:spMkLst>
        </pc:spChg>
        <pc:picChg chg="mod">
          <ac:chgData name="Michael Rollberg" userId="S::merollberg@olivet.edu::ebed11b5-2ad1-44a5-a240-93f455263b1c" providerId="AD" clId="Web-{B5E561E4-4539-48EB-B432-D7DC164440F8}" dt="2023-04-20T16:06:37.306" v="361" actId="1076"/>
          <ac:picMkLst>
            <pc:docMk/>
            <pc:sldMk cId="1610013566" sldId="289"/>
            <ac:picMk id="4" creationId="{42862A66-9774-1A12-6A84-CC53D5AA26F1}"/>
          </ac:picMkLst>
        </pc:picChg>
      </pc:sldChg>
      <pc:sldChg chg="modSp">
        <pc:chgData name="Michael Rollberg" userId="S::merollberg@olivet.edu::ebed11b5-2ad1-44a5-a240-93f455263b1c" providerId="AD" clId="Web-{B5E561E4-4539-48EB-B432-D7DC164440F8}" dt="2023-04-20T21:59:19.222" v="1301" actId="20577"/>
        <pc:sldMkLst>
          <pc:docMk/>
          <pc:sldMk cId="355805956" sldId="290"/>
        </pc:sldMkLst>
        <pc:spChg chg="mod">
          <ac:chgData name="Michael Rollberg" userId="S::merollberg@olivet.edu::ebed11b5-2ad1-44a5-a240-93f455263b1c" providerId="AD" clId="Web-{B5E561E4-4539-48EB-B432-D7DC164440F8}" dt="2023-04-20T21:59:19.222" v="1301" actId="20577"/>
          <ac:spMkLst>
            <pc:docMk/>
            <pc:sldMk cId="355805956" sldId="290"/>
            <ac:spMk id="2" creationId="{9DC725B8-2B66-9089-B263-208CF29C6A3A}"/>
          </ac:spMkLst>
        </pc:spChg>
      </pc:sldChg>
      <pc:sldChg chg="delSp modSp">
        <pc:chgData name="Michael Rollberg" userId="S::merollberg@olivet.edu::ebed11b5-2ad1-44a5-a240-93f455263b1c" providerId="AD" clId="Web-{B5E561E4-4539-48EB-B432-D7DC164440F8}" dt="2023-04-20T16:03:17.817" v="277"/>
        <pc:sldMkLst>
          <pc:docMk/>
          <pc:sldMk cId="1033932661" sldId="293"/>
        </pc:sldMkLst>
        <pc:spChg chg="mod">
          <ac:chgData name="Michael Rollberg" userId="S::merollberg@olivet.edu::ebed11b5-2ad1-44a5-a240-93f455263b1c" providerId="AD" clId="Web-{B5E561E4-4539-48EB-B432-D7DC164440F8}" dt="2023-04-20T15:32:06.424" v="17" actId="20577"/>
          <ac:spMkLst>
            <pc:docMk/>
            <pc:sldMk cId="1033932661" sldId="293"/>
            <ac:spMk id="2" creationId="{80675238-E68F-40F8-21C1-7944A4A7E24D}"/>
          </ac:spMkLst>
        </pc:spChg>
        <pc:spChg chg="del mod">
          <ac:chgData name="Michael Rollberg" userId="S::merollberg@olivet.edu::ebed11b5-2ad1-44a5-a240-93f455263b1c" providerId="AD" clId="Web-{B5E561E4-4539-48EB-B432-D7DC164440F8}" dt="2023-04-20T16:03:17.817" v="277"/>
          <ac:spMkLst>
            <pc:docMk/>
            <pc:sldMk cId="1033932661" sldId="293"/>
            <ac:spMk id="5" creationId="{91E721FE-1CB5-867C-4040-A14ACE400525}"/>
          </ac:spMkLst>
        </pc:spChg>
        <pc:graphicFrameChg chg="mod modGraphic">
          <ac:chgData name="Michael Rollberg" userId="S::merollberg@olivet.edu::ebed11b5-2ad1-44a5-a240-93f455263b1c" providerId="AD" clId="Web-{B5E561E4-4539-48EB-B432-D7DC164440F8}" dt="2023-04-20T16:01:28.423" v="158" actId="1076"/>
          <ac:graphicFrameMkLst>
            <pc:docMk/>
            <pc:sldMk cId="1033932661" sldId="293"/>
            <ac:graphicFrameMk id="4" creationId="{8966673D-651A-6EAC-03A2-2345DD64686E}"/>
          </ac:graphicFrameMkLst>
        </pc:graphicFrameChg>
      </pc:sldChg>
      <pc:sldChg chg="modSp">
        <pc:chgData name="Michael Rollberg" userId="S::merollberg@olivet.edu::ebed11b5-2ad1-44a5-a240-93f455263b1c" providerId="AD" clId="Web-{B5E561E4-4539-48EB-B432-D7DC164440F8}" dt="2023-04-20T22:21:55.424" v="1858" actId="1076"/>
        <pc:sldMkLst>
          <pc:docMk/>
          <pc:sldMk cId="599604286" sldId="295"/>
        </pc:sldMkLst>
        <pc:spChg chg="mod">
          <ac:chgData name="Michael Rollberg" userId="S::merollberg@olivet.edu::ebed11b5-2ad1-44a5-a240-93f455263b1c" providerId="AD" clId="Web-{B5E561E4-4539-48EB-B432-D7DC164440F8}" dt="2023-04-20T22:21:55.424" v="1858" actId="1076"/>
          <ac:spMkLst>
            <pc:docMk/>
            <pc:sldMk cId="599604286" sldId="295"/>
            <ac:spMk id="2" creationId="{716A1111-C1D1-0700-6433-9C2D3DC8C68D}"/>
          </ac:spMkLst>
        </pc:spChg>
      </pc:sldChg>
      <pc:sldChg chg="addSp delSp modSp">
        <pc:chgData name="Michael Rollberg" userId="S::merollberg@olivet.edu::ebed11b5-2ad1-44a5-a240-93f455263b1c" providerId="AD" clId="Web-{B5E561E4-4539-48EB-B432-D7DC164440F8}" dt="2023-04-20T16:21:34.736" v="851" actId="20577"/>
        <pc:sldMkLst>
          <pc:docMk/>
          <pc:sldMk cId="4130781226" sldId="299"/>
        </pc:sldMkLst>
        <pc:spChg chg="mod">
          <ac:chgData name="Michael Rollberg" userId="S::merollberg@olivet.edu::ebed11b5-2ad1-44a5-a240-93f455263b1c" providerId="AD" clId="Web-{B5E561E4-4539-48EB-B432-D7DC164440F8}" dt="2023-04-20T16:21:34.736" v="851" actId="20577"/>
          <ac:spMkLst>
            <pc:docMk/>
            <pc:sldMk cId="4130781226" sldId="299"/>
            <ac:spMk id="3" creationId="{7B4F3516-0E64-4B3A-848B-3C96DD3CE140}"/>
          </ac:spMkLst>
        </pc:spChg>
        <pc:spChg chg="add del mod">
          <ac:chgData name="Michael Rollberg" userId="S::merollberg@olivet.edu::ebed11b5-2ad1-44a5-a240-93f455263b1c" providerId="AD" clId="Web-{B5E561E4-4539-48EB-B432-D7DC164440F8}" dt="2023-04-20T16:10:30.797" v="536"/>
          <ac:spMkLst>
            <pc:docMk/>
            <pc:sldMk cId="4130781226" sldId="299"/>
            <ac:spMk id="4" creationId="{04F1ABF9-5387-69FC-7428-EB7DDA3F855F}"/>
          </ac:spMkLst>
        </pc:spChg>
        <pc:spChg chg="add mod">
          <ac:chgData name="Michael Rollberg" userId="S::merollberg@olivet.edu::ebed11b5-2ad1-44a5-a240-93f455263b1c" providerId="AD" clId="Web-{B5E561E4-4539-48EB-B432-D7DC164440F8}" dt="2023-04-20T16:14:02.506" v="629" actId="20577"/>
          <ac:spMkLst>
            <pc:docMk/>
            <pc:sldMk cId="4130781226" sldId="299"/>
            <ac:spMk id="6" creationId="{330625A0-DA19-38B1-D24A-682A6CBE4A26}"/>
          </ac:spMkLst>
        </pc:spChg>
        <pc:spChg chg="add mod">
          <ac:chgData name="Michael Rollberg" userId="S::merollberg@olivet.edu::ebed11b5-2ad1-44a5-a240-93f455263b1c" providerId="AD" clId="Web-{B5E561E4-4539-48EB-B432-D7DC164440F8}" dt="2023-04-20T16:14:11.381" v="631" actId="1076"/>
          <ac:spMkLst>
            <pc:docMk/>
            <pc:sldMk cId="4130781226" sldId="299"/>
            <ac:spMk id="8" creationId="{3969066A-AE43-876E-D16B-E10A5D57817C}"/>
          </ac:spMkLst>
        </pc:spChg>
        <pc:picChg chg="mod">
          <ac:chgData name="Michael Rollberg" userId="S::merollberg@olivet.edu::ebed11b5-2ad1-44a5-a240-93f455263b1c" providerId="AD" clId="Web-{B5E561E4-4539-48EB-B432-D7DC164440F8}" dt="2023-04-20T16:11:59.424" v="581" actId="1076"/>
          <ac:picMkLst>
            <pc:docMk/>
            <pc:sldMk cId="4130781226" sldId="299"/>
            <ac:picMk id="7" creationId="{BCF47279-4967-8EA1-152B-CC4380285901}"/>
          </ac:picMkLst>
        </pc:picChg>
      </pc:sldChg>
      <pc:sldChg chg="modSp">
        <pc:chgData name="Michael Rollberg" userId="S::merollberg@olivet.edu::ebed11b5-2ad1-44a5-a240-93f455263b1c" providerId="AD" clId="Web-{B5E561E4-4539-48EB-B432-D7DC164440F8}" dt="2023-04-20T22:10:40.581" v="1642" actId="20577"/>
        <pc:sldMkLst>
          <pc:docMk/>
          <pc:sldMk cId="1092177216" sldId="301"/>
        </pc:sldMkLst>
        <pc:spChg chg="mod">
          <ac:chgData name="Michael Rollberg" userId="S::merollberg@olivet.edu::ebed11b5-2ad1-44a5-a240-93f455263b1c" providerId="AD" clId="Web-{B5E561E4-4539-48EB-B432-D7DC164440F8}" dt="2023-04-20T15:31:59.501" v="9" actId="20577"/>
          <ac:spMkLst>
            <pc:docMk/>
            <pc:sldMk cId="1092177216" sldId="301"/>
            <ac:spMk id="2" creationId="{80675238-E68F-40F8-21C1-7944A4A7E24D}"/>
          </ac:spMkLst>
        </pc:spChg>
        <pc:spChg chg="mod">
          <ac:chgData name="Michael Rollberg" userId="S::merollberg@olivet.edu::ebed11b5-2ad1-44a5-a240-93f455263b1c" providerId="AD" clId="Web-{B5E561E4-4539-48EB-B432-D7DC164440F8}" dt="2023-04-20T22:10:40.581" v="1642" actId="20577"/>
          <ac:spMkLst>
            <pc:docMk/>
            <pc:sldMk cId="1092177216" sldId="301"/>
            <ac:spMk id="3" creationId="{CDF20194-641A-C9FB-66C0-39EEBD44FBA2}"/>
          </ac:spMkLst>
        </pc:spChg>
      </pc:sldChg>
      <pc:sldChg chg="modSp">
        <pc:chgData name="Michael Rollberg" userId="S::merollberg@olivet.edu::ebed11b5-2ad1-44a5-a240-93f455263b1c" providerId="AD" clId="Web-{B5E561E4-4539-48EB-B432-D7DC164440F8}" dt="2023-04-20T22:23:09.426" v="1870" actId="20577"/>
        <pc:sldMkLst>
          <pc:docMk/>
          <pc:sldMk cId="1725909225" sldId="302"/>
        </pc:sldMkLst>
        <pc:spChg chg="mod">
          <ac:chgData name="Michael Rollberg" userId="S::merollberg@olivet.edu::ebed11b5-2ad1-44a5-a240-93f455263b1c" providerId="AD" clId="Web-{B5E561E4-4539-48EB-B432-D7DC164440F8}" dt="2023-04-20T22:23:09.426" v="1870" actId="20577"/>
          <ac:spMkLst>
            <pc:docMk/>
            <pc:sldMk cId="1725909225" sldId="302"/>
            <ac:spMk id="2" creationId="{96364EF1-BB0B-FFDF-6F79-CF084EA0B0C8}"/>
          </ac:spMkLst>
        </pc:spChg>
      </pc:sldChg>
      <pc:sldChg chg="addSp delSp modSp">
        <pc:chgData name="Michael Rollberg" userId="S::merollberg@olivet.edu::ebed11b5-2ad1-44a5-a240-93f455263b1c" providerId="AD" clId="Web-{B5E561E4-4539-48EB-B432-D7DC164440F8}" dt="2023-04-20T22:16:03.619" v="1727"/>
        <pc:sldMkLst>
          <pc:docMk/>
          <pc:sldMk cId="457151558" sldId="304"/>
        </pc:sldMkLst>
        <pc:spChg chg="del mod">
          <ac:chgData name="Michael Rollberg" userId="S::merollberg@olivet.edu::ebed11b5-2ad1-44a5-a240-93f455263b1c" providerId="AD" clId="Web-{B5E561E4-4539-48EB-B432-D7DC164440F8}" dt="2023-04-20T22:08:12.921" v="1636"/>
          <ac:spMkLst>
            <pc:docMk/>
            <pc:sldMk cId="457151558" sldId="304"/>
            <ac:spMk id="3" creationId="{4C7262E2-5AE7-8A46-2903-8E37131D466B}"/>
          </ac:spMkLst>
        </pc:spChg>
        <pc:spChg chg="del">
          <ac:chgData name="Michael Rollberg" userId="S::merollberg@olivet.edu::ebed11b5-2ad1-44a5-a240-93f455263b1c" providerId="AD" clId="Web-{B5E561E4-4539-48EB-B432-D7DC164440F8}" dt="2023-04-20T22:08:08.109" v="1635"/>
          <ac:spMkLst>
            <pc:docMk/>
            <pc:sldMk cId="457151558" sldId="304"/>
            <ac:spMk id="5" creationId="{42935E49-C91E-741F-26DD-E6D67343F296}"/>
          </ac:spMkLst>
        </pc:spChg>
        <pc:spChg chg="add del mod">
          <ac:chgData name="Michael Rollberg" userId="S::merollberg@olivet.edu::ebed11b5-2ad1-44a5-a240-93f455263b1c" providerId="AD" clId="Web-{B5E561E4-4539-48EB-B432-D7DC164440F8}" dt="2023-04-20T22:08:18.140" v="1637"/>
          <ac:spMkLst>
            <pc:docMk/>
            <pc:sldMk cId="457151558" sldId="304"/>
            <ac:spMk id="7" creationId="{10D2E94E-C23F-6E98-B458-4359736333CE}"/>
          </ac:spMkLst>
        </pc:spChg>
        <pc:graphicFrameChg chg="add mod modGraphic">
          <ac:chgData name="Michael Rollberg" userId="S::merollberg@olivet.edu::ebed11b5-2ad1-44a5-a240-93f455263b1c" providerId="AD" clId="Web-{B5E561E4-4539-48EB-B432-D7DC164440F8}" dt="2023-04-20T22:16:03.619" v="1727"/>
          <ac:graphicFrameMkLst>
            <pc:docMk/>
            <pc:sldMk cId="457151558" sldId="304"/>
            <ac:graphicFrameMk id="4" creationId="{1202EA67-26BA-F9C0-1317-A07AEAFDC362}"/>
          </ac:graphicFrameMkLst>
        </pc:graphicFrameChg>
      </pc:sldChg>
      <pc:sldChg chg="modSp new">
        <pc:chgData name="Michael Rollberg" userId="S::merollberg@olivet.edu::ebed11b5-2ad1-44a5-a240-93f455263b1c" providerId="AD" clId="Web-{B5E561E4-4539-48EB-B432-D7DC164440F8}" dt="2023-04-20T22:23:16.738" v="1873" actId="20577"/>
        <pc:sldMkLst>
          <pc:docMk/>
          <pc:sldMk cId="1927334534" sldId="305"/>
        </pc:sldMkLst>
        <pc:spChg chg="mod">
          <ac:chgData name="Michael Rollberg" userId="S::merollberg@olivet.edu::ebed11b5-2ad1-44a5-a240-93f455263b1c" providerId="AD" clId="Web-{B5E561E4-4539-48EB-B432-D7DC164440F8}" dt="2023-04-20T22:23:16.738" v="1873" actId="20577"/>
          <ac:spMkLst>
            <pc:docMk/>
            <pc:sldMk cId="1927334534" sldId="305"/>
            <ac:spMk id="2" creationId="{90EB2725-E755-B665-0C06-2678B9703E1B}"/>
          </ac:spMkLst>
        </pc:spChg>
        <pc:spChg chg="mod">
          <ac:chgData name="Michael Rollberg" userId="S::merollberg@olivet.edu::ebed11b5-2ad1-44a5-a240-93f455263b1c" providerId="AD" clId="Web-{B5E561E4-4539-48EB-B432-D7DC164440F8}" dt="2023-04-20T16:05:00.085" v="332" actId="20577"/>
          <ac:spMkLst>
            <pc:docMk/>
            <pc:sldMk cId="1927334534" sldId="305"/>
            <ac:spMk id="3" creationId="{6745B6C9-F598-F960-2A33-A564C6529AE0}"/>
          </ac:spMkLst>
        </pc:spChg>
      </pc:sldChg>
      <pc:sldChg chg="addSp modSp">
        <pc:chgData name="Michael Rollberg" userId="S::merollberg@olivet.edu::ebed11b5-2ad1-44a5-a240-93f455263b1c" providerId="AD" clId="Web-{B5E561E4-4539-48EB-B432-D7DC164440F8}" dt="2023-04-20T22:19:55.828" v="1800" actId="1076"/>
        <pc:sldMkLst>
          <pc:docMk/>
          <pc:sldMk cId="1530833307" sldId="306"/>
        </pc:sldMkLst>
        <pc:spChg chg="add mod">
          <ac:chgData name="Michael Rollberg" userId="S::merollberg@olivet.edu::ebed11b5-2ad1-44a5-a240-93f455263b1c" providerId="AD" clId="Web-{B5E561E4-4539-48EB-B432-D7DC164440F8}" dt="2023-04-20T22:19:55.828" v="1800" actId="1076"/>
          <ac:spMkLst>
            <pc:docMk/>
            <pc:sldMk cId="1530833307" sldId="306"/>
            <ac:spMk id="4" creationId="{8356A614-E0B9-5522-27D5-B4919F2CC96A}"/>
          </ac:spMkLst>
        </pc:spChg>
      </pc:sldChg>
      <pc:sldChg chg="modSp">
        <pc:chgData name="Michael Rollberg" userId="S::merollberg@olivet.edu::ebed11b5-2ad1-44a5-a240-93f455263b1c" providerId="AD" clId="Web-{B5E561E4-4539-48EB-B432-D7DC164440F8}" dt="2023-04-20T22:20:33.016" v="1812" actId="20577"/>
        <pc:sldMkLst>
          <pc:docMk/>
          <pc:sldMk cId="4079297258" sldId="307"/>
        </pc:sldMkLst>
        <pc:spChg chg="mod">
          <ac:chgData name="Michael Rollberg" userId="S::merollberg@olivet.edu::ebed11b5-2ad1-44a5-a240-93f455263b1c" providerId="AD" clId="Web-{B5E561E4-4539-48EB-B432-D7DC164440F8}" dt="2023-04-20T22:20:33.016" v="1812" actId="20577"/>
          <ac:spMkLst>
            <pc:docMk/>
            <pc:sldMk cId="4079297258" sldId="307"/>
            <ac:spMk id="2" creationId="{788F2DBA-DB5A-CF34-8784-3D8C6217CB97}"/>
          </ac:spMkLst>
        </pc:spChg>
        <pc:spChg chg="mod">
          <ac:chgData name="Michael Rollberg" userId="S::merollberg@olivet.edu::ebed11b5-2ad1-44a5-a240-93f455263b1c" providerId="AD" clId="Web-{B5E561E4-4539-48EB-B432-D7DC164440F8}" dt="2023-04-20T21:58:36.377" v="1296" actId="20577"/>
          <ac:spMkLst>
            <pc:docMk/>
            <pc:sldMk cId="4079297258" sldId="307"/>
            <ac:spMk id="3" creationId="{F72FAAAE-EDAD-A575-6B2D-E5DDF3E0B60F}"/>
          </ac:spMkLst>
        </pc:spChg>
      </pc:sldChg>
    </pc:docChg>
  </pc:docChgLst>
  <pc:docChgLst>
    <pc:chgData name="Alisha Wright" userId="S::anwright@olivet.edu::aeaa90be-379a-467c-bd4f-1950596bf133" providerId="AD" clId="Web-{69D7C48B-38EF-42C1-9D8F-C13CD6FF1D81}"/>
    <pc:docChg chg="delSld modSld">
      <pc:chgData name="Alisha Wright" userId="S::anwright@olivet.edu::aeaa90be-379a-467c-bd4f-1950596bf133" providerId="AD" clId="Web-{69D7C48B-38EF-42C1-9D8F-C13CD6FF1D81}" dt="2023-04-19T23:04:57.475" v="137" actId="20577"/>
      <pc:docMkLst>
        <pc:docMk/>
      </pc:docMkLst>
      <pc:sldChg chg="modNotes">
        <pc:chgData name="Alisha Wright" userId="S::anwright@olivet.edu::aeaa90be-379a-467c-bd4f-1950596bf133" providerId="AD" clId="Web-{69D7C48B-38EF-42C1-9D8F-C13CD6FF1D81}" dt="2023-04-19T22:52:04.583" v="56"/>
        <pc:sldMkLst>
          <pc:docMk/>
          <pc:sldMk cId="0" sldId="256"/>
        </pc:sldMkLst>
      </pc:sldChg>
      <pc:sldChg chg="modNotes">
        <pc:chgData name="Alisha Wright" userId="S::anwright@olivet.edu::aeaa90be-379a-467c-bd4f-1950596bf133" providerId="AD" clId="Web-{69D7C48B-38EF-42C1-9D8F-C13CD6FF1D81}" dt="2023-04-19T22:52:31.553" v="63"/>
        <pc:sldMkLst>
          <pc:docMk/>
          <pc:sldMk cId="0" sldId="269"/>
        </pc:sldMkLst>
      </pc:sldChg>
      <pc:sldChg chg="del">
        <pc:chgData name="Alisha Wright" userId="S::anwright@olivet.edu::aeaa90be-379a-467c-bd4f-1950596bf133" providerId="AD" clId="Web-{69D7C48B-38EF-42C1-9D8F-C13CD6FF1D81}" dt="2023-04-19T22:58:51.108" v="87"/>
        <pc:sldMkLst>
          <pc:docMk/>
          <pc:sldMk cId="25751699" sldId="277"/>
        </pc:sldMkLst>
      </pc:sldChg>
      <pc:sldChg chg="modNotes">
        <pc:chgData name="Alisha Wright" userId="S::anwright@olivet.edu::aeaa90be-379a-467c-bd4f-1950596bf133" providerId="AD" clId="Web-{69D7C48B-38EF-42C1-9D8F-C13CD6FF1D81}" dt="2023-04-19T22:52:22.474" v="59"/>
        <pc:sldMkLst>
          <pc:docMk/>
          <pc:sldMk cId="4234266052" sldId="281"/>
        </pc:sldMkLst>
      </pc:sldChg>
      <pc:sldChg chg="addSp modSp modNotes">
        <pc:chgData name="Alisha Wright" userId="S::anwright@olivet.edu::aeaa90be-379a-467c-bd4f-1950596bf133" providerId="AD" clId="Web-{69D7C48B-38EF-42C1-9D8F-C13CD6FF1D81}" dt="2023-04-19T23:04:57.475" v="137" actId="20577"/>
        <pc:sldMkLst>
          <pc:docMk/>
          <pc:sldMk cId="3428914179" sldId="285"/>
        </pc:sldMkLst>
        <pc:spChg chg="add mod">
          <ac:chgData name="Alisha Wright" userId="S::anwright@olivet.edu::aeaa90be-379a-467c-bd4f-1950596bf133" providerId="AD" clId="Web-{69D7C48B-38EF-42C1-9D8F-C13CD6FF1D81}" dt="2023-04-19T23:04:57.475" v="137" actId="20577"/>
          <ac:spMkLst>
            <pc:docMk/>
            <pc:sldMk cId="3428914179" sldId="285"/>
            <ac:spMk id="2" creationId="{96A4B256-D484-8625-267E-303E6FBA60E8}"/>
          </ac:spMkLst>
        </pc:spChg>
        <pc:graphicFrameChg chg="mod modGraphic">
          <ac:chgData name="Alisha Wright" userId="S::anwright@olivet.edu::aeaa90be-379a-467c-bd4f-1950596bf133" providerId="AD" clId="Web-{69D7C48B-38EF-42C1-9D8F-C13CD6FF1D81}" dt="2023-04-19T23:03:53.723" v="103" actId="1076"/>
          <ac:graphicFrameMkLst>
            <pc:docMk/>
            <pc:sldMk cId="3428914179" sldId="285"/>
            <ac:graphicFrameMk id="3" creationId="{ACDF1E5A-E109-E5D7-5533-80E1B873B677}"/>
          </ac:graphicFrameMkLst>
        </pc:graphicFrameChg>
      </pc:sldChg>
      <pc:sldChg chg="modNotes">
        <pc:chgData name="Alisha Wright" userId="S::anwright@olivet.edu::aeaa90be-379a-467c-bd4f-1950596bf133" providerId="AD" clId="Web-{69D7C48B-38EF-42C1-9D8F-C13CD6FF1D81}" dt="2023-04-19T22:54:33.071" v="86"/>
        <pc:sldMkLst>
          <pc:docMk/>
          <pc:sldMk cId="1610013566" sldId="289"/>
        </pc:sldMkLst>
      </pc:sldChg>
      <pc:sldChg chg="addSp delSp modSp modNotes">
        <pc:chgData name="Alisha Wright" userId="S::anwright@olivet.edu::aeaa90be-379a-467c-bd4f-1950596bf133" providerId="AD" clId="Web-{69D7C48B-38EF-42C1-9D8F-C13CD6FF1D81}" dt="2023-04-19T22:52:38.740" v="67"/>
        <pc:sldMkLst>
          <pc:docMk/>
          <pc:sldMk cId="599604286" sldId="295"/>
        </pc:sldMkLst>
        <pc:spChg chg="mod">
          <ac:chgData name="Alisha Wright" userId="S::anwright@olivet.edu::aeaa90be-379a-467c-bd4f-1950596bf133" providerId="AD" clId="Web-{69D7C48B-38EF-42C1-9D8F-C13CD6FF1D81}" dt="2023-04-19T22:43:11.447" v="37" actId="1076"/>
          <ac:spMkLst>
            <pc:docMk/>
            <pc:sldMk cId="599604286" sldId="295"/>
            <ac:spMk id="2" creationId="{716A1111-C1D1-0700-6433-9C2D3DC8C68D}"/>
          </ac:spMkLst>
        </pc:spChg>
        <pc:spChg chg="add del mod">
          <ac:chgData name="Alisha Wright" userId="S::anwright@olivet.edu::aeaa90be-379a-467c-bd4f-1950596bf133" providerId="AD" clId="Web-{69D7C48B-38EF-42C1-9D8F-C13CD6FF1D81}" dt="2023-04-19T22:41:37.101" v="2"/>
          <ac:spMkLst>
            <pc:docMk/>
            <pc:sldMk cId="599604286" sldId="295"/>
            <ac:spMk id="4" creationId="{BE77EB0B-8F69-4FC7-5C66-24B8474ABC6C}"/>
          </ac:spMkLst>
        </pc:spChg>
        <pc:spChg chg="mod">
          <ac:chgData name="Alisha Wright" userId="S::anwright@olivet.edu::aeaa90be-379a-467c-bd4f-1950596bf133" providerId="AD" clId="Web-{69D7C48B-38EF-42C1-9D8F-C13CD6FF1D81}" dt="2023-04-19T22:51:00.660" v="51" actId="20577"/>
          <ac:spMkLst>
            <pc:docMk/>
            <pc:sldMk cId="599604286" sldId="295"/>
            <ac:spMk id="6" creationId="{F57AA328-4713-7234-C29A-D9A3A40E8751}"/>
          </ac:spMkLst>
        </pc:spChg>
        <pc:spChg chg="add del mod">
          <ac:chgData name="Alisha Wright" userId="S::anwright@olivet.edu::aeaa90be-379a-467c-bd4f-1950596bf133" providerId="AD" clId="Web-{69D7C48B-38EF-42C1-9D8F-C13CD6FF1D81}" dt="2023-04-19T22:42:58.822" v="34"/>
          <ac:spMkLst>
            <pc:docMk/>
            <pc:sldMk cId="599604286" sldId="295"/>
            <ac:spMk id="7" creationId="{4539F600-AAD6-40EF-0351-0757D334D345}"/>
          </ac:spMkLst>
        </pc:spChg>
      </pc:sldChg>
    </pc:docChg>
  </pc:docChgLst>
  <pc:docChgLst>
    <pc:chgData name="Carson Caldwell" userId="S::cacaldwell@olivet.edu::c470cd6d-2886-4130-8df2-b4129c8bf30d" providerId="AD" clId="Web-{D9318737-BAD8-41A9-81C3-81182705002F}"/>
    <pc:docChg chg="addSld delSld modSld sldOrd">
      <pc:chgData name="Carson Caldwell" userId="S::cacaldwell@olivet.edu::c470cd6d-2886-4130-8df2-b4129c8bf30d" providerId="AD" clId="Web-{D9318737-BAD8-41A9-81C3-81182705002F}" dt="2023-04-19T23:34:13.371" v="705"/>
      <pc:docMkLst>
        <pc:docMk/>
      </pc:docMkLst>
      <pc:sldChg chg="modSp">
        <pc:chgData name="Carson Caldwell" userId="S::cacaldwell@olivet.edu::c470cd6d-2886-4130-8df2-b4129c8bf30d" providerId="AD" clId="Web-{D9318737-BAD8-41A9-81C3-81182705002F}" dt="2023-04-19T22:21:54.735" v="86" actId="20577"/>
        <pc:sldMkLst>
          <pc:docMk/>
          <pc:sldMk cId="0" sldId="256"/>
        </pc:sldMkLst>
        <pc:spChg chg="mod">
          <ac:chgData name="Carson Caldwell" userId="S::cacaldwell@olivet.edu::c470cd6d-2886-4130-8df2-b4129c8bf30d" providerId="AD" clId="Web-{D9318737-BAD8-41A9-81C3-81182705002F}" dt="2023-04-19T22:21:54.735" v="86" actId="20577"/>
          <ac:spMkLst>
            <pc:docMk/>
            <pc:sldMk cId="0" sldId="256"/>
            <ac:spMk id="80" creationId="{00000000-0000-0000-0000-000000000000}"/>
          </ac:spMkLst>
        </pc:spChg>
      </pc:sldChg>
      <pc:sldChg chg="ord">
        <pc:chgData name="Carson Caldwell" userId="S::cacaldwell@olivet.edu::c470cd6d-2886-4130-8df2-b4129c8bf30d" providerId="AD" clId="Web-{D9318737-BAD8-41A9-81C3-81182705002F}" dt="2023-04-19T22:24:01.597" v="117"/>
        <pc:sldMkLst>
          <pc:docMk/>
          <pc:sldMk cId="0" sldId="268"/>
        </pc:sldMkLst>
      </pc:sldChg>
      <pc:sldChg chg="modSp">
        <pc:chgData name="Carson Caldwell" userId="S::cacaldwell@olivet.edu::c470cd6d-2886-4130-8df2-b4129c8bf30d" providerId="AD" clId="Web-{D9318737-BAD8-41A9-81C3-81182705002F}" dt="2023-04-19T23:24:24.216" v="703" actId="1076"/>
        <pc:sldMkLst>
          <pc:docMk/>
          <pc:sldMk cId="2356406108" sldId="276"/>
        </pc:sldMkLst>
        <pc:spChg chg="mod">
          <ac:chgData name="Carson Caldwell" userId="S::cacaldwell@olivet.edu::c470cd6d-2886-4130-8df2-b4129c8bf30d" providerId="AD" clId="Web-{D9318737-BAD8-41A9-81C3-81182705002F}" dt="2023-04-19T23:24:24.216" v="703" actId="1076"/>
          <ac:spMkLst>
            <pc:docMk/>
            <pc:sldMk cId="2356406108" sldId="276"/>
            <ac:spMk id="6" creationId="{B08E178F-1FF1-4535-3787-7C67A5E8F157}"/>
          </ac:spMkLst>
        </pc:spChg>
        <pc:spChg chg="mod">
          <ac:chgData name="Carson Caldwell" userId="S::cacaldwell@olivet.edu::c470cd6d-2886-4130-8df2-b4129c8bf30d" providerId="AD" clId="Web-{D9318737-BAD8-41A9-81C3-81182705002F}" dt="2023-04-19T23:24:05.200" v="701" actId="14100"/>
          <ac:spMkLst>
            <pc:docMk/>
            <pc:sldMk cId="2356406108" sldId="276"/>
            <ac:spMk id="10" creationId="{027A2EF1-E34B-6136-F5A3-3016DFA95308}"/>
          </ac:spMkLst>
        </pc:spChg>
      </pc:sldChg>
      <pc:sldChg chg="del">
        <pc:chgData name="Carson Caldwell" userId="S::cacaldwell@olivet.edu::c470cd6d-2886-4130-8df2-b4129c8bf30d" providerId="AD" clId="Web-{D9318737-BAD8-41A9-81C3-81182705002F}" dt="2023-04-19T22:58:50.757" v="646"/>
        <pc:sldMkLst>
          <pc:docMk/>
          <pc:sldMk cId="25751699" sldId="277"/>
        </pc:sldMkLst>
      </pc:sldChg>
      <pc:sldChg chg="ord">
        <pc:chgData name="Carson Caldwell" userId="S::cacaldwell@olivet.edu::c470cd6d-2886-4130-8df2-b4129c8bf30d" providerId="AD" clId="Web-{D9318737-BAD8-41A9-81C3-81182705002F}" dt="2023-04-19T23:32:20.009" v="704"/>
        <pc:sldMkLst>
          <pc:docMk/>
          <pc:sldMk cId="661457425" sldId="282"/>
        </pc:sldMkLst>
      </pc:sldChg>
      <pc:sldChg chg="ord">
        <pc:chgData name="Carson Caldwell" userId="S::cacaldwell@olivet.edu::c470cd6d-2886-4130-8df2-b4129c8bf30d" providerId="AD" clId="Web-{D9318737-BAD8-41A9-81C3-81182705002F}" dt="2023-04-19T22:23:44.362" v="116"/>
        <pc:sldMkLst>
          <pc:docMk/>
          <pc:sldMk cId="1506565651" sldId="287"/>
        </pc:sldMkLst>
      </pc:sldChg>
      <pc:sldChg chg="ord">
        <pc:chgData name="Carson Caldwell" userId="S::cacaldwell@olivet.edu::c470cd6d-2886-4130-8df2-b4129c8bf30d" providerId="AD" clId="Web-{D9318737-BAD8-41A9-81C3-81182705002F}" dt="2023-04-19T23:14:30.844" v="698"/>
        <pc:sldMkLst>
          <pc:docMk/>
          <pc:sldMk cId="1290677714" sldId="288"/>
        </pc:sldMkLst>
      </pc:sldChg>
      <pc:sldChg chg="delSp modSp new">
        <pc:chgData name="Carson Caldwell" userId="S::cacaldwell@olivet.edu::c470cd6d-2886-4130-8df2-b4129c8bf30d" providerId="AD" clId="Web-{D9318737-BAD8-41A9-81C3-81182705002F}" dt="2023-04-19T22:09:53.967" v="49" actId="20577"/>
        <pc:sldMkLst>
          <pc:docMk/>
          <pc:sldMk cId="355805956" sldId="290"/>
        </pc:sldMkLst>
        <pc:spChg chg="mod">
          <ac:chgData name="Carson Caldwell" userId="S::cacaldwell@olivet.edu::c470cd6d-2886-4130-8df2-b4129c8bf30d" providerId="AD" clId="Web-{D9318737-BAD8-41A9-81C3-81182705002F}" dt="2023-04-19T22:09:53.967" v="49" actId="20577"/>
          <ac:spMkLst>
            <pc:docMk/>
            <pc:sldMk cId="355805956" sldId="290"/>
            <ac:spMk id="2" creationId="{9DC725B8-2B66-9089-B263-208CF29C6A3A}"/>
          </ac:spMkLst>
        </pc:spChg>
        <pc:spChg chg="del">
          <ac:chgData name="Carson Caldwell" userId="S::cacaldwell@olivet.edu::c470cd6d-2886-4130-8df2-b4129c8bf30d" providerId="AD" clId="Web-{D9318737-BAD8-41A9-81C3-81182705002F}" dt="2023-04-19T22:04:17.928" v="29"/>
          <ac:spMkLst>
            <pc:docMk/>
            <pc:sldMk cId="355805956" sldId="290"/>
            <ac:spMk id="3" creationId="{E44AA0DD-B8A3-A71E-2B24-83674CA71C50}"/>
          </ac:spMkLst>
        </pc:spChg>
      </pc:sldChg>
      <pc:sldChg chg="new del">
        <pc:chgData name="Carson Caldwell" userId="S::cacaldwell@olivet.edu::c470cd6d-2886-4130-8df2-b4129c8bf30d" providerId="AD" clId="Web-{D9318737-BAD8-41A9-81C3-81182705002F}" dt="2023-04-19T22:03:42.005" v="1"/>
        <pc:sldMkLst>
          <pc:docMk/>
          <pc:sldMk cId="3618483224" sldId="290"/>
        </pc:sldMkLst>
      </pc:sldChg>
      <pc:sldChg chg="modSp new del">
        <pc:chgData name="Carson Caldwell" userId="S::cacaldwell@olivet.edu::c470cd6d-2886-4130-8df2-b4129c8bf30d" providerId="AD" clId="Web-{D9318737-BAD8-41A9-81C3-81182705002F}" dt="2023-04-19T22:35:44.474" v="299"/>
        <pc:sldMkLst>
          <pc:docMk/>
          <pc:sldMk cId="608818090" sldId="291"/>
        </pc:sldMkLst>
        <pc:spChg chg="mod">
          <ac:chgData name="Carson Caldwell" userId="S::cacaldwell@olivet.edu::c470cd6d-2886-4130-8df2-b4129c8bf30d" providerId="AD" clId="Web-{D9318737-BAD8-41A9-81C3-81182705002F}" dt="2023-04-19T22:30:53.607" v="165" actId="20577"/>
          <ac:spMkLst>
            <pc:docMk/>
            <pc:sldMk cId="608818090" sldId="291"/>
            <ac:spMk id="2" creationId="{11EF2DB5-4A35-F857-9503-D94E00FC53D6}"/>
          </ac:spMkLst>
        </pc:spChg>
        <pc:spChg chg="mod">
          <ac:chgData name="Carson Caldwell" userId="S::cacaldwell@olivet.edu::c470cd6d-2886-4130-8df2-b4129c8bf30d" providerId="AD" clId="Web-{D9318737-BAD8-41A9-81C3-81182705002F}" dt="2023-04-19T22:35:34.395" v="293" actId="20577"/>
          <ac:spMkLst>
            <pc:docMk/>
            <pc:sldMk cId="608818090" sldId="291"/>
            <ac:spMk id="7" creationId="{903DC82C-2E6A-C16F-BADD-6DB1997B3EB9}"/>
          </ac:spMkLst>
        </pc:spChg>
        <pc:graphicFrameChg chg="mod modGraphic">
          <ac:chgData name="Carson Caldwell" userId="S::cacaldwell@olivet.edu::c470cd6d-2886-4130-8df2-b4129c8bf30d" providerId="AD" clId="Web-{D9318737-BAD8-41A9-81C3-81182705002F}" dt="2023-04-19T22:26:19.538" v="156"/>
          <ac:graphicFrameMkLst>
            <pc:docMk/>
            <pc:sldMk cId="608818090" sldId="291"/>
            <ac:graphicFrameMk id="6" creationId="{697DD236-4F54-B412-7FF9-C42FC7E8A500}"/>
          </ac:graphicFrameMkLst>
        </pc:graphicFrameChg>
      </pc:sldChg>
      <pc:sldChg chg="new del">
        <pc:chgData name="Carson Caldwell" userId="S::cacaldwell@olivet.edu::c470cd6d-2886-4130-8df2-b4129c8bf30d" providerId="AD" clId="Web-{D9318737-BAD8-41A9-81C3-81182705002F}" dt="2023-04-19T22:19:53.216" v="55"/>
        <pc:sldMkLst>
          <pc:docMk/>
          <pc:sldMk cId="225205133" sldId="292"/>
        </pc:sldMkLst>
      </pc:sldChg>
      <pc:sldChg chg="addSp delSp modSp new">
        <pc:chgData name="Carson Caldwell" userId="S::cacaldwell@olivet.edu::c470cd6d-2886-4130-8df2-b4129c8bf30d" providerId="AD" clId="Web-{D9318737-BAD8-41A9-81C3-81182705002F}" dt="2023-04-19T22:21:13.624" v="78"/>
        <pc:sldMkLst>
          <pc:docMk/>
          <pc:sldMk cId="2177496683" sldId="292"/>
        </pc:sldMkLst>
        <pc:spChg chg="mod">
          <ac:chgData name="Carson Caldwell" userId="S::cacaldwell@olivet.edu::c470cd6d-2886-4130-8df2-b4129c8bf30d" providerId="AD" clId="Web-{D9318737-BAD8-41A9-81C3-81182705002F}" dt="2023-04-19T22:20:30.717" v="64" actId="20577"/>
          <ac:spMkLst>
            <pc:docMk/>
            <pc:sldMk cId="2177496683" sldId="292"/>
            <ac:spMk id="2" creationId="{156C70E2-9716-E7CE-CF60-CF4ED45DC493}"/>
          </ac:spMkLst>
        </pc:spChg>
        <pc:spChg chg="del mod">
          <ac:chgData name="Carson Caldwell" userId="S::cacaldwell@olivet.edu::c470cd6d-2886-4130-8df2-b4129c8bf30d" providerId="AD" clId="Web-{D9318737-BAD8-41A9-81C3-81182705002F}" dt="2023-04-19T22:21:11.249" v="77"/>
          <ac:spMkLst>
            <pc:docMk/>
            <pc:sldMk cId="2177496683" sldId="292"/>
            <ac:spMk id="3" creationId="{2F11D54F-D9F4-6A17-2567-75DAB93DBD49}"/>
          </ac:spMkLst>
        </pc:spChg>
        <pc:spChg chg="add del mod">
          <ac:chgData name="Carson Caldwell" userId="S::cacaldwell@olivet.edu::c470cd6d-2886-4130-8df2-b4129c8bf30d" providerId="AD" clId="Web-{D9318737-BAD8-41A9-81C3-81182705002F}" dt="2023-04-19T22:21:13.624" v="78"/>
          <ac:spMkLst>
            <pc:docMk/>
            <pc:sldMk cId="2177496683" sldId="292"/>
            <ac:spMk id="5" creationId="{7AA27B01-A68C-020B-D0C6-BF7E8F949FA9}"/>
          </ac:spMkLst>
        </pc:spChg>
      </pc:sldChg>
      <pc:sldChg chg="new del">
        <pc:chgData name="Carson Caldwell" userId="S::cacaldwell@olivet.edu::c470cd6d-2886-4130-8df2-b4129c8bf30d" providerId="AD" clId="Web-{D9318737-BAD8-41A9-81C3-81182705002F}" dt="2023-04-19T22:34:51.941" v="268"/>
        <pc:sldMkLst>
          <pc:docMk/>
          <pc:sldMk cId="2716053991" sldId="294"/>
        </pc:sldMkLst>
      </pc:sldChg>
      <pc:sldChg chg="addSp modSp new">
        <pc:chgData name="Carson Caldwell" userId="S::cacaldwell@olivet.edu::c470cd6d-2886-4130-8df2-b4129c8bf30d" providerId="AD" clId="Web-{D9318737-BAD8-41A9-81C3-81182705002F}" dt="2023-04-19T22:51:54.638" v="645" actId="20577"/>
        <pc:sldMkLst>
          <pc:docMk/>
          <pc:sldMk cId="599604286" sldId="295"/>
        </pc:sldMkLst>
        <pc:spChg chg="mod">
          <ac:chgData name="Carson Caldwell" userId="S::cacaldwell@olivet.edu::c470cd6d-2886-4130-8df2-b4129c8bf30d" providerId="AD" clId="Web-{D9318737-BAD8-41A9-81C3-81182705002F}" dt="2023-04-19T22:43:03.687" v="474" actId="14100"/>
          <ac:spMkLst>
            <pc:docMk/>
            <pc:sldMk cId="599604286" sldId="295"/>
            <ac:spMk id="2" creationId="{716A1111-C1D1-0700-6433-9C2D3DC8C68D}"/>
          </ac:spMkLst>
        </pc:spChg>
        <pc:spChg chg="mod">
          <ac:chgData name="Carson Caldwell" userId="S::cacaldwell@olivet.edu::c470cd6d-2886-4130-8df2-b4129c8bf30d" providerId="AD" clId="Web-{D9318737-BAD8-41A9-81C3-81182705002F}" dt="2023-04-19T22:45:57.817" v="508" actId="1076"/>
          <ac:spMkLst>
            <pc:docMk/>
            <pc:sldMk cId="599604286" sldId="295"/>
            <ac:spMk id="3" creationId="{6CF1B88D-84E2-A56E-0B9C-E5443D237CA8}"/>
          </ac:spMkLst>
        </pc:spChg>
        <pc:spChg chg="add mod">
          <ac:chgData name="Carson Caldwell" userId="S::cacaldwell@olivet.edu::c470cd6d-2886-4130-8df2-b4129c8bf30d" providerId="AD" clId="Web-{D9318737-BAD8-41A9-81C3-81182705002F}" dt="2023-04-19T22:51:54.638" v="645" actId="20577"/>
          <ac:spMkLst>
            <pc:docMk/>
            <pc:sldMk cId="599604286" sldId="295"/>
            <ac:spMk id="6" creationId="{F57AA328-4713-7234-C29A-D9A3A40E8751}"/>
          </ac:spMkLst>
        </pc:spChg>
      </pc:sldChg>
      <pc:sldChg chg="new del">
        <pc:chgData name="Carson Caldwell" userId="S::cacaldwell@olivet.edu::c470cd6d-2886-4130-8df2-b4129c8bf30d" providerId="AD" clId="Web-{D9318737-BAD8-41A9-81C3-81182705002F}" dt="2023-04-19T22:59:17.711" v="651"/>
        <pc:sldMkLst>
          <pc:docMk/>
          <pc:sldMk cId="1536893958" sldId="296"/>
        </pc:sldMkLst>
      </pc:sldChg>
      <pc:sldChg chg="new del">
        <pc:chgData name="Carson Caldwell" userId="S::cacaldwell@olivet.edu::c470cd6d-2886-4130-8df2-b4129c8bf30d" providerId="AD" clId="Web-{D9318737-BAD8-41A9-81C3-81182705002F}" dt="2023-04-19T23:15:28.906" v="699"/>
        <pc:sldMkLst>
          <pc:docMk/>
          <pc:sldMk cId="1895356144" sldId="297"/>
        </pc:sldMkLst>
      </pc:sldChg>
      <pc:sldChg chg="delSp modSp new ord">
        <pc:chgData name="Carson Caldwell" userId="S::cacaldwell@olivet.edu::c470cd6d-2886-4130-8df2-b4129c8bf30d" providerId="AD" clId="Web-{D9318737-BAD8-41A9-81C3-81182705002F}" dt="2023-04-19T22:59:33.071" v="665" actId="20577"/>
        <pc:sldMkLst>
          <pc:docMk/>
          <pc:sldMk cId="3254133071" sldId="298"/>
        </pc:sldMkLst>
        <pc:spChg chg="mod">
          <ac:chgData name="Carson Caldwell" userId="S::cacaldwell@olivet.edu::c470cd6d-2886-4130-8df2-b4129c8bf30d" providerId="AD" clId="Web-{D9318737-BAD8-41A9-81C3-81182705002F}" dt="2023-04-19T22:59:33.071" v="665" actId="20577"/>
          <ac:spMkLst>
            <pc:docMk/>
            <pc:sldMk cId="3254133071" sldId="298"/>
            <ac:spMk id="2" creationId="{834C01CA-7A03-09A5-90C2-6A3C95C9DC0A}"/>
          </ac:spMkLst>
        </pc:spChg>
        <pc:spChg chg="del">
          <ac:chgData name="Carson Caldwell" userId="S::cacaldwell@olivet.edu::c470cd6d-2886-4130-8df2-b4129c8bf30d" providerId="AD" clId="Web-{D9318737-BAD8-41A9-81C3-81182705002F}" dt="2023-04-19T22:59:23.680" v="652"/>
          <ac:spMkLst>
            <pc:docMk/>
            <pc:sldMk cId="3254133071" sldId="298"/>
            <ac:spMk id="3" creationId="{99EB0B63-DD63-5B04-E705-17B311EDE520}"/>
          </ac:spMkLst>
        </pc:spChg>
      </pc:sldChg>
      <pc:sldChg chg="modSp new">
        <pc:chgData name="Carson Caldwell" userId="S::cacaldwell@olivet.edu::c470cd6d-2886-4130-8df2-b4129c8bf30d" providerId="AD" clId="Web-{D9318737-BAD8-41A9-81C3-81182705002F}" dt="2023-04-19T23:11:19.307" v="696" actId="20577"/>
        <pc:sldMkLst>
          <pc:docMk/>
          <pc:sldMk cId="1402852845" sldId="300"/>
        </pc:sldMkLst>
        <pc:spChg chg="mod">
          <ac:chgData name="Carson Caldwell" userId="S::cacaldwell@olivet.edu::c470cd6d-2886-4130-8df2-b4129c8bf30d" providerId="AD" clId="Web-{D9318737-BAD8-41A9-81C3-81182705002F}" dt="2023-04-19T23:11:19.307" v="696" actId="20577"/>
          <ac:spMkLst>
            <pc:docMk/>
            <pc:sldMk cId="1402852845" sldId="300"/>
            <ac:spMk id="2" creationId="{E7594410-2FEC-795D-EA32-4BCDDC453D98}"/>
          </ac:spMkLst>
        </pc:spChg>
      </pc:sldChg>
      <pc:sldChg chg="add replId">
        <pc:chgData name="Carson Caldwell" userId="S::cacaldwell@olivet.edu::c470cd6d-2886-4130-8df2-b4129c8bf30d" providerId="AD" clId="Web-{D9318737-BAD8-41A9-81C3-81182705002F}" dt="2023-04-19T23:34:13.371" v="705"/>
        <pc:sldMkLst>
          <pc:docMk/>
          <pc:sldMk cId="1092177216" sldId="301"/>
        </pc:sldMkLst>
      </pc:sldChg>
    </pc:docChg>
  </pc:docChgLst>
  <pc:docChgLst>
    <pc:chgData name="Alisha Wright" userId="S::anwright@olivet.edu::aeaa90be-379a-467c-bd4f-1950596bf133" providerId="AD" clId="Web-{1B454890-FD96-4865-A2D0-D10612E8B2DC}"/>
    <pc:docChg chg="modSld">
      <pc:chgData name="Alisha Wright" userId="S::anwright@olivet.edu::aeaa90be-379a-467c-bd4f-1950596bf133" providerId="AD" clId="Web-{1B454890-FD96-4865-A2D0-D10612E8B2DC}" dt="2023-04-20T20:59:32.133" v="65" actId="1076"/>
      <pc:docMkLst>
        <pc:docMk/>
      </pc:docMkLst>
      <pc:sldChg chg="modSp">
        <pc:chgData name="Alisha Wright" userId="S::anwright@olivet.edu::aeaa90be-379a-467c-bd4f-1950596bf133" providerId="AD" clId="Web-{1B454890-FD96-4865-A2D0-D10612E8B2DC}" dt="2023-04-20T20:57:21.724" v="60" actId="20577"/>
        <pc:sldMkLst>
          <pc:docMk/>
          <pc:sldMk cId="2249909711" sldId="278"/>
        </pc:sldMkLst>
        <pc:spChg chg="mod">
          <ac:chgData name="Alisha Wright" userId="S::anwright@olivet.edu::aeaa90be-379a-467c-bd4f-1950596bf133" providerId="AD" clId="Web-{1B454890-FD96-4865-A2D0-D10612E8B2DC}" dt="2023-04-20T20:57:21.724" v="60" actId="20577"/>
          <ac:spMkLst>
            <pc:docMk/>
            <pc:sldMk cId="2249909711" sldId="278"/>
            <ac:spMk id="7" creationId="{F48FFFDE-9929-F658-BDA1-1EBD03B7C42D}"/>
          </ac:spMkLst>
        </pc:spChg>
      </pc:sldChg>
      <pc:sldChg chg="addSp delSp modSp addAnim">
        <pc:chgData name="Alisha Wright" userId="S::anwright@olivet.edu::aeaa90be-379a-467c-bd4f-1950596bf133" providerId="AD" clId="Web-{1B454890-FD96-4865-A2D0-D10612E8B2DC}" dt="2023-04-20T20:59:32.133" v="65" actId="1076"/>
        <pc:sldMkLst>
          <pc:docMk/>
          <pc:sldMk cId="1927334534" sldId="305"/>
        </pc:sldMkLst>
        <pc:spChg chg="del mod">
          <ac:chgData name="Alisha Wright" userId="S::anwright@olivet.edu::aeaa90be-379a-467c-bd4f-1950596bf133" providerId="AD" clId="Web-{1B454890-FD96-4865-A2D0-D10612E8B2DC}" dt="2023-04-20T20:58:42.038" v="61"/>
          <ac:spMkLst>
            <pc:docMk/>
            <pc:sldMk cId="1927334534" sldId="305"/>
            <ac:spMk id="3" creationId="{6745B6C9-F598-F960-2A33-A564C6529AE0}"/>
          </ac:spMkLst>
        </pc:spChg>
        <pc:spChg chg="add del mod">
          <ac:chgData name="Alisha Wright" userId="S::anwright@olivet.edu::aeaa90be-379a-467c-bd4f-1950596bf133" providerId="AD" clId="Web-{1B454890-FD96-4865-A2D0-D10612E8B2DC}" dt="2023-04-20T20:53:33.422" v="22"/>
          <ac:spMkLst>
            <pc:docMk/>
            <pc:sldMk cId="1927334534" sldId="305"/>
            <ac:spMk id="4" creationId="{B2EC1AA1-4C51-40FF-DAE9-1B296F16E162}"/>
          </ac:spMkLst>
        </pc:spChg>
        <pc:picChg chg="add mod">
          <ac:chgData name="Alisha Wright" userId="S::anwright@olivet.edu::aeaa90be-379a-467c-bd4f-1950596bf133" providerId="AD" clId="Web-{1B454890-FD96-4865-A2D0-D10612E8B2DC}" dt="2023-04-20T20:54:17.173" v="25" actId="14100"/>
          <ac:picMkLst>
            <pc:docMk/>
            <pc:sldMk cId="1927334534" sldId="305"/>
            <ac:picMk id="5" creationId="{FF3A75B2-E1F5-6F33-A008-90CAB3249680}"/>
          </ac:picMkLst>
        </pc:picChg>
        <pc:picChg chg="add del mod">
          <ac:chgData name="Alisha Wright" userId="S::anwright@olivet.edu::aeaa90be-379a-467c-bd4f-1950596bf133" providerId="AD" clId="Web-{1B454890-FD96-4865-A2D0-D10612E8B2DC}" dt="2023-04-20T20:59:15.304" v="63"/>
          <ac:picMkLst>
            <pc:docMk/>
            <pc:sldMk cId="1927334534" sldId="305"/>
            <ac:picMk id="6" creationId="{C0CF567F-764A-4D92-F011-6DD962ADD191}"/>
          </ac:picMkLst>
        </pc:picChg>
        <pc:picChg chg="add mod">
          <ac:chgData name="Alisha Wright" userId="S::anwright@olivet.edu::aeaa90be-379a-467c-bd4f-1950596bf133" providerId="AD" clId="Web-{1B454890-FD96-4865-A2D0-D10612E8B2DC}" dt="2023-04-20T20:59:32.133" v="65" actId="1076"/>
          <ac:picMkLst>
            <pc:docMk/>
            <pc:sldMk cId="1927334534" sldId="305"/>
            <ac:picMk id="7" creationId="{8370F8E2-BD38-86F9-C7DD-106AC91BF7ED}"/>
          </ac:picMkLst>
        </pc:picChg>
      </pc:sldChg>
    </pc:docChg>
  </pc:docChgLst>
  <pc:docChgLst>
    <pc:chgData name="Carson Caldwell" userId="S::cacaldwell@olivet.edu::c470cd6d-2886-4130-8df2-b4129c8bf30d" providerId="AD" clId="Web-{C9ED94F8-19F3-48F4-B1A5-BDF08D0E392F}"/>
    <pc:docChg chg="addSld modSld">
      <pc:chgData name="Carson Caldwell" userId="S::cacaldwell@olivet.edu::c470cd6d-2886-4130-8df2-b4129c8bf30d" providerId="AD" clId="Web-{C9ED94F8-19F3-48F4-B1A5-BDF08D0E392F}" dt="2023-04-12T23:16:56.564" v="572" actId="20577"/>
      <pc:docMkLst>
        <pc:docMk/>
      </pc:docMkLst>
      <pc:sldChg chg="modSp">
        <pc:chgData name="Carson Caldwell" userId="S::cacaldwell@olivet.edu::c470cd6d-2886-4130-8df2-b4129c8bf30d" providerId="AD" clId="Web-{C9ED94F8-19F3-48F4-B1A5-BDF08D0E392F}" dt="2023-04-12T23:14:58.310" v="481" actId="1076"/>
        <pc:sldMkLst>
          <pc:docMk/>
          <pc:sldMk cId="0" sldId="257"/>
        </pc:sldMkLst>
        <pc:picChg chg="mod">
          <ac:chgData name="Carson Caldwell" userId="S::cacaldwell@olivet.edu::c470cd6d-2886-4130-8df2-b4129c8bf30d" providerId="AD" clId="Web-{C9ED94F8-19F3-48F4-B1A5-BDF08D0E392F}" dt="2023-04-12T23:14:58.310" v="481" actId="1076"/>
          <ac:picMkLst>
            <pc:docMk/>
            <pc:sldMk cId="0" sldId="257"/>
            <ac:picMk id="88" creationId="{00000000-0000-0000-0000-000000000000}"/>
          </ac:picMkLst>
        </pc:picChg>
      </pc:sldChg>
      <pc:sldChg chg="modSp">
        <pc:chgData name="Carson Caldwell" userId="S::cacaldwell@olivet.edu::c470cd6d-2886-4130-8df2-b4129c8bf30d" providerId="AD" clId="Web-{C9ED94F8-19F3-48F4-B1A5-BDF08D0E392F}" dt="2023-04-12T23:13:47.089" v="444" actId="1076"/>
        <pc:sldMkLst>
          <pc:docMk/>
          <pc:sldMk cId="0" sldId="268"/>
        </pc:sldMkLst>
        <pc:spChg chg="mod">
          <ac:chgData name="Carson Caldwell" userId="S::cacaldwell@olivet.edu::c470cd6d-2886-4130-8df2-b4129c8bf30d" providerId="AD" clId="Web-{C9ED94F8-19F3-48F4-B1A5-BDF08D0E392F}" dt="2023-04-12T23:13:40.948" v="443" actId="14100"/>
          <ac:spMkLst>
            <pc:docMk/>
            <pc:sldMk cId="0" sldId="268"/>
            <ac:spMk id="3" creationId="{3907FB1D-975B-4D2E-9A83-ABEDAD851C8C}"/>
          </ac:spMkLst>
        </pc:spChg>
        <pc:graphicFrameChg chg="mod">
          <ac:chgData name="Carson Caldwell" userId="S::cacaldwell@olivet.edu::c470cd6d-2886-4130-8df2-b4129c8bf30d" providerId="AD" clId="Web-{C9ED94F8-19F3-48F4-B1A5-BDF08D0E392F}" dt="2023-04-12T23:13:47.089" v="444" actId="1076"/>
          <ac:graphicFrameMkLst>
            <pc:docMk/>
            <pc:sldMk cId="0" sldId="268"/>
            <ac:graphicFrameMk id="2" creationId="{00000000-0008-0000-0000-000002000000}"/>
          </ac:graphicFrameMkLst>
        </pc:graphicFrameChg>
      </pc:sldChg>
      <pc:sldChg chg="addSp delSp modSp">
        <pc:chgData name="Carson Caldwell" userId="S::cacaldwell@olivet.edu::c470cd6d-2886-4130-8df2-b4129c8bf30d" providerId="AD" clId="Web-{C9ED94F8-19F3-48F4-B1A5-BDF08D0E392F}" dt="2023-04-12T23:16:56.564" v="572" actId="20577"/>
        <pc:sldMkLst>
          <pc:docMk/>
          <pc:sldMk cId="2249909711" sldId="278"/>
        </pc:sldMkLst>
        <pc:spChg chg="del mod">
          <ac:chgData name="Carson Caldwell" userId="S::cacaldwell@olivet.edu::c470cd6d-2886-4130-8df2-b4129c8bf30d" providerId="AD" clId="Web-{C9ED94F8-19F3-48F4-B1A5-BDF08D0E392F}" dt="2023-04-12T23:16:00.390" v="492"/>
          <ac:spMkLst>
            <pc:docMk/>
            <pc:sldMk cId="2249909711" sldId="278"/>
            <ac:spMk id="2" creationId="{FC7250AB-3B93-EE96-0710-3ACAA798702E}"/>
          </ac:spMkLst>
        </pc:spChg>
        <pc:spChg chg="mod">
          <ac:chgData name="Carson Caldwell" userId="S::cacaldwell@olivet.edu::c470cd6d-2886-4130-8df2-b4129c8bf30d" providerId="AD" clId="Web-{C9ED94F8-19F3-48F4-B1A5-BDF08D0E392F}" dt="2023-04-12T23:15:53.609" v="490" actId="20577"/>
          <ac:spMkLst>
            <pc:docMk/>
            <pc:sldMk cId="2249909711" sldId="278"/>
            <ac:spMk id="4" creationId="{58169C15-97A7-43F9-643C-8DA2C7003EAA}"/>
          </ac:spMkLst>
        </pc:spChg>
        <pc:spChg chg="add del mod">
          <ac:chgData name="Carson Caldwell" userId="S::cacaldwell@olivet.edu::c470cd6d-2886-4130-8df2-b4129c8bf30d" providerId="AD" clId="Web-{C9ED94F8-19F3-48F4-B1A5-BDF08D0E392F}" dt="2023-04-12T23:16:08.266" v="493"/>
          <ac:spMkLst>
            <pc:docMk/>
            <pc:sldMk cId="2249909711" sldId="278"/>
            <ac:spMk id="6" creationId="{FA4E2DA8-6606-ECB5-9901-D0E0EF1E9695}"/>
          </ac:spMkLst>
        </pc:spChg>
        <pc:spChg chg="mod">
          <ac:chgData name="Carson Caldwell" userId="S::cacaldwell@olivet.edu::c470cd6d-2886-4130-8df2-b4129c8bf30d" providerId="AD" clId="Web-{C9ED94F8-19F3-48F4-B1A5-BDF08D0E392F}" dt="2023-04-12T23:16:56.564" v="572" actId="20577"/>
          <ac:spMkLst>
            <pc:docMk/>
            <pc:sldMk cId="2249909711" sldId="278"/>
            <ac:spMk id="7" creationId="{F48FFFDE-9929-F658-BDA1-1EBD03B7C42D}"/>
          </ac:spMkLst>
        </pc:spChg>
      </pc:sldChg>
      <pc:sldChg chg="modSp">
        <pc:chgData name="Carson Caldwell" userId="S::cacaldwell@olivet.edu::c470cd6d-2886-4130-8df2-b4129c8bf30d" providerId="AD" clId="Web-{C9ED94F8-19F3-48F4-B1A5-BDF08D0E392F}" dt="2023-04-12T23:04:44.259" v="296"/>
        <pc:sldMkLst>
          <pc:docMk/>
          <pc:sldMk cId="3854263041" sldId="280"/>
        </pc:sldMkLst>
        <pc:graphicFrameChg chg="mod modGraphic">
          <ac:chgData name="Carson Caldwell" userId="S::cacaldwell@olivet.edu::c470cd6d-2886-4130-8df2-b4129c8bf30d" providerId="AD" clId="Web-{C9ED94F8-19F3-48F4-B1A5-BDF08D0E392F}" dt="2023-04-12T23:04:44.259" v="296"/>
          <ac:graphicFrameMkLst>
            <pc:docMk/>
            <pc:sldMk cId="3854263041" sldId="280"/>
            <ac:graphicFrameMk id="4" creationId="{6D82B9FE-723F-5602-5F9F-A3091BEA8B81}"/>
          </ac:graphicFrameMkLst>
        </pc:graphicFrameChg>
      </pc:sldChg>
      <pc:sldChg chg="delSp">
        <pc:chgData name="Carson Caldwell" userId="S::cacaldwell@olivet.edu::c470cd6d-2886-4130-8df2-b4129c8bf30d" providerId="AD" clId="Web-{C9ED94F8-19F3-48F4-B1A5-BDF08D0E392F}" dt="2023-04-12T23:13:21.557" v="442"/>
        <pc:sldMkLst>
          <pc:docMk/>
          <pc:sldMk cId="661457425" sldId="282"/>
        </pc:sldMkLst>
        <pc:spChg chg="del">
          <ac:chgData name="Carson Caldwell" userId="S::cacaldwell@olivet.edu::c470cd6d-2886-4130-8df2-b4129c8bf30d" providerId="AD" clId="Web-{C9ED94F8-19F3-48F4-B1A5-BDF08D0E392F}" dt="2023-04-12T23:13:21.557" v="442"/>
          <ac:spMkLst>
            <pc:docMk/>
            <pc:sldMk cId="661457425" sldId="282"/>
            <ac:spMk id="3" creationId="{19E99457-4F3D-6714-53EE-02B3B0E91C9D}"/>
          </ac:spMkLst>
        </pc:spChg>
        <pc:graphicFrameChg chg="del">
          <ac:chgData name="Carson Caldwell" userId="S::cacaldwell@olivet.edu::c470cd6d-2886-4130-8df2-b4129c8bf30d" providerId="AD" clId="Web-{C9ED94F8-19F3-48F4-B1A5-BDF08D0E392F}" dt="2023-04-12T23:13:16.026" v="441"/>
          <ac:graphicFrameMkLst>
            <pc:docMk/>
            <pc:sldMk cId="661457425" sldId="282"/>
            <ac:graphicFrameMk id="4" creationId="{44A91366-C02A-27CF-A421-F6611C7AB08E}"/>
          </ac:graphicFrameMkLst>
        </pc:graphicFrameChg>
      </pc:sldChg>
      <pc:sldChg chg="modSp">
        <pc:chgData name="Carson Caldwell" userId="S::cacaldwell@olivet.edu::c470cd6d-2886-4130-8df2-b4129c8bf30d" providerId="AD" clId="Web-{C9ED94F8-19F3-48F4-B1A5-BDF08D0E392F}" dt="2023-04-12T23:14:27.653" v="480"/>
        <pc:sldMkLst>
          <pc:docMk/>
          <pc:sldMk cId="3428914179" sldId="285"/>
        </pc:sldMkLst>
        <pc:spChg chg="mod">
          <ac:chgData name="Carson Caldwell" userId="S::cacaldwell@olivet.edu::c470cd6d-2886-4130-8df2-b4129c8bf30d" providerId="AD" clId="Web-{C9ED94F8-19F3-48F4-B1A5-BDF08D0E392F}" dt="2023-04-12T22:54:53.990" v="35" actId="20577"/>
          <ac:spMkLst>
            <pc:docMk/>
            <pc:sldMk cId="3428914179" sldId="285"/>
            <ac:spMk id="2" creationId="{750DA7BC-F8CA-C965-1781-BB3132209165}"/>
          </ac:spMkLst>
        </pc:spChg>
        <pc:graphicFrameChg chg="mod modGraphic">
          <ac:chgData name="Carson Caldwell" userId="S::cacaldwell@olivet.edu::c470cd6d-2886-4130-8df2-b4129c8bf30d" providerId="AD" clId="Web-{C9ED94F8-19F3-48F4-B1A5-BDF08D0E392F}" dt="2023-04-12T23:14:27.653" v="480"/>
          <ac:graphicFrameMkLst>
            <pc:docMk/>
            <pc:sldMk cId="3428914179" sldId="285"/>
            <ac:graphicFrameMk id="3" creationId="{ACDF1E5A-E109-E5D7-5533-80E1B873B677}"/>
          </ac:graphicFrameMkLst>
        </pc:graphicFrameChg>
      </pc:sldChg>
      <pc:sldChg chg="addSp delSp modSp new">
        <pc:chgData name="Carson Caldwell" userId="S::cacaldwell@olivet.edu::c470cd6d-2886-4130-8df2-b4129c8bf30d" providerId="AD" clId="Web-{C9ED94F8-19F3-48F4-B1A5-BDF08D0E392F}" dt="2023-04-12T23:12:26.930" v="440"/>
        <pc:sldMkLst>
          <pc:docMk/>
          <pc:sldMk cId="1977705991" sldId="286"/>
        </pc:sldMkLst>
        <pc:spChg chg="mod">
          <ac:chgData name="Carson Caldwell" userId="S::cacaldwell@olivet.edu::c470cd6d-2886-4130-8df2-b4129c8bf30d" providerId="AD" clId="Web-{C9ED94F8-19F3-48F4-B1A5-BDF08D0E392F}" dt="2023-04-12T22:59:48.437" v="161" actId="20577"/>
          <ac:spMkLst>
            <pc:docMk/>
            <pc:sldMk cId="1977705991" sldId="286"/>
            <ac:spMk id="2" creationId="{008AACC6-8E1C-E63E-DCAA-A70B17C95FA7}"/>
          </ac:spMkLst>
        </pc:spChg>
        <pc:spChg chg="del">
          <ac:chgData name="Carson Caldwell" userId="S::cacaldwell@olivet.edu::c470cd6d-2886-4130-8df2-b4129c8bf30d" providerId="AD" clId="Web-{C9ED94F8-19F3-48F4-B1A5-BDF08D0E392F}" dt="2023-04-12T22:57:35.104" v="39"/>
          <ac:spMkLst>
            <pc:docMk/>
            <pc:sldMk cId="1977705991" sldId="286"/>
            <ac:spMk id="3" creationId="{B3CEB627-F648-D639-A15F-AF5A5B1AE0E0}"/>
          </ac:spMkLst>
        </pc:spChg>
        <pc:graphicFrameChg chg="add mod modGraphic">
          <ac:chgData name="Carson Caldwell" userId="S::cacaldwell@olivet.edu::c470cd6d-2886-4130-8df2-b4129c8bf30d" providerId="AD" clId="Web-{C9ED94F8-19F3-48F4-B1A5-BDF08D0E392F}" dt="2023-04-12T23:12:26.930" v="440"/>
          <ac:graphicFrameMkLst>
            <pc:docMk/>
            <pc:sldMk cId="1977705991" sldId="286"/>
            <ac:graphicFrameMk id="4" creationId="{E6A10C57-9D20-85F2-A95F-E1A5ECBAC67F}"/>
          </ac:graphicFrameMkLst>
        </pc:graphicFrameChg>
      </pc:sldChg>
    </pc:docChg>
  </pc:docChgLst>
  <pc:docChgLst>
    <pc:chgData name="Alisha Wright" userId="S::anwright@olivet.edu::aeaa90be-379a-467c-bd4f-1950596bf133" providerId="AD" clId="Web-{7F89F10B-0B48-49F6-B65F-D7FF643F9BBD}"/>
    <pc:docChg chg="addSld delSld modSld sldOrd">
      <pc:chgData name="Alisha Wright" userId="S::anwright@olivet.edu::aeaa90be-379a-467c-bd4f-1950596bf133" providerId="AD" clId="Web-{7F89F10B-0B48-49F6-B65F-D7FF643F9BBD}" dt="2023-04-19T22:37:33.125" v="556" actId="20577"/>
      <pc:docMkLst>
        <pc:docMk/>
      </pc:docMkLst>
      <pc:sldChg chg="addSp modSp">
        <pc:chgData name="Alisha Wright" userId="S::anwright@olivet.edu::aeaa90be-379a-467c-bd4f-1950596bf133" providerId="AD" clId="Web-{7F89F10B-0B48-49F6-B65F-D7FF643F9BBD}" dt="2023-04-19T22:04:58.535" v="194"/>
        <pc:sldMkLst>
          <pc:docMk/>
          <pc:sldMk cId="0" sldId="258"/>
        </pc:sldMkLst>
        <pc:spChg chg="add mod">
          <ac:chgData name="Alisha Wright" userId="S::anwright@olivet.edu::aeaa90be-379a-467c-bd4f-1950596bf133" providerId="AD" clId="Web-{7F89F10B-0B48-49F6-B65F-D7FF643F9BBD}" dt="2023-04-19T22:04:58.535" v="194"/>
          <ac:spMkLst>
            <pc:docMk/>
            <pc:sldMk cId="0" sldId="258"/>
            <ac:spMk id="4" creationId="{44A3A758-56F1-11FD-2DED-168C4E047108}"/>
          </ac:spMkLst>
        </pc:spChg>
      </pc:sldChg>
      <pc:sldChg chg="ord">
        <pc:chgData name="Alisha Wright" userId="S::anwright@olivet.edu::aeaa90be-379a-467c-bd4f-1950596bf133" providerId="AD" clId="Web-{7F89F10B-0B48-49F6-B65F-D7FF643F9BBD}" dt="2023-04-19T22:17:20.776" v="197"/>
        <pc:sldMkLst>
          <pc:docMk/>
          <pc:sldMk cId="0" sldId="264"/>
        </pc:sldMkLst>
      </pc:sldChg>
      <pc:sldChg chg="addSp delSp modSp">
        <pc:chgData name="Alisha Wright" userId="S::anwright@olivet.edu::aeaa90be-379a-467c-bd4f-1950596bf133" providerId="AD" clId="Web-{7F89F10B-0B48-49F6-B65F-D7FF643F9BBD}" dt="2023-04-19T21:53:57.515" v="156"/>
        <pc:sldMkLst>
          <pc:docMk/>
          <pc:sldMk cId="0" sldId="268"/>
        </pc:sldMkLst>
        <pc:spChg chg="add mod">
          <ac:chgData name="Alisha Wright" userId="S::anwright@olivet.edu::aeaa90be-379a-467c-bd4f-1950596bf133" providerId="AD" clId="Web-{7F89F10B-0B48-49F6-B65F-D7FF643F9BBD}" dt="2023-04-19T21:53:57.515" v="156"/>
          <ac:spMkLst>
            <pc:docMk/>
            <pc:sldMk cId="0" sldId="268"/>
            <ac:spMk id="3" creationId="{169DD23E-8C1B-F6CA-FD30-CAE131FF6E5D}"/>
          </ac:spMkLst>
        </pc:spChg>
        <pc:spChg chg="del">
          <ac:chgData name="Alisha Wright" userId="S::anwright@olivet.edu::aeaa90be-379a-467c-bd4f-1950596bf133" providerId="AD" clId="Web-{7F89F10B-0B48-49F6-B65F-D7FF643F9BBD}" dt="2023-04-19T21:53:57.515" v="156"/>
          <ac:spMkLst>
            <pc:docMk/>
            <pc:sldMk cId="0" sldId="268"/>
            <ac:spMk id="168" creationId="{00000000-0000-0000-0000-000000000000}"/>
          </ac:spMkLst>
        </pc:spChg>
      </pc:sldChg>
      <pc:sldChg chg="delSp modSp">
        <pc:chgData name="Alisha Wright" userId="S::anwright@olivet.edu::aeaa90be-379a-467c-bd4f-1950596bf133" providerId="AD" clId="Web-{7F89F10B-0B48-49F6-B65F-D7FF643F9BBD}" dt="2023-04-19T21:57:36.944" v="162"/>
        <pc:sldMkLst>
          <pc:docMk/>
          <pc:sldMk cId="2356406108" sldId="276"/>
        </pc:sldMkLst>
        <pc:picChg chg="del mod">
          <ac:chgData name="Alisha Wright" userId="S::anwright@olivet.edu::aeaa90be-379a-467c-bd4f-1950596bf133" providerId="AD" clId="Web-{7F89F10B-0B48-49F6-B65F-D7FF643F9BBD}" dt="2023-04-19T21:57:36.944" v="162"/>
          <ac:picMkLst>
            <pc:docMk/>
            <pc:sldMk cId="2356406108" sldId="276"/>
            <ac:picMk id="4" creationId="{F65A9E94-6E59-8803-C17A-4FF34506ADB4}"/>
          </ac:picMkLst>
        </pc:picChg>
        <pc:picChg chg="del">
          <ac:chgData name="Alisha Wright" userId="S::anwright@olivet.edu::aeaa90be-379a-467c-bd4f-1950596bf133" providerId="AD" clId="Web-{7F89F10B-0B48-49F6-B65F-D7FF643F9BBD}" dt="2023-04-19T21:56:39.161" v="159"/>
          <ac:picMkLst>
            <pc:docMk/>
            <pc:sldMk cId="2356406108" sldId="276"/>
            <ac:picMk id="6" creationId="{A565ACAD-2BAD-BA0C-5C8A-6CFF379B049E}"/>
          </ac:picMkLst>
        </pc:picChg>
      </pc:sldChg>
      <pc:sldChg chg="delSp">
        <pc:chgData name="Alisha Wright" userId="S::anwright@olivet.edu::aeaa90be-379a-467c-bd4f-1950596bf133" providerId="AD" clId="Web-{7F89F10B-0B48-49F6-B65F-D7FF643F9BBD}" dt="2023-04-19T21:56:42.051" v="160"/>
        <pc:sldMkLst>
          <pc:docMk/>
          <pc:sldMk cId="25751699" sldId="277"/>
        </pc:sldMkLst>
        <pc:picChg chg="del">
          <ac:chgData name="Alisha Wright" userId="S::anwright@olivet.edu::aeaa90be-379a-467c-bd4f-1950596bf133" providerId="AD" clId="Web-{7F89F10B-0B48-49F6-B65F-D7FF643F9BBD}" dt="2023-04-19T21:56:42.051" v="160"/>
          <ac:picMkLst>
            <pc:docMk/>
            <pc:sldMk cId="25751699" sldId="277"/>
            <ac:picMk id="5" creationId="{FDFABE83-AAD5-A002-1B24-9114A4F63F74}"/>
          </ac:picMkLst>
        </pc:picChg>
      </pc:sldChg>
      <pc:sldChg chg="addSp delSp modSp">
        <pc:chgData name="Alisha Wright" userId="S::anwright@olivet.edu::aeaa90be-379a-467c-bd4f-1950596bf133" providerId="AD" clId="Web-{7F89F10B-0B48-49F6-B65F-D7FF643F9BBD}" dt="2023-04-19T21:52:11.793" v="121" actId="20577"/>
        <pc:sldMkLst>
          <pc:docMk/>
          <pc:sldMk cId="2925529889" sldId="279"/>
        </pc:sldMkLst>
        <pc:spChg chg="mod">
          <ac:chgData name="Alisha Wright" userId="S::anwright@olivet.edu::aeaa90be-379a-467c-bd4f-1950596bf133" providerId="AD" clId="Web-{7F89F10B-0B48-49F6-B65F-D7FF643F9BBD}" dt="2023-04-19T21:52:11.793" v="121" actId="20577"/>
          <ac:spMkLst>
            <pc:docMk/>
            <pc:sldMk cId="2925529889" sldId="279"/>
            <ac:spMk id="2" creationId="{181E4CFB-CCF6-1A04-BDBD-3D7594EDFE11}"/>
          </ac:spMkLst>
        </pc:spChg>
        <pc:spChg chg="mod">
          <ac:chgData name="Alisha Wright" userId="S::anwright@olivet.edu::aeaa90be-379a-467c-bd4f-1950596bf133" providerId="AD" clId="Web-{7F89F10B-0B48-49F6-B65F-D7FF643F9BBD}" dt="2023-04-19T21:25:41.792" v="24" actId="1076"/>
          <ac:spMkLst>
            <pc:docMk/>
            <pc:sldMk cId="2925529889" sldId="279"/>
            <ac:spMk id="4" creationId="{43D502EF-CEFA-E1BD-D1D3-F5BB2CCA1090}"/>
          </ac:spMkLst>
        </pc:spChg>
        <pc:spChg chg="add">
          <ac:chgData name="Alisha Wright" userId="S::anwright@olivet.edu::aeaa90be-379a-467c-bd4f-1950596bf133" providerId="AD" clId="Web-{7F89F10B-0B48-49F6-B65F-D7FF643F9BBD}" dt="2023-04-19T21:31:13.865" v="64"/>
          <ac:spMkLst>
            <pc:docMk/>
            <pc:sldMk cId="2925529889" sldId="279"/>
            <ac:spMk id="6" creationId="{62FDBEB3-AA0F-1996-CB84-90433C4CD53B}"/>
          </ac:spMkLst>
        </pc:spChg>
        <pc:spChg chg="mod">
          <ac:chgData name="Alisha Wright" userId="S::anwright@olivet.edu::aeaa90be-379a-467c-bd4f-1950596bf133" providerId="AD" clId="Web-{7F89F10B-0B48-49F6-B65F-D7FF643F9BBD}" dt="2023-04-19T21:25:14.682" v="5" actId="1076"/>
          <ac:spMkLst>
            <pc:docMk/>
            <pc:sldMk cId="2925529889" sldId="279"/>
            <ac:spMk id="8" creationId="{D5E590B4-1EDF-61DF-22E4-82C6DEAD3372}"/>
          </ac:spMkLst>
        </pc:spChg>
        <pc:picChg chg="mod">
          <ac:chgData name="Alisha Wright" userId="S::anwright@olivet.edu::aeaa90be-379a-467c-bd4f-1950596bf133" providerId="AD" clId="Web-{7F89F10B-0B48-49F6-B65F-D7FF643F9BBD}" dt="2023-04-19T21:25:05.135" v="3" actId="1076"/>
          <ac:picMkLst>
            <pc:docMk/>
            <pc:sldMk cId="2925529889" sldId="279"/>
            <ac:picMk id="3" creationId="{5B4B9116-3287-FA34-03C6-E00E82937862}"/>
          </ac:picMkLst>
        </pc:picChg>
        <pc:picChg chg="del mod">
          <ac:chgData name="Alisha Wright" userId="S::anwright@olivet.edu::aeaa90be-379a-467c-bd4f-1950596bf133" providerId="AD" clId="Web-{7F89F10B-0B48-49F6-B65F-D7FF643F9BBD}" dt="2023-04-19T21:25:03.041" v="2"/>
          <ac:picMkLst>
            <pc:docMk/>
            <pc:sldMk cId="2925529889" sldId="279"/>
            <ac:picMk id="5" creationId="{C1E9891E-52E8-077F-38FA-97AFEE7DECED}"/>
          </ac:picMkLst>
        </pc:picChg>
      </pc:sldChg>
      <pc:sldChg chg="modSp">
        <pc:chgData name="Alisha Wright" userId="S::anwright@olivet.edu::aeaa90be-379a-467c-bd4f-1950596bf133" providerId="AD" clId="Web-{7F89F10B-0B48-49F6-B65F-D7FF643F9BBD}" dt="2023-04-19T22:01:12.856" v="191"/>
        <pc:sldMkLst>
          <pc:docMk/>
          <pc:sldMk cId="3854263041" sldId="280"/>
        </pc:sldMkLst>
        <pc:graphicFrameChg chg="mod modGraphic">
          <ac:chgData name="Alisha Wright" userId="S::anwright@olivet.edu::aeaa90be-379a-467c-bd4f-1950596bf133" providerId="AD" clId="Web-{7F89F10B-0B48-49F6-B65F-D7FF643F9BBD}" dt="2023-04-19T22:01:12.856" v="191"/>
          <ac:graphicFrameMkLst>
            <pc:docMk/>
            <pc:sldMk cId="3854263041" sldId="280"/>
            <ac:graphicFrameMk id="4" creationId="{6D82B9FE-723F-5602-5F9F-A3091BEA8B81}"/>
          </ac:graphicFrameMkLst>
        </pc:graphicFrameChg>
      </pc:sldChg>
      <pc:sldChg chg="modSp ord">
        <pc:chgData name="Alisha Wright" userId="S::anwright@olivet.edu::aeaa90be-379a-467c-bd4f-1950596bf133" providerId="AD" clId="Web-{7F89F10B-0B48-49F6-B65F-D7FF643F9BBD}" dt="2023-04-19T22:28:34.202" v="506"/>
        <pc:sldMkLst>
          <pc:docMk/>
          <pc:sldMk cId="3428914179" sldId="285"/>
        </pc:sldMkLst>
        <pc:graphicFrameChg chg="mod modGraphic">
          <ac:chgData name="Alisha Wright" userId="S::anwright@olivet.edu::aeaa90be-379a-467c-bd4f-1950596bf133" providerId="AD" clId="Web-{7F89F10B-0B48-49F6-B65F-D7FF643F9BBD}" dt="2023-04-19T22:28:34.202" v="506"/>
          <ac:graphicFrameMkLst>
            <pc:docMk/>
            <pc:sldMk cId="3428914179" sldId="285"/>
            <ac:graphicFrameMk id="3" creationId="{ACDF1E5A-E109-E5D7-5533-80E1B873B677}"/>
          </ac:graphicFrameMkLst>
        </pc:graphicFrameChg>
      </pc:sldChg>
      <pc:sldChg chg="modSp">
        <pc:chgData name="Alisha Wright" userId="S::anwright@olivet.edu::aeaa90be-379a-467c-bd4f-1950596bf133" providerId="AD" clId="Web-{7F89F10B-0B48-49F6-B65F-D7FF643F9BBD}" dt="2023-04-19T21:58:57.634" v="174"/>
        <pc:sldMkLst>
          <pc:docMk/>
          <pc:sldMk cId="1977705991" sldId="286"/>
        </pc:sldMkLst>
        <pc:graphicFrameChg chg="mod modGraphic">
          <ac:chgData name="Alisha Wright" userId="S::anwright@olivet.edu::aeaa90be-379a-467c-bd4f-1950596bf133" providerId="AD" clId="Web-{7F89F10B-0B48-49F6-B65F-D7FF643F9BBD}" dt="2023-04-19T21:58:57.634" v="174"/>
          <ac:graphicFrameMkLst>
            <pc:docMk/>
            <pc:sldMk cId="1977705991" sldId="286"/>
            <ac:graphicFrameMk id="4" creationId="{E6A10C57-9D20-85F2-A95F-E1A5ECBAC67F}"/>
          </ac:graphicFrameMkLst>
        </pc:graphicFrameChg>
      </pc:sldChg>
      <pc:sldChg chg="delSp modSp">
        <pc:chgData name="Alisha Wright" userId="S::anwright@olivet.edu::aeaa90be-379a-467c-bd4f-1950596bf133" providerId="AD" clId="Web-{7F89F10B-0B48-49F6-B65F-D7FF643F9BBD}" dt="2023-04-19T21:54:47.579" v="158" actId="14100"/>
        <pc:sldMkLst>
          <pc:docMk/>
          <pc:sldMk cId="1506565651" sldId="287"/>
        </pc:sldMkLst>
        <pc:spChg chg="mod">
          <ac:chgData name="Alisha Wright" userId="S::anwright@olivet.edu::aeaa90be-379a-467c-bd4f-1950596bf133" providerId="AD" clId="Web-{7F89F10B-0B48-49F6-B65F-D7FF643F9BBD}" dt="2023-04-19T21:54:47.579" v="158" actId="14100"/>
          <ac:spMkLst>
            <pc:docMk/>
            <pc:sldMk cId="1506565651" sldId="287"/>
            <ac:spMk id="3" creationId="{E0EB6FBB-950E-2F9F-8320-88F9280367B2}"/>
          </ac:spMkLst>
        </pc:spChg>
        <pc:spChg chg="del mod">
          <ac:chgData name="Alisha Wright" userId="S::anwright@olivet.edu::aeaa90be-379a-467c-bd4f-1950596bf133" providerId="AD" clId="Web-{7F89F10B-0B48-49F6-B65F-D7FF643F9BBD}" dt="2023-04-19T21:54:41.251" v="157"/>
          <ac:spMkLst>
            <pc:docMk/>
            <pc:sldMk cId="1506565651" sldId="287"/>
            <ac:spMk id="5" creationId="{282763FA-40FF-C241-5027-2440028A1A28}"/>
          </ac:spMkLst>
        </pc:spChg>
        <pc:graphicFrameChg chg="del">
          <ac:chgData name="Alisha Wright" userId="S::anwright@olivet.edu::aeaa90be-379a-467c-bd4f-1950596bf133" providerId="AD" clId="Web-{7F89F10B-0B48-49F6-B65F-D7FF643F9BBD}" dt="2023-04-19T21:28:31.985" v="51"/>
          <ac:graphicFrameMkLst>
            <pc:docMk/>
            <pc:sldMk cId="1506565651" sldId="287"/>
            <ac:graphicFrameMk id="4" creationId="{256084F5-7F3C-7D3B-1E6A-560696C592FE}"/>
          </ac:graphicFrameMkLst>
        </pc:graphicFrameChg>
      </pc:sldChg>
      <pc:sldChg chg="modSp new ord">
        <pc:chgData name="Alisha Wright" userId="S::anwright@olivet.edu::aeaa90be-379a-467c-bd4f-1950596bf133" providerId="AD" clId="Web-{7F89F10B-0B48-49F6-B65F-D7FF643F9BBD}" dt="2023-04-19T21:53:24.796" v="155" actId="20577"/>
        <pc:sldMkLst>
          <pc:docMk/>
          <pc:sldMk cId="1290677714" sldId="288"/>
        </pc:sldMkLst>
        <pc:spChg chg="mod">
          <ac:chgData name="Alisha Wright" userId="S::anwright@olivet.edu::aeaa90be-379a-467c-bd4f-1950596bf133" providerId="AD" clId="Web-{7F89F10B-0B48-49F6-B65F-D7FF643F9BBD}" dt="2023-04-19T21:53:13.858" v="148" actId="20577"/>
          <ac:spMkLst>
            <pc:docMk/>
            <pc:sldMk cId="1290677714" sldId="288"/>
            <ac:spMk id="2" creationId="{C4B61E20-8173-337A-9E12-85741A2F8CD5}"/>
          </ac:spMkLst>
        </pc:spChg>
        <pc:spChg chg="mod">
          <ac:chgData name="Alisha Wright" userId="S::anwright@olivet.edu::aeaa90be-379a-467c-bd4f-1950596bf133" providerId="AD" clId="Web-{7F89F10B-0B48-49F6-B65F-D7FF643F9BBD}" dt="2023-04-19T21:53:24.796" v="155" actId="20577"/>
          <ac:spMkLst>
            <pc:docMk/>
            <pc:sldMk cId="1290677714" sldId="288"/>
            <ac:spMk id="3" creationId="{18742AD2-C09F-84D8-DB87-C7627E2FA61D}"/>
          </ac:spMkLst>
        </pc:spChg>
      </pc:sldChg>
      <pc:sldChg chg="ord">
        <pc:chgData name="Alisha Wright" userId="S::anwright@olivet.edu::aeaa90be-379a-467c-bd4f-1950596bf133" providerId="AD" clId="Web-{7F89F10B-0B48-49F6-B65F-D7FF643F9BBD}" dt="2023-04-19T22:16:30.040" v="195"/>
        <pc:sldMkLst>
          <pc:docMk/>
          <pc:sldMk cId="1610013566" sldId="289"/>
        </pc:sldMkLst>
      </pc:sldChg>
      <pc:sldChg chg="addSp delSp modSp">
        <pc:chgData name="Alisha Wright" userId="S::anwright@olivet.edu::aeaa90be-379a-467c-bd4f-1950596bf133" providerId="AD" clId="Web-{7F89F10B-0B48-49F6-B65F-D7FF643F9BBD}" dt="2023-04-19T22:35:20.824" v="555" actId="20577"/>
        <pc:sldMkLst>
          <pc:docMk/>
          <pc:sldMk cId="608818090" sldId="291"/>
        </pc:sldMkLst>
        <pc:spChg chg="del mod">
          <ac:chgData name="Alisha Wright" userId="S::anwright@olivet.edu::aeaa90be-379a-467c-bd4f-1950596bf133" providerId="AD" clId="Web-{7F89F10B-0B48-49F6-B65F-D7FF643F9BBD}" dt="2023-04-19T22:21:19.955" v="205"/>
          <ac:spMkLst>
            <pc:docMk/>
            <pc:sldMk cId="608818090" sldId="291"/>
            <ac:spMk id="3" creationId="{A857D5B8-8E4C-3D5C-AA9E-3D0E4F870514}"/>
          </ac:spMkLst>
        </pc:spChg>
        <pc:spChg chg="add del">
          <ac:chgData name="Alisha Wright" userId="S::anwright@olivet.edu::aeaa90be-379a-467c-bd4f-1950596bf133" providerId="AD" clId="Web-{7F89F10B-0B48-49F6-B65F-D7FF643F9BBD}" dt="2023-04-19T22:21:18.611" v="204"/>
          <ac:spMkLst>
            <pc:docMk/>
            <pc:sldMk cId="608818090" sldId="291"/>
            <ac:spMk id="4" creationId="{E6D19441-C244-F4E3-6D2C-3BF1C57A8004}"/>
          </ac:spMkLst>
        </pc:spChg>
        <pc:spChg chg="add del">
          <ac:chgData name="Alisha Wright" userId="S::anwright@olivet.edu::aeaa90be-379a-467c-bd4f-1950596bf133" providerId="AD" clId="Web-{7F89F10B-0B48-49F6-B65F-D7FF643F9BBD}" dt="2023-04-19T22:21:38.581" v="208"/>
          <ac:spMkLst>
            <pc:docMk/>
            <pc:sldMk cId="608818090" sldId="291"/>
            <ac:spMk id="5" creationId="{C5F66118-4214-0115-FCCE-DB8B63AC88F6}"/>
          </ac:spMkLst>
        </pc:spChg>
        <pc:spChg chg="add mod">
          <ac:chgData name="Alisha Wright" userId="S::anwright@olivet.edu::aeaa90be-379a-467c-bd4f-1950596bf133" providerId="AD" clId="Web-{7F89F10B-0B48-49F6-B65F-D7FF643F9BBD}" dt="2023-04-19T22:35:20.824" v="555" actId="20577"/>
          <ac:spMkLst>
            <pc:docMk/>
            <pc:sldMk cId="608818090" sldId="291"/>
            <ac:spMk id="7" creationId="{903DC82C-2E6A-C16F-BADD-6DB1997B3EB9}"/>
          </ac:spMkLst>
        </pc:spChg>
        <pc:graphicFrameChg chg="add del mod modGraphic">
          <ac:chgData name="Alisha Wright" userId="S::anwright@olivet.edu::aeaa90be-379a-467c-bd4f-1950596bf133" providerId="AD" clId="Web-{7F89F10B-0B48-49F6-B65F-D7FF643F9BBD}" dt="2023-04-19T22:30:16.815" v="507"/>
          <ac:graphicFrameMkLst>
            <pc:docMk/>
            <pc:sldMk cId="608818090" sldId="291"/>
            <ac:graphicFrameMk id="6" creationId="{697DD236-4F54-B412-7FF9-C42FC7E8A500}"/>
          </ac:graphicFrameMkLst>
        </pc:graphicFrameChg>
      </pc:sldChg>
      <pc:sldChg chg="add del replId">
        <pc:chgData name="Alisha Wright" userId="S::anwright@olivet.edu::aeaa90be-379a-467c-bd4f-1950596bf133" providerId="AD" clId="Web-{7F89F10B-0B48-49F6-B65F-D7FF643F9BBD}" dt="2023-04-19T22:20:49.720" v="200"/>
        <pc:sldMkLst>
          <pc:docMk/>
          <pc:sldMk cId="2393507558" sldId="293"/>
        </pc:sldMkLst>
      </pc:sldChg>
      <pc:sldChg chg="modSp">
        <pc:chgData name="Alisha Wright" userId="S::anwright@olivet.edu::aeaa90be-379a-467c-bd4f-1950596bf133" providerId="AD" clId="Web-{7F89F10B-0B48-49F6-B65F-D7FF643F9BBD}" dt="2023-04-19T22:37:33.125" v="556" actId="20577"/>
        <pc:sldMkLst>
          <pc:docMk/>
          <pc:sldMk cId="599604286" sldId="295"/>
        </pc:sldMkLst>
        <pc:spChg chg="mod">
          <ac:chgData name="Alisha Wright" userId="S::anwright@olivet.edu::aeaa90be-379a-467c-bd4f-1950596bf133" providerId="AD" clId="Web-{7F89F10B-0B48-49F6-B65F-D7FF643F9BBD}" dt="2023-04-19T22:37:33.125" v="556" actId="20577"/>
          <ac:spMkLst>
            <pc:docMk/>
            <pc:sldMk cId="599604286" sldId="295"/>
            <ac:spMk id="3" creationId="{6CF1B88D-84E2-A56E-0B9C-E5443D237CA8}"/>
          </ac:spMkLst>
        </pc:spChg>
      </pc:sldChg>
    </pc:docChg>
  </pc:docChgLst>
  <pc:docChgLst>
    <pc:chgData name="Carson Caldwell" userId="S::cacaldwell@olivet.edu::c470cd6d-2886-4130-8df2-b4129c8bf30d" providerId="AD" clId="Web-{8788B4F7-8BD2-4242-B8D4-0B726CD224B5}"/>
    <pc:docChg chg="modSld">
      <pc:chgData name="Carson Caldwell" userId="S::cacaldwell@olivet.edu::c470cd6d-2886-4130-8df2-b4129c8bf30d" providerId="AD" clId="Web-{8788B4F7-8BD2-4242-B8D4-0B726CD224B5}" dt="2023-04-20T22:15:31.503" v="328" actId="20577"/>
      <pc:docMkLst>
        <pc:docMk/>
      </pc:docMkLst>
      <pc:sldChg chg="modSp">
        <pc:chgData name="Carson Caldwell" userId="S::cacaldwell@olivet.edu::c470cd6d-2886-4130-8df2-b4129c8bf30d" providerId="AD" clId="Web-{8788B4F7-8BD2-4242-B8D4-0B726CD224B5}" dt="2023-04-20T22:07:33.149" v="254" actId="20577"/>
        <pc:sldMkLst>
          <pc:docMk/>
          <pc:sldMk cId="0" sldId="258"/>
        </pc:sldMkLst>
        <pc:spChg chg="mod">
          <ac:chgData name="Carson Caldwell" userId="S::cacaldwell@olivet.edu::c470cd6d-2886-4130-8df2-b4129c8bf30d" providerId="AD" clId="Web-{8788B4F7-8BD2-4242-B8D4-0B726CD224B5}" dt="2023-04-20T22:07:33.149" v="254" actId="20577"/>
          <ac:spMkLst>
            <pc:docMk/>
            <pc:sldMk cId="0" sldId="258"/>
            <ac:spMk id="94" creationId="{00000000-0000-0000-0000-000000000000}"/>
          </ac:spMkLst>
        </pc:spChg>
      </pc:sldChg>
      <pc:sldChg chg="modSp">
        <pc:chgData name="Carson Caldwell" userId="S::cacaldwell@olivet.edu::c470cd6d-2886-4130-8df2-b4129c8bf30d" providerId="AD" clId="Web-{8788B4F7-8BD2-4242-B8D4-0B726CD224B5}" dt="2023-04-20T22:13:57.267" v="286" actId="1076"/>
        <pc:sldMkLst>
          <pc:docMk/>
          <pc:sldMk cId="0" sldId="268"/>
        </pc:sldMkLst>
        <pc:spChg chg="mod">
          <ac:chgData name="Carson Caldwell" userId="S::cacaldwell@olivet.edu::c470cd6d-2886-4130-8df2-b4129c8bf30d" providerId="AD" clId="Web-{8788B4F7-8BD2-4242-B8D4-0B726CD224B5}" dt="2023-04-20T22:13:57.267" v="286" actId="1076"/>
          <ac:spMkLst>
            <pc:docMk/>
            <pc:sldMk cId="0" sldId="268"/>
            <ac:spMk id="2" creationId="{3600E3F3-DA12-C538-3775-70344E56972C}"/>
          </ac:spMkLst>
        </pc:spChg>
      </pc:sldChg>
      <pc:sldChg chg="addSp delSp modSp">
        <pc:chgData name="Carson Caldwell" userId="S::cacaldwell@olivet.edu::c470cd6d-2886-4130-8df2-b4129c8bf30d" providerId="AD" clId="Web-{8788B4F7-8BD2-4242-B8D4-0B726CD224B5}" dt="2023-04-20T22:12:32.796" v="285" actId="688"/>
        <pc:sldMkLst>
          <pc:docMk/>
          <pc:sldMk cId="2925529889" sldId="279"/>
        </pc:sldMkLst>
        <pc:spChg chg="del">
          <ac:chgData name="Carson Caldwell" userId="S::cacaldwell@olivet.edu::c470cd6d-2886-4130-8df2-b4129c8bf30d" providerId="AD" clId="Web-{8788B4F7-8BD2-4242-B8D4-0B726CD224B5}" dt="2023-04-20T22:11:52.233" v="279"/>
          <ac:spMkLst>
            <pc:docMk/>
            <pc:sldMk cId="2925529889" sldId="279"/>
            <ac:spMk id="4" creationId="{43D502EF-CEFA-E1BD-D1D3-F5BB2CCA1090}"/>
          </ac:spMkLst>
        </pc:spChg>
        <pc:spChg chg="add del">
          <ac:chgData name="Carson Caldwell" userId="S::cacaldwell@olivet.edu::c470cd6d-2886-4130-8df2-b4129c8bf30d" providerId="AD" clId="Web-{8788B4F7-8BD2-4242-B8D4-0B726CD224B5}" dt="2023-04-20T22:11:14.685" v="272"/>
          <ac:spMkLst>
            <pc:docMk/>
            <pc:sldMk cId="2925529889" sldId="279"/>
            <ac:spMk id="9" creationId="{DD8FC3EA-594A-5A4D-B4AC-E0B7CB7EFE7C}"/>
          </ac:spMkLst>
        </pc:spChg>
        <pc:spChg chg="add mod">
          <ac:chgData name="Carson Caldwell" userId="S::cacaldwell@olivet.edu::c470cd6d-2886-4130-8df2-b4129c8bf30d" providerId="AD" clId="Web-{8788B4F7-8BD2-4242-B8D4-0B726CD224B5}" dt="2023-04-20T22:12:32.796" v="285" actId="688"/>
          <ac:spMkLst>
            <pc:docMk/>
            <pc:sldMk cId="2925529889" sldId="279"/>
            <ac:spMk id="10" creationId="{26FA2C0F-CC37-5134-3DEE-B94364DBE0EC}"/>
          </ac:spMkLst>
        </pc:spChg>
      </pc:sldChg>
      <pc:sldChg chg="modSp">
        <pc:chgData name="Carson Caldwell" userId="S::cacaldwell@olivet.edu::c470cd6d-2886-4130-8df2-b4129c8bf30d" providerId="AD" clId="Web-{8788B4F7-8BD2-4242-B8D4-0B726CD224B5}" dt="2023-04-20T22:08:36.369" v="270"/>
        <pc:sldMkLst>
          <pc:docMk/>
          <pc:sldMk cId="1402852845" sldId="300"/>
        </pc:sldMkLst>
        <pc:graphicFrameChg chg="mod modGraphic">
          <ac:chgData name="Carson Caldwell" userId="S::cacaldwell@olivet.edu::c470cd6d-2886-4130-8df2-b4129c8bf30d" providerId="AD" clId="Web-{8788B4F7-8BD2-4242-B8D4-0B726CD224B5}" dt="2023-04-20T22:08:36.369" v="270"/>
          <ac:graphicFrameMkLst>
            <pc:docMk/>
            <pc:sldMk cId="1402852845" sldId="300"/>
            <ac:graphicFrameMk id="8" creationId="{83D68F39-37A5-209D-789A-3C8A895A46A5}"/>
          </ac:graphicFrameMkLst>
        </pc:graphicFrameChg>
      </pc:sldChg>
      <pc:sldChg chg="modSp">
        <pc:chgData name="Carson Caldwell" userId="S::cacaldwell@olivet.edu::c470cd6d-2886-4130-8df2-b4129c8bf30d" providerId="AD" clId="Web-{8788B4F7-8BD2-4242-B8D4-0B726CD224B5}" dt="2023-04-20T22:15:31.503" v="328" actId="20577"/>
        <pc:sldMkLst>
          <pc:docMk/>
          <pc:sldMk cId="1725909225" sldId="302"/>
        </pc:sldMkLst>
        <pc:spChg chg="mod">
          <ac:chgData name="Carson Caldwell" userId="S::cacaldwell@olivet.edu::c470cd6d-2886-4130-8df2-b4129c8bf30d" providerId="AD" clId="Web-{8788B4F7-8BD2-4242-B8D4-0B726CD224B5}" dt="2023-04-20T22:15:31.503" v="328" actId="20577"/>
          <ac:spMkLst>
            <pc:docMk/>
            <pc:sldMk cId="1725909225" sldId="302"/>
            <ac:spMk id="3" creationId="{3D58B7F1-CF69-5C0C-671C-3985AA4BBBA1}"/>
          </ac:spMkLst>
        </pc:spChg>
      </pc:sldChg>
      <pc:sldChg chg="modSp">
        <pc:chgData name="Carson Caldwell" userId="S::cacaldwell@olivet.edu::c470cd6d-2886-4130-8df2-b4129c8bf30d" providerId="AD" clId="Web-{8788B4F7-8BD2-4242-B8D4-0B726CD224B5}" dt="2023-04-20T22:00:40.312" v="40" actId="20577"/>
        <pc:sldMkLst>
          <pc:docMk/>
          <pc:sldMk cId="4079297258" sldId="307"/>
        </pc:sldMkLst>
        <pc:spChg chg="mod">
          <ac:chgData name="Carson Caldwell" userId="S::cacaldwell@olivet.edu::c470cd6d-2886-4130-8df2-b4129c8bf30d" providerId="AD" clId="Web-{8788B4F7-8BD2-4242-B8D4-0B726CD224B5}" dt="2023-04-20T22:00:40.312" v="40" actId="20577"/>
          <ac:spMkLst>
            <pc:docMk/>
            <pc:sldMk cId="4079297258" sldId="307"/>
            <ac:spMk id="3" creationId="{F72FAAAE-EDAD-A575-6B2D-E5DDF3E0B60F}"/>
          </ac:spMkLst>
        </pc:spChg>
      </pc:sldChg>
    </pc:docChg>
  </pc:docChgLst>
  <pc:docChgLst>
    <pc:chgData name="Michael Rollberg" userId="S::merollberg@olivet.edu::ebed11b5-2ad1-44a5-a240-93f455263b1c" providerId="AD" clId="Web-{5D1CBF34-79A7-4E84-BA3F-AFDF8D93A594}"/>
    <pc:docChg chg="modSld">
      <pc:chgData name="Michael Rollberg" userId="S::merollberg@olivet.edu::ebed11b5-2ad1-44a5-a240-93f455263b1c" providerId="AD" clId="Web-{5D1CBF34-79A7-4E84-BA3F-AFDF8D93A594}" dt="2023-04-21T00:54:50.392" v="39"/>
      <pc:docMkLst>
        <pc:docMk/>
      </pc:docMkLst>
      <pc:sldChg chg="modSp">
        <pc:chgData name="Michael Rollberg" userId="S::merollberg@olivet.edu::ebed11b5-2ad1-44a5-a240-93f455263b1c" providerId="AD" clId="Web-{5D1CBF34-79A7-4E84-BA3F-AFDF8D93A594}" dt="2023-04-21T00:54:50.392" v="39"/>
        <pc:sldMkLst>
          <pc:docMk/>
          <pc:sldMk cId="3428914179" sldId="285"/>
        </pc:sldMkLst>
        <pc:graphicFrameChg chg="mod modGraphic">
          <ac:chgData name="Michael Rollberg" userId="S::merollberg@olivet.edu::ebed11b5-2ad1-44a5-a240-93f455263b1c" providerId="AD" clId="Web-{5D1CBF34-79A7-4E84-BA3F-AFDF8D93A594}" dt="2023-04-21T00:54:50.392" v="39"/>
          <ac:graphicFrameMkLst>
            <pc:docMk/>
            <pc:sldMk cId="3428914179" sldId="285"/>
            <ac:graphicFrameMk id="3" creationId="{ACDF1E5A-E109-E5D7-5533-80E1B873B677}"/>
          </ac:graphicFrameMkLst>
        </pc:graphicFrameChg>
      </pc:sldChg>
      <pc:sldChg chg="addSp delSp modSp delAnim">
        <pc:chgData name="Michael Rollberg" userId="S::merollberg@olivet.edu::ebed11b5-2ad1-44a5-a240-93f455263b1c" providerId="AD" clId="Web-{5D1CBF34-79A7-4E84-BA3F-AFDF8D93A594}" dt="2023-04-21T00:39:17.674" v="5"/>
        <pc:sldMkLst>
          <pc:docMk/>
          <pc:sldMk cId="1927334534" sldId="305"/>
        </pc:sldMkLst>
        <pc:spChg chg="add del">
          <ac:chgData name="Michael Rollberg" userId="S::merollberg@olivet.edu::ebed11b5-2ad1-44a5-a240-93f455263b1c" providerId="AD" clId="Web-{5D1CBF34-79A7-4E84-BA3F-AFDF8D93A594}" dt="2023-04-21T00:39:17.674" v="5"/>
          <ac:spMkLst>
            <pc:docMk/>
            <pc:sldMk cId="1927334534" sldId="305"/>
            <ac:spMk id="3" creationId="{1A867847-33B2-FDB4-2384-C7867825ED72}"/>
          </ac:spMkLst>
        </pc:spChg>
        <pc:picChg chg="del mod">
          <ac:chgData name="Michael Rollberg" userId="S::merollberg@olivet.edu::ebed11b5-2ad1-44a5-a240-93f455263b1c" providerId="AD" clId="Web-{5D1CBF34-79A7-4E84-BA3F-AFDF8D93A594}" dt="2023-04-21T00:37:16.858" v="3"/>
          <ac:picMkLst>
            <pc:docMk/>
            <pc:sldMk cId="1927334534" sldId="305"/>
            <ac:picMk id="5" creationId="{FF3A75B2-E1F5-6F33-A008-90CAB3249680}"/>
          </ac:picMkLst>
        </pc:picChg>
      </pc:sldChg>
      <pc:sldChg chg="delSp">
        <pc:chgData name="Michael Rollberg" userId="S::merollberg@olivet.edu::ebed11b5-2ad1-44a5-a240-93f455263b1c" providerId="AD" clId="Web-{5D1CBF34-79A7-4E84-BA3F-AFDF8D93A594}" dt="2023-04-21T00:36:05.480" v="0"/>
        <pc:sldMkLst>
          <pc:docMk/>
          <pc:sldMk cId="1233237344" sldId="310"/>
        </pc:sldMkLst>
        <pc:spChg chg="del">
          <ac:chgData name="Michael Rollberg" userId="S::merollberg@olivet.edu::ebed11b5-2ad1-44a5-a240-93f455263b1c" providerId="AD" clId="Web-{5D1CBF34-79A7-4E84-BA3F-AFDF8D93A594}" dt="2023-04-21T00:36:05.480" v="0"/>
          <ac:spMkLst>
            <pc:docMk/>
            <pc:sldMk cId="1233237344" sldId="310"/>
            <ac:spMk id="6" creationId="{A426785C-8A79-4D83-7AA4-D41CDEE59806}"/>
          </ac:spMkLst>
        </pc:spChg>
      </pc:sldChg>
    </pc:docChg>
  </pc:docChgLst>
  <pc:docChgLst>
    <pc:chgData name="Carson Caldwell" userId="S::cacaldwell@olivet.edu::c470cd6d-2886-4130-8df2-b4129c8bf30d" providerId="AD" clId="Web-{75A5056C-85D7-47C0-8A2C-15B5FB1C986B}"/>
    <pc:docChg chg="addSld delSld modSld">
      <pc:chgData name="Carson Caldwell" userId="S::cacaldwell@olivet.edu::c470cd6d-2886-4130-8df2-b4129c8bf30d" providerId="AD" clId="Web-{75A5056C-85D7-47C0-8A2C-15B5FB1C986B}" dt="2023-04-19T21:39:06.490" v="163"/>
      <pc:docMkLst>
        <pc:docMk/>
      </pc:docMkLst>
      <pc:sldChg chg="modSp del">
        <pc:chgData name="Carson Caldwell" userId="S::cacaldwell@olivet.edu::c470cd6d-2886-4130-8df2-b4129c8bf30d" providerId="AD" clId="Web-{75A5056C-85D7-47C0-8A2C-15B5FB1C986B}" dt="2023-04-19T21:39:06.490" v="163"/>
        <pc:sldMkLst>
          <pc:docMk/>
          <pc:sldMk cId="120151361" sldId="284"/>
        </pc:sldMkLst>
        <pc:spChg chg="mod">
          <ac:chgData name="Carson Caldwell" userId="S::cacaldwell@olivet.edu::c470cd6d-2886-4130-8df2-b4129c8bf30d" providerId="AD" clId="Web-{75A5056C-85D7-47C0-8A2C-15B5FB1C986B}" dt="2023-04-19T21:28:41.787" v="10" actId="1076"/>
          <ac:spMkLst>
            <pc:docMk/>
            <pc:sldMk cId="120151361" sldId="284"/>
            <ac:spMk id="2" creationId="{1934BE82-FB43-3A71-8087-B9331624CC7C}"/>
          </ac:spMkLst>
        </pc:spChg>
      </pc:sldChg>
      <pc:sldChg chg="addSp delSp modSp new">
        <pc:chgData name="Carson Caldwell" userId="S::cacaldwell@olivet.edu::c470cd6d-2886-4130-8df2-b4129c8bf30d" providerId="AD" clId="Web-{75A5056C-85D7-47C0-8A2C-15B5FB1C986B}" dt="2023-04-19T21:39:03.302" v="162" actId="1076"/>
        <pc:sldMkLst>
          <pc:docMk/>
          <pc:sldMk cId="1610013566" sldId="289"/>
        </pc:sldMkLst>
        <pc:spChg chg="mod">
          <ac:chgData name="Carson Caldwell" userId="S::cacaldwell@olivet.edu::c470cd6d-2886-4130-8df2-b4129c8bf30d" providerId="AD" clId="Web-{75A5056C-85D7-47C0-8A2C-15B5FB1C986B}" dt="2023-04-19T21:28:35.568" v="9" actId="20577"/>
          <ac:spMkLst>
            <pc:docMk/>
            <pc:sldMk cId="1610013566" sldId="289"/>
            <ac:spMk id="2" creationId="{4BBA629B-B1C7-2AAC-39BA-03880857BFA7}"/>
          </ac:spMkLst>
        </pc:spChg>
        <pc:spChg chg="del">
          <ac:chgData name="Carson Caldwell" userId="S::cacaldwell@olivet.edu::c470cd6d-2886-4130-8df2-b4129c8bf30d" providerId="AD" clId="Web-{75A5056C-85D7-47C0-8A2C-15B5FB1C986B}" dt="2023-04-19T21:28:51.537" v="11"/>
          <ac:spMkLst>
            <pc:docMk/>
            <pc:sldMk cId="1610013566" sldId="289"/>
            <ac:spMk id="3" creationId="{310FEE21-BFEA-F540-71E0-91E85DCBB481}"/>
          </ac:spMkLst>
        </pc:spChg>
        <pc:spChg chg="add mod">
          <ac:chgData name="Carson Caldwell" userId="S::cacaldwell@olivet.edu::c470cd6d-2886-4130-8df2-b4129c8bf30d" providerId="AD" clId="Web-{75A5056C-85D7-47C0-8A2C-15B5FB1C986B}" dt="2023-04-19T21:39:03.271" v="160" actId="1076"/>
          <ac:spMkLst>
            <pc:docMk/>
            <pc:sldMk cId="1610013566" sldId="289"/>
            <ac:spMk id="5" creationId="{9AFF89E3-0834-CFE5-1EB4-89009432D8A5}"/>
          </ac:spMkLst>
        </pc:spChg>
        <pc:spChg chg="add mod">
          <ac:chgData name="Carson Caldwell" userId="S::cacaldwell@olivet.edu::c470cd6d-2886-4130-8df2-b4129c8bf30d" providerId="AD" clId="Web-{75A5056C-85D7-47C0-8A2C-15B5FB1C986B}" dt="2023-04-19T21:39:03.286" v="161" actId="1076"/>
          <ac:spMkLst>
            <pc:docMk/>
            <pc:sldMk cId="1610013566" sldId="289"/>
            <ac:spMk id="9" creationId="{97E45547-43D2-4427-2DBB-92C62B19DBA2}"/>
          </ac:spMkLst>
        </pc:spChg>
        <pc:spChg chg="add mod">
          <ac:chgData name="Carson Caldwell" userId="S::cacaldwell@olivet.edu::c470cd6d-2886-4130-8df2-b4129c8bf30d" providerId="AD" clId="Web-{75A5056C-85D7-47C0-8A2C-15B5FB1C986B}" dt="2023-04-19T21:38:52.161" v="151" actId="1076"/>
          <ac:spMkLst>
            <pc:docMk/>
            <pc:sldMk cId="1610013566" sldId="289"/>
            <ac:spMk id="11" creationId="{9004DE64-9E04-2A66-90F8-DA3659F7B9E2}"/>
          </ac:spMkLst>
        </pc:spChg>
        <pc:spChg chg="add mod">
          <ac:chgData name="Carson Caldwell" userId="S::cacaldwell@olivet.edu::c470cd6d-2886-4130-8df2-b4129c8bf30d" providerId="AD" clId="Web-{75A5056C-85D7-47C0-8A2C-15B5FB1C986B}" dt="2023-04-19T21:38:52.146" v="150" actId="1076"/>
          <ac:spMkLst>
            <pc:docMk/>
            <pc:sldMk cId="1610013566" sldId="289"/>
            <ac:spMk id="15" creationId="{BD31C080-057E-1BCF-D424-3AD1EAEEE48F}"/>
          </ac:spMkLst>
        </pc:spChg>
        <pc:spChg chg="add del mod">
          <ac:chgData name="Carson Caldwell" userId="S::cacaldwell@olivet.edu::c470cd6d-2886-4130-8df2-b4129c8bf30d" providerId="AD" clId="Web-{75A5056C-85D7-47C0-8A2C-15B5FB1C986B}" dt="2023-04-19T21:33:43.044" v="69"/>
          <ac:spMkLst>
            <pc:docMk/>
            <pc:sldMk cId="1610013566" sldId="289"/>
            <ac:spMk id="17" creationId="{21098021-63D7-7CCC-7B9A-4A5023F8DAE5}"/>
          </ac:spMkLst>
        </pc:spChg>
        <pc:spChg chg="add mod">
          <ac:chgData name="Carson Caldwell" userId="S::cacaldwell@olivet.edu::c470cd6d-2886-4130-8df2-b4129c8bf30d" providerId="AD" clId="Web-{75A5056C-85D7-47C0-8A2C-15B5FB1C986B}" dt="2023-04-19T21:39:03.224" v="152" actId="1076"/>
          <ac:spMkLst>
            <pc:docMk/>
            <pc:sldMk cId="1610013566" sldId="289"/>
            <ac:spMk id="25" creationId="{240886C0-ABAC-E421-1F11-5A45314C84A5}"/>
          </ac:spMkLst>
        </pc:spChg>
        <pc:spChg chg="add mod">
          <ac:chgData name="Carson Caldwell" userId="S::cacaldwell@olivet.edu::c470cd6d-2886-4130-8df2-b4129c8bf30d" providerId="AD" clId="Web-{75A5056C-85D7-47C0-8A2C-15B5FB1C986B}" dt="2023-04-19T21:39:03.255" v="156" actId="1076"/>
          <ac:spMkLst>
            <pc:docMk/>
            <pc:sldMk cId="1610013566" sldId="289"/>
            <ac:spMk id="33" creationId="{3DA4E961-3061-C1E4-4509-BEA29F4104A1}"/>
          </ac:spMkLst>
        </pc:spChg>
        <pc:spChg chg="add mod">
          <ac:chgData name="Carson Caldwell" userId="S::cacaldwell@olivet.edu::c470cd6d-2886-4130-8df2-b4129c8bf30d" providerId="AD" clId="Web-{75A5056C-85D7-47C0-8A2C-15B5FB1C986B}" dt="2023-04-19T21:39:03.255" v="157" actId="1076"/>
          <ac:spMkLst>
            <pc:docMk/>
            <pc:sldMk cId="1610013566" sldId="289"/>
            <ac:spMk id="35" creationId="{EEE93D7F-6657-14B0-617C-B0FFECAFA6DF}"/>
          </ac:spMkLst>
        </pc:spChg>
        <pc:spChg chg="add mod">
          <ac:chgData name="Carson Caldwell" userId="S::cacaldwell@olivet.edu::c470cd6d-2886-4130-8df2-b4129c8bf30d" providerId="AD" clId="Web-{75A5056C-85D7-47C0-8A2C-15B5FB1C986B}" dt="2023-04-19T21:39:03.271" v="159" actId="1076"/>
          <ac:spMkLst>
            <pc:docMk/>
            <pc:sldMk cId="1610013566" sldId="289"/>
            <ac:spMk id="39" creationId="{59BC286C-9909-E473-C504-BD85CCEFA967}"/>
          </ac:spMkLst>
        </pc:spChg>
        <pc:picChg chg="add mod">
          <ac:chgData name="Carson Caldwell" userId="S::cacaldwell@olivet.edu::c470cd6d-2886-4130-8df2-b4129c8bf30d" providerId="AD" clId="Web-{75A5056C-85D7-47C0-8A2C-15B5FB1C986B}" dt="2023-04-19T21:39:03.302" v="162" actId="1076"/>
          <ac:picMkLst>
            <pc:docMk/>
            <pc:sldMk cId="1610013566" sldId="289"/>
            <ac:picMk id="7" creationId="{FD181381-8CC1-740C-8C70-1984EB485110}"/>
          </ac:picMkLst>
        </pc:picChg>
        <pc:picChg chg="add mod">
          <ac:chgData name="Carson Caldwell" userId="S::cacaldwell@olivet.edu::c470cd6d-2886-4130-8df2-b4129c8bf30d" providerId="AD" clId="Web-{75A5056C-85D7-47C0-8A2C-15B5FB1C986B}" dt="2023-04-19T21:38:52.146" v="149" actId="1076"/>
          <ac:picMkLst>
            <pc:docMk/>
            <pc:sldMk cId="1610013566" sldId="289"/>
            <ac:picMk id="13" creationId="{7F71D567-0815-DA28-B284-E5DFC5B6E55A}"/>
          </ac:picMkLst>
        </pc:picChg>
        <pc:picChg chg="add del mod">
          <ac:chgData name="Carson Caldwell" userId="S::cacaldwell@olivet.edu::c470cd6d-2886-4130-8df2-b4129c8bf30d" providerId="AD" clId="Web-{75A5056C-85D7-47C0-8A2C-15B5FB1C986B}" dt="2023-04-19T21:33:41.185" v="67"/>
          <ac:picMkLst>
            <pc:docMk/>
            <pc:sldMk cId="1610013566" sldId="289"/>
            <ac:picMk id="19" creationId="{E9AF977D-624A-78DE-B50D-933B6CA94BD7}"/>
          </ac:picMkLst>
        </pc:picChg>
        <pc:picChg chg="add del mod">
          <ac:chgData name="Carson Caldwell" userId="S::cacaldwell@olivet.edu::c470cd6d-2886-4130-8df2-b4129c8bf30d" providerId="AD" clId="Web-{75A5056C-85D7-47C0-8A2C-15B5FB1C986B}" dt="2023-04-19T21:33:41.185" v="66"/>
          <ac:picMkLst>
            <pc:docMk/>
            <pc:sldMk cId="1610013566" sldId="289"/>
            <ac:picMk id="21" creationId="{F374B752-FF81-AA2E-5CA7-05BAB56C1CAF}"/>
          </ac:picMkLst>
        </pc:picChg>
        <pc:picChg chg="add del mod">
          <ac:chgData name="Carson Caldwell" userId="S::cacaldwell@olivet.edu::c470cd6d-2886-4130-8df2-b4129c8bf30d" providerId="AD" clId="Web-{75A5056C-85D7-47C0-8A2C-15B5FB1C986B}" dt="2023-04-19T21:33:41.185" v="65"/>
          <ac:picMkLst>
            <pc:docMk/>
            <pc:sldMk cId="1610013566" sldId="289"/>
            <ac:picMk id="23" creationId="{C73CA28A-FA64-4FFD-09E1-0C8D84E8FC22}"/>
          </ac:picMkLst>
        </pc:picChg>
        <pc:picChg chg="add mod">
          <ac:chgData name="Carson Caldwell" userId="S::cacaldwell@olivet.edu::c470cd6d-2886-4130-8df2-b4129c8bf30d" providerId="AD" clId="Web-{75A5056C-85D7-47C0-8A2C-15B5FB1C986B}" dt="2023-04-19T21:39:03.224" v="153" actId="1076"/>
          <ac:picMkLst>
            <pc:docMk/>
            <pc:sldMk cId="1610013566" sldId="289"/>
            <ac:picMk id="27" creationId="{254AE9D9-3046-A620-93BD-13C23DB5D0C5}"/>
          </ac:picMkLst>
        </pc:picChg>
        <pc:picChg chg="add mod">
          <ac:chgData name="Carson Caldwell" userId="S::cacaldwell@olivet.edu::c470cd6d-2886-4130-8df2-b4129c8bf30d" providerId="AD" clId="Web-{75A5056C-85D7-47C0-8A2C-15B5FB1C986B}" dt="2023-04-19T21:39:03.240" v="154" actId="1076"/>
          <ac:picMkLst>
            <pc:docMk/>
            <pc:sldMk cId="1610013566" sldId="289"/>
            <ac:picMk id="29" creationId="{03DD2D7A-4C83-2E94-E469-A31A3D361A42}"/>
          </ac:picMkLst>
        </pc:picChg>
        <pc:picChg chg="add mod">
          <ac:chgData name="Carson Caldwell" userId="S::cacaldwell@olivet.edu::c470cd6d-2886-4130-8df2-b4129c8bf30d" providerId="AD" clId="Web-{75A5056C-85D7-47C0-8A2C-15B5FB1C986B}" dt="2023-04-19T21:39:03.240" v="155" actId="1076"/>
          <ac:picMkLst>
            <pc:docMk/>
            <pc:sldMk cId="1610013566" sldId="289"/>
            <ac:picMk id="31" creationId="{453C12EF-85D9-AF29-E2DA-F27150A266C3}"/>
          </ac:picMkLst>
        </pc:picChg>
        <pc:picChg chg="add mod">
          <ac:chgData name="Carson Caldwell" userId="S::cacaldwell@olivet.edu::c470cd6d-2886-4130-8df2-b4129c8bf30d" providerId="AD" clId="Web-{75A5056C-85D7-47C0-8A2C-15B5FB1C986B}" dt="2023-04-19T21:39:03.271" v="158" actId="1076"/>
          <ac:picMkLst>
            <pc:docMk/>
            <pc:sldMk cId="1610013566" sldId="289"/>
            <ac:picMk id="37" creationId="{E15120A5-C751-EA14-5923-FF887D93312A}"/>
          </ac:picMkLst>
        </pc:picChg>
      </pc:sldChg>
    </pc:docChg>
  </pc:docChgLst>
  <pc:docChgLst>
    <pc:chgData name="Becca Witvoet" userId="S::rmwitvoet@olivet.edu::97e2116f-e731-4476-b4cb-064e3641d2c4" providerId="AD" clId="Web-{580F3C6E-859F-EB20-70DB-E11F334E0B8E}"/>
    <pc:docChg chg="modSld">
      <pc:chgData name="Becca Witvoet" userId="S::rmwitvoet@olivet.edu::97e2116f-e731-4476-b4cb-064e3641d2c4" providerId="AD" clId="Web-{580F3C6E-859F-EB20-70DB-E11F334E0B8E}" dt="2023-04-20T17:58:57.820" v="551"/>
      <pc:docMkLst>
        <pc:docMk/>
      </pc:docMkLst>
      <pc:sldChg chg="modSp">
        <pc:chgData name="Becca Witvoet" userId="S::rmwitvoet@olivet.edu::97e2116f-e731-4476-b4cb-064e3641d2c4" providerId="AD" clId="Web-{580F3C6E-859F-EB20-70DB-E11F334E0B8E}" dt="2023-04-20T17:29:47.157" v="0" actId="20577"/>
        <pc:sldMkLst>
          <pc:docMk/>
          <pc:sldMk cId="0" sldId="256"/>
        </pc:sldMkLst>
        <pc:spChg chg="mod">
          <ac:chgData name="Becca Witvoet" userId="S::rmwitvoet@olivet.edu::97e2116f-e731-4476-b4cb-064e3641d2c4" providerId="AD" clId="Web-{580F3C6E-859F-EB20-70DB-E11F334E0B8E}" dt="2023-04-20T17:29:47.157" v="0" actId="20577"/>
          <ac:spMkLst>
            <pc:docMk/>
            <pc:sldMk cId="0" sldId="256"/>
            <ac:spMk id="81" creationId="{00000000-0000-0000-0000-000000000000}"/>
          </ac:spMkLst>
        </pc:spChg>
      </pc:sldChg>
      <pc:sldChg chg="modSp">
        <pc:chgData name="Becca Witvoet" userId="S::rmwitvoet@olivet.edu::97e2116f-e731-4476-b4cb-064e3641d2c4" providerId="AD" clId="Web-{580F3C6E-859F-EB20-70DB-E11F334E0B8E}" dt="2023-04-20T17:51:41.904" v="342" actId="20577"/>
        <pc:sldMkLst>
          <pc:docMk/>
          <pc:sldMk cId="0" sldId="258"/>
        </pc:sldMkLst>
        <pc:spChg chg="mod">
          <ac:chgData name="Becca Witvoet" userId="S::rmwitvoet@olivet.edu::97e2116f-e731-4476-b4cb-064e3641d2c4" providerId="AD" clId="Web-{580F3C6E-859F-EB20-70DB-E11F334E0B8E}" dt="2023-04-20T17:51:41.904" v="342" actId="20577"/>
          <ac:spMkLst>
            <pc:docMk/>
            <pc:sldMk cId="0" sldId="258"/>
            <ac:spMk id="2" creationId="{0F04A56F-31B7-5ACD-17B2-14D9C5E8E552}"/>
          </ac:spMkLst>
        </pc:spChg>
      </pc:sldChg>
      <pc:sldChg chg="modSp">
        <pc:chgData name="Becca Witvoet" userId="S::rmwitvoet@olivet.edu::97e2116f-e731-4476-b4cb-064e3641d2c4" providerId="AD" clId="Web-{580F3C6E-859F-EB20-70DB-E11F334E0B8E}" dt="2023-04-20T17:49:15.338" v="299" actId="1076"/>
        <pc:sldMkLst>
          <pc:docMk/>
          <pc:sldMk cId="0" sldId="264"/>
        </pc:sldMkLst>
        <pc:spChg chg="mod">
          <ac:chgData name="Becca Witvoet" userId="S::rmwitvoet@olivet.edu::97e2116f-e731-4476-b4cb-064e3641d2c4" providerId="AD" clId="Web-{580F3C6E-859F-EB20-70DB-E11F334E0B8E}" dt="2023-04-20T17:49:15.338" v="299" actId="1076"/>
          <ac:spMkLst>
            <pc:docMk/>
            <pc:sldMk cId="0" sldId="264"/>
            <ac:spMk id="2" creationId="{573691AA-2191-D1F3-D768-1579B86F9024}"/>
          </ac:spMkLst>
        </pc:spChg>
      </pc:sldChg>
      <pc:sldChg chg="modSp">
        <pc:chgData name="Becca Witvoet" userId="S::rmwitvoet@olivet.edu::97e2116f-e731-4476-b4cb-064e3641d2c4" providerId="AD" clId="Web-{580F3C6E-859F-EB20-70DB-E11F334E0B8E}" dt="2023-04-20T17:46:25.366" v="241" actId="1076"/>
        <pc:sldMkLst>
          <pc:docMk/>
          <pc:sldMk cId="0" sldId="268"/>
        </pc:sldMkLst>
        <pc:spChg chg="mod">
          <ac:chgData name="Becca Witvoet" userId="S::rmwitvoet@olivet.edu::97e2116f-e731-4476-b4cb-064e3641d2c4" providerId="AD" clId="Web-{580F3C6E-859F-EB20-70DB-E11F334E0B8E}" dt="2023-04-20T17:45:49.271" v="226" actId="14100"/>
          <ac:spMkLst>
            <pc:docMk/>
            <pc:sldMk cId="0" sldId="268"/>
            <ac:spMk id="2" creationId="{3600E3F3-DA12-C538-3775-70344E56972C}"/>
          </ac:spMkLst>
        </pc:spChg>
        <pc:spChg chg="mod">
          <ac:chgData name="Becca Witvoet" userId="S::rmwitvoet@olivet.edu::97e2116f-e731-4476-b4cb-064e3641d2c4" providerId="AD" clId="Web-{580F3C6E-859F-EB20-70DB-E11F334E0B8E}" dt="2023-04-20T17:46:25.366" v="241" actId="1076"/>
          <ac:spMkLst>
            <pc:docMk/>
            <pc:sldMk cId="0" sldId="268"/>
            <ac:spMk id="11" creationId="{FB85F126-3DB6-E995-349C-2CDD1866726F}"/>
          </ac:spMkLst>
        </pc:spChg>
      </pc:sldChg>
      <pc:sldChg chg="modSp">
        <pc:chgData name="Becca Witvoet" userId="S::rmwitvoet@olivet.edu::97e2116f-e731-4476-b4cb-064e3641d2c4" providerId="AD" clId="Web-{580F3C6E-859F-EB20-70DB-E11F334E0B8E}" dt="2023-04-20T17:45:21.036" v="222" actId="14100"/>
        <pc:sldMkLst>
          <pc:docMk/>
          <pc:sldMk cId="2356406108" sldId="276"/>
        </pc:sldMkLst>
        <pc:spChg chg="mod">
          <ac:chgData name="Becca Witvoet" userId="S::rmwitvoet@olivet.edu::97e2116f-e731-4476-b4cb-064e3641d2c4" providerId="AD" clId="Web-{580F3C6E-859F-EB20-70DB-E11F334E0B8E}" dt="2023-04-20T17:45:21.036" v="222" actId="14100"/>
          <ac:spMkLst>
            <pc:docMk/>
            <pc:sldMk cId="2356406108" sldId="276"/>
            <ac:spMk id="3" creationId="{9AF15AAE-D247-D9B8-0FA9-9749DC40D760}"/>
          </ac:spMkLst>
        </pc:spChg>
      </pc:sldChg>
      <pc:sldChg chg="modSp">
        <pc:chgData name="Becca Witvoet" userId="S::rmwitvoet@olivet.edu::97e2116f-e731-4476-b4cb-064e3641d2c4" providerId="AD" clId="Web-{580F3C6E-859F-EB20-70DB-E11F334E0B8E}" dt="2023-04-20T17:48:55.822" v="293"/>
        <pc:sldMkLst>
          <pc:docMk/>
          <pc:sldMk cId="2925529889" sldId="279"/>
        </pc:sldMkLst>
        <pc:spChg chg="mod">
          <ac:chgData name="Becca Witvoet" userId="S::rmwitvoet@olivet.edu::97e2116f-e731-4476-b4cb-064e3641d2c4" providerId="AD" clId="Web-{580F3C6E-859F-EB20-70DB-E11F334E0B8E}" dt="2023-04-20T17:48:55.822" v="293"/>
          <ac:spMkLst>
            <pc:docMk/>
            <pc:sldMk cId="2925529889" sldId="279"/>
            <ac:spMk id="5" creationId="{59EC76D0-0DAA-1980-4444-5F0B57DB4B1C}"/>
          </ac:spMkLst>
        </pc:spChg>
      </pc:sldChg>
      <pc:sldChg chg="addSp modSp">
        <pc:chgData name="Becca Witvoet" userId="S::rmwitvoet@olivet.edu::97e2116f-e731-4476-b4cb-064e3641d2c4" providerId="AD" clId="Web-{580F3C6E-859F-EB20-70DB-E11F334E0B8E}" dt="2023-04-20T17:56:45.598" v="477" actId="14100"/>
        <pc:sldMkLst>
          <pc:docMk/>
          <pc:sldMk cId="3854263041" sldId="280"/>
        </pc:sldMkLst>
        <pc:spChg chg="mod">
          <ac:chgData name="Becca Witvoet" userId="S::rmwitvoet@olivet.edu::97e2116f-e731-4476-b4cb-064e3641d2c4" providerId="AD" clId="Web-{580F3C6E-859F-EB20-70DB-E11F334E0B8E}" dt="2023-04-20T17:44:48.036" v="206" actId="14100"/>
          <ac:spMkLst>
            <pc:docMk/>
            <pc:sldMk cId="3854263041" sldId="280"/>
            <ac:spMk id="3" creationId="{9B6D719B-DF09-5959-D3EB-F7107FCB353B}"/>
          </ac:spMkLst>
        </pc:spChg>
        <pc:spChg chg="add mod">
          <ac:chgData name="Becca Witvoet" userId="S::rmwitvoet@olivet.edu::97e2116f-e731-4476-b4cb-064e3641d2c4" providerId="AD" clId="Web-{580F3C6E-859F-EB20-70DB-E11F334E0B8E}" dt="2023-04-20T17:56:45.598" v="477" actId="14100"/>
          <ac:spMkLst>
            <pc:docMk/>
            <pc:sldMk cId="3854263041" sldId="280"/>
            <ac:spMk id="7" creationId="{ABF6A508-366A-4DA8-0CFE-6B5F3DE19EC1}"/>
          </ac:spMkLst>
        </pc:spChg>
      </pc:sldChg>
      <pc:sldChg chg="addSp delSp modSp">
        <pc:chgData name="Becca Witvoet" userId="S::rmwitvoet@olivet.edu::97e2116f-e731-4476-b4cb-064e3641d2c4" providerId="AD" clId="Web-{580F3C6E-859F-EB20-70DB-E11F334E0B8E}" dt="2023-04-20T17:58:57.820" v="551"/>
        <pc:sldMkLst>
          <pc:docMk/>
          <pc:sldMk cId="4234266052" sldId="281"/>
        </pc:sldMkLst>
        <pc:spChg chg="mod">
          <ac:chgData name="Becca Witvoet" userId="S::rmwitvoet@olivet.edu::97e2116f-e731-4476-b4cb-064e3641d2c4" providerId="AD" clId="Web-{580F3C6E-859F-EB20-70DB-E11F334E0B8E}" dt="2023-04-20T17:51:06.356" v="337" actId="20577"/>
          <ac:spMkLst>
            <pc:docMk/>
            <pc:sldMk cId="4234266052" sldId="281"/>
            <ac:spMk id="4" creationId="{3C8A5A2B-1D94-AEE3-7284-9F3D97A28F7D}"/>
          </ac:spMkLst>
        </pc:spChg>
        <pc:spChg chg="mod">
          <ac:chgData name="Becca Witvoet" userId="S::rmwitvoet@olivet.edu::97e2116f-e731-4476-b4cb-064e3641d2c4" providerId="AD" clId="Web-{580F3C6E-859F-EB20-70DB-E11F334E0B8E}" dt="2023-04-20T17:51:28.607" v="341" actId="14100"/>
          <ac:spMkLst>
            <pc:docMk/>
            <pc:sldMk cId="4234266052" sldId="281"/>
            <ac:spMk id="5" creationId="{39C42813-4FDA-0F9B-F92A-FEE9355C465C}"/>
          </ac:spMkLst>
        </pc:spChg>
        <pc:spChg chg="add mod">
          <ac:chgData name="Becca Witvoet" userId="S::rmwitvoet@olivet.edu::97e2116f-e731-4476-b4cb-064e3641d2c4" providerId="AD" clId="Web-{580F3C6E-859F-EB20-70DB-E11F334E0B8E}" dt="2023-04-20T17:58:57.820" v="551"/>
          <ac:spMkLst>
            <pc:docMk/>
            <pc:sldMk cId="4234266052" sldId="281"/>
            <ac:spMk id="7" creationId="{3C078521-AC5A-46F8-85F9-F621B6F7DB83}"/>
          </ac:spMkLst>
        </pc:spChg>
        <pc:spChg chg="add del">
          <ac:chgData name="Becca Witvoet" userId="S::rmwitvoet@olivet.edu::97e2116f-e731-4476-b4cb-064e3641d2c4" providerId="AD" clId="Web-{580F3C6E-859F-EB20-70DB-E11F334E0B8E}" dt="2023-04-20T17:53:56.532" v="383"/>
          <ac:spMkLst>
            <pc:docMk/>
            <pc:sldMk cId="4234266052" sldId="281"/>
            <ac:spMk id="8" creationId="{F6DA58F0-336F-ACB5-5C74-D9C0DBD1C1F5}"/>
          </ac:spMkLst>
        </pc:spChg>
      </pc:sldChg>
      <pc:sldChg chg="addSp delSp modSp">
        <pc:chgData name="Becca Witvoet" userId="S::rmwitvoet@olivet.edu::97e2116f-e731-4476-b4cb-064e3641d2c4" providerId="AD" clId="Web-{580F3C6E-859F-EB20-70DB-E11F334E0B8E}" dt="2023-04-20T17:54:28.642" v="409" actId="14100"/>
        <pc:sldMkLst>
          <pc:docMk/>
          <pc:sldMk cId="3428914179" sldId="285"/>
        </pc:sldMkLst>
        <pc:spChg chg="add mod">
          <ac:chgData name="Becca Witvoet" userId="S::rmwitvoet@olivet.edu::97e2116f-e731-4476-b4cb-064e3641d2c4" providerId="AD" clId="Web-{580F3C6E-859F-EB20-70DB-E11F334E0B8E}" dt="2023-04-20T17:54:28.642" v="409" actId="14100"/>
          <ac:spMkLst>
            <pc:docMk/>
            <pc:sldMk cId="3428914179" sldId="285"/>
            <ac:spMk id="7" creationId="{02AF293B-21A6-062F-FAC0-B39802C28FBF}"/>
          </ac:spMkLst>
        </pc:spChg>
        <pc:picChg chg="add del mod">
          <ac:chgData name="Becca Witvoet" userId="S::rmwitvoet@olivet.edu::97e2116f-e731-4476-b4cb-064e3641d2c4" providerId="AD" clId="Web-{580F3C6E-859F-EB20-70DB-E11F334E0B8E}" dt="2023-04-20T17:53:32.188" v="379"/>
          <ac:picMkLst>
            <pc:docMk/>
            <pc:sldMk cId="3428914179" sldId="285"/>
            <ac:picMk id="4" creationId="{44799705-54C8-45D6-6A05-84869552956B}"/>
          </ac:picMkLst>
        </pc:picChg>
        <pc:picChg chg="add del mod">
          <ac:chgData name="Becca Witvoet" userId="S::rmwitvoet@olivet.edu::97e2116f-e731-4476-b4cb-064e3641d2c4" providerId="AD" clId="Web-{580F3C6E-859F-EB20-70DB-E11F334E0B8E}" dt="2023-04-20T17:53:44.719" v="381"/>
          <ac:picMkLst>
            <pc:docMk/>
            <pc:sldMk cId="3428914179" sldId="285"/>
            <ac:picMk id="5" creationId="{623BC754-06C2-AD8A-4BB2-C61B5082CAF0}"/>
          </ac:picMkLst>
        </pc:picChg>
      </pc:sldChg>
      <pc:sldChg chg="addSp modSp">
        <pc:chgData name="Becca Witvoet" userId="S::rmwitvoet@olivet.edu::97e2116f-e731-4476-b4cb-064e3641d2c4" providerId="AD" clId="Web-{580F3C6E-859F-EB20-70DB-E11F334E0B8E}" dt="2023-04-20T17:57:14.114" v="516" actId="1076"/>
        <pc:sldMkLst>
          <pc:docMk/>
          <pc:sldMk cId="1977705991" sldId="286"/>
        </pc:sldMkLst>
        <pc:spChg chg="add mod">
          <ac:chgData name="Becca Witvoet" userId="S::rmwitvoet@olivet.edu::97e2116f-e731-4476-b4cb-064e3641d2c4" providerId="AD" clId="Web-{580F3C6E-859F-EB20-70DB-E11F334E0B8E}" dt="2023-04-20T17:57:14.114" v="516" actId="1076"/>
          <ac:spMkLst>
            <pc:docMk/>
            <pc:sldMk cId="1977705991" sldId="286"/>
            <ac:spMk id="5" creationId="{0C853AC4-A554-015C-48B3-0E7EC10B541E}"/>
          </ac:spMkLst>
        </pc:spChg>
        <pc:spChg chg="mod">
          <ac:chgData name="Becca Witvoet" userId="S::rmwitvoet@olivet.edu::97e2116f-e731-4476-b4cb-064e3641d2c4" providerId="AD" clId="Web-{580F3C6E-859F-EB20-70DB-E11F334E0B8E}" dt="2023-04-20T17:44:00.550" v="191" actId="1076"/>
          <ac:spMkLst>
            <pc:docMk/>
            <pc:sldMk cId="1977705991" sldId="286"/>
            <ac:spMk id="7" creationId="{5A31FBBD-2224-90B7-88D8-5ABD026A34A4}"/>
          </ac:spMkLst>
        </pc:spChg>
        <pc:picChg chg="mod">
          <ac:chgData name="Becca Witvoet" userId="S::rmwitvoet@olivet.edu::97e2116f-e731-4476-b4cb-064e3641d2c4" providerId="AD" clId="Web-{580F3C6E-859F-EB20-70DB-E11F334E0B8E}" dt="2023-04-20T17:44:14.972" v="193" actId="14100"/>
          <ac:picMkLst>
            <pc:docMk/>
            <pc:sldMk cId="1977705991" sldId="286"/>
            <ac:picMk id="6" creationId="{24FCC414-50BF-F915-0E47-21965F71D147}"/>
          </ac:picMkLst>
        </pc:picChg>
      </pc:sldChg>
      <pc:sldChg chg="addSp delSp modSp">
        <pc:chgData name="Becca Witvoet" userId="S::rmwitvoet@olivet.edu::97e2116f-e731-4476-b4cb-064e3641d2c4" providerId="AD" clId="Web-{580F3C6E-859F-EB20-70DB-E11F334E0B8E}" dt="2023-04-20T17:43:29.534" v="183" actId="1076"/>
        <pc:sldMkLst>
          <pc:docMk/>
          <pc:sldMk cId="1290677714" sldId="288"/>
        </pc:sldMkLst>
        <pc:spChg chg="mod">
          <ac:chgData name="Becca Witvoet" userId="S::rmwitvoet@olivet.edu::97e2116f-e731-4476-b4cb-064e3641d2c4" providerId="AD" clId="Web-{580F3C6E-859F-EB20-70DB-E11F334E0B8E}" dt="2023-04-20T17:32:28.410" v="9" actId="1076"/>
          <ac:spMkLst>
            <pc:docMk/>
            <pc:sldMk cId="1290677714" sldId="288"/>
            <ac:spMk id="3" creationId="{18742AD2-C09F-84D8-DB87-C7627E2FA61D}"/>
          </ac:spMkLst>
        </pc:spChg>
        <pc:spChg chg="mod">
          <ac:chgData name="Becca Witvoet" userId="S::rmwitvoet@olivet.edu::97e2116f-e731-4476-b4cb-064e3641d2c4" providerId="AD" clId="Web-{580F3C6E-859F-EB20-70DB-E11F334E0B8E}" dt="2023-04-20T17:43:29.534" v="183" actId="1076"/>
          <ac:spMkLst>
            <pc:docMk/>
            <pc:sldMk cId="1290677714" sldId="288"/>
            <ac:spMk id="5" creationId="{AA4612B9-AF5C-C86E-C034-041DB27B7585}"/>
          </ac:spMkLst>
        </pc:spChg>
        <pc:picChg chg="del">
          <ac:chgData name="Becca Witvoet" userId="S::rmwitvoet@olivet.edu::97e2116f-e731-4476-b4cb-064e3641d2c4" providerId="AD" clId="Web-{580F3C6E-859F-EB20-70DB-E11F334E0B8E}" dt="2023-04-20T17:29:53.188" v="1"/>
          <ac:picMkLst>
            <pc:docMk/>
            <pc:sldMk cId="1290677714" sldId="288"/>
            <ac:picMk id="4" creationId="{10EF8665-75E6-C0C5-DC73-5728BEDDFCB9}"/>
          </ac:picMkLst>
        </pc:picChg>
        <pc:picChg chg="add mod">
          <ac:chgData name="Becca Witvoet" userId="S::rmwitvoet@olivet.edu::97e2116f-e731-4476-b4cb-064e3641d2c4" providerId="AD" clId="Web-{580F3C6E-859F-EB20-70DB-E11F334E0B8E}" dt="2023-04-20T17:30:06.423" v="6" actId="14100"/>
          <ac:picMkLst>
            <pc:docMk/>
            <pc:sldMk cId="1290677714" sldId="288"/>
            <ac:picMk id="6" creationId="{505A6E1A-D8E2-18AF-4499-6DA90B0C7807}"/>
          </ac:picMkLst>
        </pc:picChg>
      </pc:sldChg>
      <pc:sldChg chg="modSp">
        <pc:chgData name="Becca Witvoet" userId="S::rmwitvoet@olivet.edu::97e2116f-e731-4476-b4cb-064e3641d2c4" providerId="AD" clId="Web-{580F3C6E-859F-EB20-70DB-E11F334E0B8E}" dt="2023-04-20T17:50:16.481" v="318" actId="20577"/>
        <pc:sldMkLst>
          <pc:docMk/>
          <pc:sldMk cId="1610013566" sldId="289"/>
        </pc:sldMkLst>
        <pc:spChg chg="mod">
          <ac:chgData name="Becca Witvoet" userId="S::rmwitvoet@olivet.edu::97e2116f-e731-4476-b4cb-064e3641d2c4" providerId="AD" clId="Web-{580F3C6E-859F-EB20-70DB-E11F334E0B8E}" dt="2023-04-20T17:50:16.481" v="318" actId="20577"/>
          <ac:spMkLst>
            <pc:docMk/>
            <pc:sldMk cId="1610013566" sldId="289"/>
            <ac:spMk id="9" creationId="{97E45547-43D2-4427-2DBB-92C62B19DBA2}"/>
          </ac:spMkLst>
        </pc:spChg>
        <pc:spChg chg="mod">
          <ac:chgData name="Becca Witvoet" userId="S::rmwitvoet@olivet.edu::97e2116f-e731-4476-b4cb-064e3641d2c4" providerId="AD" clId="Web-{580F3C6E-859F-EB20-70DB-E11F334E0B8E}" dt="2023-04-20T17:50:12.308" v="313" actId="20577"/>
          <ac:spMkLst>
            <pc:docMk/>
            <pc:sldMk cId="1610013566" sldId="289"/>
            <ac:spMk id="15" creationId="{BD31C080-057E-1BCF-D424-3AD1EAEEE48F}"/>
          </ac:spMkLst>
        </pc:spChg>
        <pc:spChg chg="mod">
          <ac:chgData name="Becca Witvoet" userId="S::rmwitvoet@olivet.edu::97e2116f-e731-4476-b4cb-064e3641d2c4" providerId="AD" clId="Web-{580F3C6E-859F-EB20-70DB-E11F334E0B8E}" dt="2023-04-20T17:50:08.199" v="308" actId="20577"/>
          <ac:spMkLst>
            <pc:docMk/>
            <pc:sldMk cId="1610013566" sldId="289"/>
            <ac:spMk id="33" creationId="{3DA4E961-3061-C1E4-4509-BEA29F4104A1}"/>
          </ac:spMkLst>
        </pc:spChg>
        <pc:spChg chg="mod">
          <ac:chgData name="Becca Witvoet" userId="S::rmwitvoet@olivet.edu::97e2116f-e731-4476-b4cb-064e3641d2c4" providerId="AD" clId="Web-{580F3C6E-859F-EB20-70DB-E11F334E0B8E}" dt="2023-04-20T17:49:56.605" v="304" actId="20577"/>
          <ac:spMkLst>
            <pc:docMk/>
            <pc:sldMk cId="1610013566" sldId="289"/>
            <ac:spMk id="39" creationId="{59BC286C-9909-E473-C504-BD85CCEFA967}"/>
          </ac:spMkLst>
        </pc:spChg>
      </pc:sldChg>
      <pc:sldChg chg="addSp modSp">
        <pc:chgData name="Becca Witvoet" userId="S::rmwitvoet@olivet.edu::97e2116f-e731-4476-b4cb-064e3641d2c4" providerId="AD" clId="Web-{580F3C6E-859F-EB20-70DB-E11F334E0B8E}" dt="2023-04-20T17:56:22.348" v="465" actId="1076"/>
        <pc:sldMkLst>
          <pc:docMk/>
          <pc:sldMk cId="1033932661" sldId="293"/>
        </pc:sldMkLst>
        <pc:spChg chg="add mod">
          <ac:chgData name="Becca Witvoet" userId="S::rmwitvoet@olivet.edu::97e2116f-e731-4476-b4cb-064e3641d2c4" providerId="AD" clId="Web-{580F3C6E-859F-EB20-70DB-E11F334E0B8E}" dt="2023-04-20T17:56:22.348" v="465" actId="1076"/>
          <ac:spMkLst>
            <pc:docMk/>
            <pc:sldMk cId="1033932661" sldId="293"/>
            <ac:spMk id="5" creationId="{23429D67-8A86-0339-3647-49D2160FD666}"/>
          </ac:spMkLst>
        </pc:spChg>
      </pc:sldChg>
      <pc:sldChg chg="modSp">
        <pc:chgData name="Becca Witvoet" userId="S::rmwitvoet@olivet.edu::97e2116f-e731-4476-b4cb-064e3641d2c4" providerId="AD" clId="Web-{580F3C6E-859F-EB20-70DB-E11F334E0B8E}" dt="2023-04-20T17:48:44.072" v="291" actId="1076"/>
        <pc:sldMkLst>
          <pc:docMk/>
          <pc:sldMk cId="4130781226" sldId="299"/>
        </pc:sldMkLst>
        <pc:spChg chg="mod">
          <ac:chgData name="Becca Witvoet" userId="S::rmwitvoet@olivet.edu::97e2116f-e731-4476-b4cb-064e3641d2c4" providerId="AD" clId="Web-{580F3C6E-859F-EB20-70DB-E11F334E0B8E}" dt="2023-04-20T17:48:33.103" v="289" actId="1076"/>
          <ac:spMkLst>
            <pc:docMk/>
            <pc:sldMk cId="4130781226" sldId="299"/>
            <ac:spMk id="6" creationId="{330625A0-DA19-38B1-D24A-682A6CBE4A26}"/>
          </ac:spMkLst>
        </pc:spChg>
        <pc:spChg chg="mod">
          <ac:chgData name="Becca Witvoet" userId="S::rmwitvoet@olivet.edu::97e2116f-e731-4476-b4cb-064e3641d2c4" providerId="AD" clId="Web-{580F3C6E-859F-EB20-70DB-E11F334E0B8E}" dt="2023-04-20T17:48:44.072" v="291" actId="1076"/>
          <ac:spMkLst>
            <pc:docMk/>
            <pc:sldMk cId="4130781226" sldId="299"/>
            <ac:spMk id="8" creationId="{3969066A-AE43-876E-D16B-E10A5D57817C}"/>
          </ac:spMkLst>
        </pc:spChg>
      </pc:sldChg>
      <pc:sldChg chg="addSp modSp">
        <pc:chgData name="Becca Witvoet" userId="S::rmwitvoet@olivet.edu::97e2116f-e731-4476-b4cb-064e3641d2c4" providerId="AD" clId="Web-{580F3C6E-859F-EB20-70DB-E11F334E0B8E}" dt="2023-04-20T17:55:27.206" v="444" actId="1076"/>
        <pc:sldMkLst>
          <pc:docMk/>
          <pc:sldMk cId="1402852845" sldId="300"/>
        </pc:sldMkLst>
        <pc:spChg chg="add mod">
          <ac:chgData name="Becca Witvoet" userId="S::rmwitvoet@olivet.edu::97e2116f-e731-4476-b4cb-064e3641d2c4" providerId="AD" clId="Web-{580F3C6E-859F-EB20-70DB-E11F334E0B8E}" dt="2023-04-20T17:55:27.206" v="444" actId="1076"/>
          <ac:spMkLst>
            <pc:docMk/>
            <pc:sldMk cId="1402852845" sldId="300"/>
            <ac:spMk id="4" creationId="{770D4D60-4E38-64A1-B63F-C6F07BC9E3E6}"/>
          </ac:spMkLst>
        </pc:spChg>
      </pc:sldChg>
      <pc:sldChg chg="addSp modSp">
        <pc:chgData name="Becca Witvoet" userId="S::rmwitvoet@olivet.edu::97e2116f-e731-4476-b4cb-064e3641d2c4" providerId="AD" clId="Web-{580F3C6E-859F-EB20-70DB-E11F334E0B8E}" dt="2023-04-20T17:58:47.851" v="549"/>
        <pc:sldMkLst>
          <pc:docMk/>
          <pc:sldMk cId="1092177216" sldId="301"/>
        </pc:sldMkLst>
        <pc:spChg chg="add mod">
          <ac:chgData name="Becca Witvoet" userId="S::rmwitvoet@olivet.edu::97e2116f-e731-4476-b4cb-064e3641d2c4" providerId="AD" clId="Web-{580F3C6E-859F-EB20-70DB-E11F334E0B8E}" dt="2023-04-20T17:58:47.851" v="549"/>
          <ac:spMkLst>
            <pc:docMk/>
            <pc:sldMk cId="1092177216" sldId="301"/>
            <ac:spMk id="5" creationId="{662030CE-F5EB-2FBE-FDCE-73DE8DD18D74}"/>
          </ac:spMkLst>
        </pc:spChg>
      </pc:sldChg>
      <pc:sldChg chg="addSp delSp modSp">
        <pc:chgData name="Becca Witvoet" userId="S::rmwitvoet@olivet.edu::97e2116f-e731-4476-b4cb-064e3641d2c4" providerId="AD" clId="Web-{580F3C6E-859F-EB20-70DB-E11F334E0B8E}" dt="2023-04-20T17:46:44.491" v="250" actId="1076"/>
        <pc:sldMkLst>
          <pc:docMk/>
          <pc:sldMk cId="1725909225" sldId="302"/>
        </pc:sldMkLst>
        <pc:spChg chg="add mod">
          <ac:chgData name="Becca Witvoet" userId="S::rmwitvoet@olivet.edu::97e2116f-e731-4476-b4cb-064e3641d2c4" providerId="AD" clId="Web-{580F3C6E-859F-EB20-70DB-E11F334E0B8E}" dt="2023-04-20T17:46:44.491" v="250" actId="1076"/>
          <ac:spMkLst>
            <pc:docMk/>
            <pc:sldMk cId="1725909225" sldId="302"/>
            <ac:spMk id="6" creationId="{D1299E54-986A-4FA6-F975-2F9CAB5633BF}"/>
          </ac:spMkLst>
        </pc:spChg>
        <pc:picChg chg="add del mod">
          <ac:chgData name="Becca Witvoet" userId="S::rmwitvoet@olivet.edu::97e2116f-e731-4476-b4cb-064e3641d2c4" providerId="AD" clId="Web-{580F3C6E-859F-EB20-70DB-E11F334E0B8E}" dt="2023-04-20T17:35:35.961" v="12"/>
          <ac:picMkLst>
            <pc:docMk/>
            <pc:sldMk cId="1725909225" sldId="302"/>
            <ac:picMk id="4" creationId="{FEB7A72D-F3EC-EBC3-B79E-103B7489CBAD}"/>
          </ac:picMkLst>
        </pc:picChg>
      </pc:sldChg>
    </pc:docChg>
  </pc:docChgLst>
  <pc:docChgLst>
    <pc:chgData name="Carson Caldwell" userId="c470cd6d-2886-4130-8df2-b4129c8bf30d" providerId="ADAL" clId="{0068BFAE-B88D-4A97-AD66-0A64788DEBF4}"/>
    <pc:docChg chg="undo custSel modSld">
      <pc:chgData name="Carson Caldwell" userId="c470cd6d-2886-4130-8df2-b4129c8bf30d" providerId="ADAL" clId="{0068BFAE-B88D-4A97-AD66-0A64788DEBF4}" dt="2023-04-20T22:23:55.358" v="629" actId="313"/>
      <pc:docMkLst>
        <pc:docMk/>
      </pc:docMkLst>
      <pc:sldChg chg="modSp mod">
        <pc:chgData name="Carson Caldwell" userId="c470cd6d-2886-4130-8df2-b4129c8bf30d" providerId="ADAL" clId="{0068BFAE-B88D-4A97-AD66-0A64788DEBF4}" dt="2023-04-20T18:42:02.361" v="95" actId="20577"/>
        <pc:sldMkLst>
          <pc:docMk/>
          <pc:sldMk cId="0" sldId="268"/>
        </pc:sldMkLst>
        <pc:spChg chg="mod">
          <ac:chgData name="Carson Caldwell" userId="c470cd6d-2886-4130-8df2-b4129c8bf30d" providerId="ADAL" clId="{0068BFAE-B88D-4A97-AD66-0A64788DEBF4}" dt="2023-04-20T18:42:02.361" v="95" actId="20577"/>
          <ac:spMkLst>
            <pc:docMk/>
            <pc:sldMk cId="0" sldId="268"/>
            <ac:spMk id="3" creationId="{169DD23E-8C1B-F6CA-FD30-CAE131FF6E5D}"/>
          </ac:spMkLst>
        </pc:spChg>
      </pc:sldChg>
      <pc:sldChg chg="modSp mod">
        <pc:chgData name="Carson Caldwell" userId="c470cd6d-2886-4130-8df2-b4129c8bf30d" providerId="ADAL" clId="{0068BFAE-B88D-4A97-AD66-0A64788DEBF4}" dt="2023-04-20T22:23:55.358" v="629" actId="313"/>
        <pc:sldMkLst>
          <pc:docMk/>
          <pc:sldMk cId="1506565651" sldId="287"/>
        </pc:sldMkLst>
        <pc:spChg chg="mod">
          <ac:chgData name="Carson Caldwell" userId="c470cd6d-2886-4130-8df2-b4129c8bf30d" providerId="ADAL" clId="{0068BFAE-B88D-4A97-AD66-0A64788DEBF4}" dt="2023-04-20T22:23:55.358" v="629" actId="313"/>
          <ac:spMkLst>
            <pc:docMk/>
            <pc:sldMk cId="1506565651" sldId="287"/>
            <ac:spMk id="3" creationId="{E0EB6FBB-950E-2F9F-8320-88F9280367B2}"/>
          </ac:spMkLst>
        </pc:spChg>
      </pc:sldChg>
      <pc:sldChg chg="addSp delSp modSp mod">
        <pc:chgData name="Carson Caldwell" userId="c470cd6d-2886-4130-8df2-b4129c8bf30d" providerId="ADAL" clId="{0068BFAE-B88D-4A97-AD66-0A64788DEBF4}" dt="2023-04-20T18:56:25.759" v="626" actId="478"/>
        <pc:sldMkLst>
          <pc:docMk/>
          <pc:sldMk cId="4130781226" sldId="299"/>
        </pc:sldMkLst>
        <pc:spChg chg="mod">
          <ac:chgData name="Carson Caldwell" userId="c470cd6d-2886-4130-8df2-b4129c8bf30d" providerId="ADAL" clId="{0068BFAE-B88D-4A97-AD66-0A64788DEBF4}" dt="2023-04-20T18:53:01.997" v="544" actId="14100"/>
          <ac:spMkLst>
            <pc:docMk/>
            <pc:sldMk cId="4130781226" sldId="299"/>
            <ac:spMk id="3" creationId="{7B4F3516-0E64-4B3A-848B-3C96DD3CE140}"/>
          </ac:spMkLst>
        </pc:spChg>
        <pc:spChg chg="add mod">
          <ac:chgData name="Carson Caldwell" userId="c470cd6d-2886-4130-8df2-b4129c8bf30d" providerId="ADAL" clId="{0068BFAE-B88D-4A97-AD66-0A64788DEBF4}" dt="2023-04-20T18:56:22.986" v="625" actId="1076"/>
          <ac:spMkLst>
            <pc:docMk/>
            <pc:sldMk cId="4130781226" sldId="299"/>
            <ac:spMk id="4" creationId="{DEE76462-FF43-9BBB-2060-E883F0712D0F}"/>
          </ac:spMkLst>
        </pc:spChg>
        <pc:picChg chg="del mod">
          <ac:chgData name="Carson Caldwell" userId="c470cd6d-2886-4130-8df2-b4129c8bf30d" providerId="ADAL" clId="{0068BFAE-B88D-4A97-AD66-0A64788DEBF4}" dt="2023-04-20T18:56:25.759" v="626" actId="478"/>
          <ac:picMkLst>
            <pc:docMk/>
            <pc:sldMk cId="4130781226" sldId="299"/>
            <ac:picMk id="5" creationId="{30E127FE-0B70-5DD8-D0EE-C793D84775FF}"/>
          </ac:picMkLst>
        </pc:picChg>
      </pc:sldChg>
    </pc:docChg>
  </pc:docChgLst>
  <pc:docChgLst>
    <pc:chgData name="Alisha Wright" userId="S::anwright@olivet.edu::aeaa90be-379a-467c-bd4f-1950596bf133" providerId="AD" clId="Web-{C1CE81C7-6F4C-428F-9C2A-5298C8649CC6}"/>
    <pc:docChg chg="modSld">
      <pc:chgData name="Alisha Wright" userId="S::anwright@olivet.edu::aeaa90be-379a-467c-bd4f-1950596bf133" providerId="AD" clId="Web-{C1CE81C7-6F4C-428F-9C2A-5298C8649CC6}" dt="2023-04-20T19:11:02.219" v="629" actId="14100"/>
      <pc:docMkLst>
        <pc:docMk/>
      </pc:docMkLst>
      <pc:sldChg chg="modSp">
        <pc:chgData name="Alisha Wright" userId="S::anwright@olivet.edu::aeaa90be-379a-467c-bd4f-1950596bf133" providerId="AD" clId="Web-{C1CE81C7-6F4C-428F-9C2A-5298C8649CC6}" dt="2023-04-20T14:32:43.168" v="149" actId="20577"/>
        <pc:sldMkLst>
          <pc:docMk/>
          <pc:sldMk cId="0" sldId="264"/>
        </pc:sldMkLst>
        <pc:spChg chg="mod">
          <ac:chgData name="Alisha Wright" userId="S::anwright@olivet.edu::aeaa90be-379a-467c-bd4f-1950596bf133" providerId="AD" clId="Web-{C1CE81C7-6F4C-428F-9C2A-5298C8649CC6}" dt="2023-04-20T14:32:43.168" v="149" actId="20577"/>
          <ac:spMkLst>
            <pc:docMk/>
            <pc:sldMk cId="0" sldId="264"/>
            <ac:spMk id="139" creationId="{00000000-0000-0000-0000-000000000000}"/>
          </ac:spMkLst>
        </pc:spChg>
      </pc:sldChg>
      <pc:sldChg chg="modSp">
        <pc:chgData name="Alisha Wright" userId="S::anwright@olivet.edu::aeaa90be-379a-467c-bd4f-1950596bf133" providerId="AD" clId="Web-{C1CE81C7-6F4C-428F-9C2A-5298C8649CC6}" dt="2023-04-20T15:54:07.119" v="400" actId="20577"/>
        <pc:sldMkLst>
          <pc:docMk/>
          <pc:sldMk cId="2249909711" sldId="278"/>
        </pc:sldMkLst>
        <pc:spChg chg="mod">
          <ac:chgData name="Alisha Wright" userId="S::anwright@olivet.edu::aeaa90be-379a-467c-bd4f-1950596bf133" providerId="AD" clId="Web-{C1CE81C7-6F4C-428F-9C2A-5298C8649CC6}" dt="2023-04-20T15:54:07.119" v="400" actId="20577"/>
          <ac:spMkLst>
            <pc:docMk/>
            <pc:sldMk cId="2249909711" sldId="278"/>
            <ac:spMk id="7" creationId="{F48FFFDE-9929-F658-BDA1-1EBD03B7C42D}"/>
          </ac:spMkLst>
        </pc:spChg>
      </pc:sldChg>
      <pc:sldChg chg="addSp modSp">
        <pc:chgData name="Alisha Wright" userId="S::anwright@olivet.edu::aeaa90be-379a-467c-bd4f-1950596bf133" providerId="AD" clId="Web-{C1CE81C7-6F4C-428F-9C2A-5298C8649CC6}" dt="2023-04-20T19:11:02.219" v="629" actId="14100"/>
        <pc:sldMkLst>
          <pc:docMk/>
          <pc:sldMk cId="2925529889" sldId="279"/>
        </pc:sldMkLst>
        <pc:spChg chg="mod">
          <ac:chgData name="Alisha Wright" userId="S::anwright@olivet.edu::aeaa90be-379a-467c-bd4f-1950596bf133" providerId="AD" clId="Web-{C1CE81C7-6F4C-428F-9C2A-5298C8649CC6}" dt="2023-04-20T16:01:42.914" v="603" actId="1076"/>
          <ac:spMkLst>
            <pc:docMk/>
            <pc:sldMk cId="2925529889" sldId="279"/>
            <ac:spMk id="4" creationId="{43D502EF-CEFA-E1BD-D1D3-F5BB2CCA1090}"/>
          </ac:spMkLst>
        </pc:spChg>
        <pc:spChg chg="add mod">
          <ac:chgData name="Alisha Wright" userId="S::anwright@olivet.edu::aeaa90be-379a-467c-bd4f-1950596bf133" providerId="AD" clId="Web-{C1CE81C7-6F4C-428F-9C2A-5298C8649CC6}" dt="2023-04-20T19:11:02.219" v="629" actId="14100"/>
          <ac:spMkLst>
            <pc:docMk/>
            <pc:sldMk cId="2925529889" sldId="279"/>
            <ac:spMk id="6" creationId="{94BC9D1C-873A-0110-7196-04627218E41C}"/>
          </ac:spMkLst>
        </pc:spChg>
        <pc:spChg chg="mod">
          <ac:chgData name="Alisha Wright" userId="S::anwright@olivet.edu::aeaa90be-379a-467c-bd4f-1950596bf133" providerId="AD" clId="Web-{C1CE81C7-6F4C-428F-9C2A-5298C8649CC6}" dt="2023-04-20T16:01:32.226" v="601" actId="1076"/>
          <ac:spMkLst>
            <pc:docMk/>
            <pc:sldMk cId="2925529889" sldId="279"/>
            <ac:spMk id="7" creationId="{42153855-51E6-B37F-1A70-9C5F8C1D6DC7}"/>
          </ac:spMkLst>
        </pc:spChg>
        <pc:spChg chg="mod">
          <ac:chgData name="Alisha Wright" userId="S::anwright@olivet.edu::aeaa90be-379a-467c-bd4f-1950596bf133" providerId="AD" clId="Web-{C1CE81C7-6F4C-428F-9C2A-5298C8649CC6}" dt="2023-04-20T16:01:58.039" v="607" actId="1076"/>
          <ac:spMkLst>
            <pc:docMk/>
            <pc:sldMk cId="2925529889" sldId="279"/>
            <ac:spMk id="8" creationId="{D5E590B4-1EDF-61DF-22E4-82C6DEAD3372}"/>
          </ac:spMkLst>
        </pc:spChg>
        <pc:picChg chg="mod">
          <ac:chgData name="Alisha Wright" userId="S::anwright@olivet.edu::aeaa90be-379a-467c-bd4f-1950596bf133" providerId="AD" clId="Web-{C1CE81C7-6F4C-428F-9C2A-5298C8649CC6}" dt="2023-04-20T16:01:36.132" v="602" actId="1076"/>
          <ac:picMkLst>
            <pc:docMk/>
            <pc:sldMk cId="2925529889" sldId="279"/>
            <ac:picMk id="3" creationId="{5B4B9116-3287-FA34-03C6-E00E82937862}"/>
          </ac:picMkLst>
        </pc:picChg>
      </pc:sldChg>
      <pc:sldChg chg="addSp modSp">
        <pc:chgData name="Alisha Wright" userId="S::anwright@olivet.edu::aeaa90be-379a-467c-bd4f-1950596bf133" providerId="AD" clId="Web-{C1CE81C7-6F4C-428F-9C2A-5298C8649CC6}" dt="2023-04-20T14:06:43.562" v="5" actId="1076"/>
        <pc:sldMkLst>
          <pc:docMk/>
          <pc:sldMk cId="4130781226" sldId="299"/>
        </pc:sldMkLst>
        <pc:spChg chg="mod">
          <ac:chgData name="Alisha Wright" userId="S::anwright@olivet.edu::aeaa90be-379a-467c-bd4f-1950596bf133" providerId="AD" clId="Web-{C1CE81C7-6F4C-428F-9C2A-5298C8649CC6}" dt="2023-04-20T14:06:32.937" v="1" actId="20577"/>
          <ac:spMkLst>
            <pc:docMk/>
            <pc:sldMk cId="4130781226" sldId="299"/>
            <ac:spMk id="3" creationId="{7B4F3516-0E64-4B3A-848B-3C96DD3CE140}"/>
          </ac:spMkLst>
        </pc:spChg>
        <pc:picChg chg="add mod">
          <ac:chgData name="Alisha Wright" userId="S::anwright@olivet.edu::aeaa90be-379a-467c-bd4f-1950596bf133" providerId="AD" clId="Web-{C1CE81C7-6F4C-428F-9C2A-5298C8649CC6}" dt="2023-04-20T14:06:43.562" v="5" actId="1076"/>
          <ac:picMkLst>
            <pc:docMk/>
            <pc:sldMk cId="4130781226" sldId="299"/>
            <ac:picMk id="4" creationId="{C6091386-58CA-4837-2230-4926E04D26B9}"/>
          </ac:picMkLst>
        </pc:picChg>
      </pc:sldChg>
      <pc:sldChg chg="modSp">
        <pc:chgData name="Alisha Wright" userId="S::anwright@olivet.edu::aeaa90be-379a-467c-bd4f-1950596bf133" providerId="AD" clId="Web-{C1CE81C7-6F4C-428F-9C2A-5298C8649CC6}" dt="2023-04-20T15:09:46.230" v="213" actId="20577"/>
        <pc:sldMkLst>
          <pc:docMk/>
          <pc:sldMk cId="1725909225" sldId="302"/>
        </pc:sldMkLst>
        <pc:spChg chg="mod">
          <ac:chgData name="Alisha Wright" userId="S::anwright@olivet.edu::aeaa90be-379a-467c-bd4f-1950596bf133" providerId="AD" clId="Web-{C1CE81C7-6F4C-428F-9C2A-5298C8649CC6}" dt="2023-04-20T15:09:46.230" v="213" actId="20577"/>
          <ac:spMkLst>
            <pc:docMk/>
            <pc:sldMk cId="1725909225" sldId="302"/>
            <ac:spMk id="3" creationId="{3D58B7F1-CF69-5C0C-671C-3985AA4BBBA1}"/>
          </ac:spMkLst>
        </pc:spChg>
      </pc:sldChg>
    </pc:docChg>
  </pc:docChgLst>
  <pc:docChgLst>
    <pc:chgData name="Carson Caldwell" userId="S::cacaldwell@olivet.edu::c470cd6d-2886-4130-8df2-b4129c8bf30d" providerId="AD" clId="Web-{A03532E0-70D1-47E7-98B8-E69FAED2F5F5}"/>
    <pc:docChg chg="addSld modSld">
      <pc:chgData name="Carson Caldwell" userId="S::cacaldwell@olivet.edu::c470cd6d-2886-4130-8df2-b4129c8bf30d" providerId="AD" clId="Web-{A03532E0-70D1-47E7-98B8-E69FAED2F5F5}" dt="2023-04-20T18:38:39.532" v="121" actId="20577"/>
      <pc:docMkLst>
        <pc:docMk/>
      </pc:docMkLst>
      <pc:sldChg chg="modSp">
        <pc:chgData name="Carson Caldwell" userId="S::cacaldwell@olivet.edu::c470cd6d-2886-4130-8df2-b4129c8bf30d" providerId="AD" clId="Web-{A03532E0-70D1-47E7-98B8-E69FAED2F5F5}" dt="2023-04-20T18:35:12.603" v="115" actId="1076"/>
        <pc:sldMkLst>
          <pc:docMk/>
          <pc:sldMk cId="0" sldId="258"/>
        </pc:sldMkLst>
        <pc:spChg chg="mod">
          <ac:chgData name="Carson Caldwell" userId="S::cacaldwell@olivet.edu::c470cd6d-2886-4130-8df2-b4129c8bf30d" providerId="AD" clId="Web-{A03532E0-70D1-47E7-98B8-E69FAED2F5F5}" dt="2023-04-20T18:35:12.603" v="115" actId="1076"/>
          <ac:spMkLst>
            <pc:docMk/>
            <pc:sldMk cId="0" sldId="258"/>
            <ac:spMk id="94" creationId="{00000000-0000-0000-0000-000000000000}"/>
          </ac:spMkLst>
        </pc:spChg>
      </pc:sldChg>
      <pc:sldChg chg="modSp">
        <pc:chgData name="Carson Caldwell" userId="S::cacaldwell@olivet.edu::c470cd6d-2886-4130-8df2-b4129c8bf30d" providerId="AD" clId="Web-{A03532E0-70D1-47E7-98B8-E69FAED2F5F5}" dt="2023-04-20T18:38:39.532" v="121" actId="20577"/>
        <pc:sldMkLst>
          <pc:docMk/>
          <pc:sldMk cId="0" sldId="268"/>
        </pc:sldMkLst>
        <pc:spChg chg="mod">
          <ac:chgData name="Carson Caldwell" userId="S::cacaldwell@olivet.edu::c470cd6d-2886-4130-8df2-b4129c8bf30d" providerId="AD" clId="Web-{A03532E0-70D1-47E7-98B8-E69FAED2F5F5}" dt="2023-04-20T18:38:39.532" v="121" actId="20577"/>
          <ac:spMkLst>
            <pc:docMk/>
            <pc:sldMk cId="0" sldId="268"/>
            <ac:spMk id="3" creationId="{169DD23E-8C1B-F6CA-FD30-CAE131FF6E5D}"/>
          </ac:spMkLst>
        </pc:spChg>
      </pc:sldChg>
      <pc:sldChg chg="modSp">
        <pc:chgData name="Carson Caldwell" userId="S::cacaldwell@olivet.edu::c470cd6d-2886-4130-8df2-b4129c8bf30d" providerId="AD" clId="Web-{A03532E0-70D1-47E7-98B8-E69FAED2F5F5}" dt="2023-04-20T17:30:06.276" v="114" actId="20577"/>
        <pc:sldMkLst>
          <pc:docMk/>
          <pc:sldMk cId="1725909225" sldId="302"/>
        </pc:sldMkLst>
        <pc:spChg chg="mod">
          <ac:chgData name="Carson Caldwell" userId="S::cacaldwell@olivet.edu::c470cd6d-2886-4130-8df2-b4129c8bf30d" providerId="AD" clId="Web-{A03532E0-70D1-47E7-98B8-E69FAED2F5F5}" dt="2023-04-20T17:30:06.276" v="114" actId="20577"/>
          <ac:spMkLst>
            <pc:docMk/>
            <pc:sldMk cId="1725909225" sldId="302"/>
            <ac:spMk id="3" creationId="{3D58B7F1-CF69-5C0C-671C-3985AA4BBBA1}"/>
          </ac:spMkLst>
        </pc:spChg>
      </pc:sldChg>
      <pc:sldChg chg="modSp">
        <pc:chgData name="Carson Caldwell" userId="S::cacaldwell@olivet.edu::c470cd6d-2886-4130-8df2-b4129c8bf30d" providerId="AD" clId="Web-{A03532E0-70D1-47E7-98B8-E69FAED2F5F5}" dt="2023-04-20T17:15:27.984" v="17" actId="1076"/>
        <pc:sldMkLst>
          <pc:docMk/>
          <pc:sldMk cId="1530833307" sldId="306"/>
        </pc:sldMkLst>
        <pc:spChg chg="mod">
          <ac:chgData name="Carson Caldwell" userId="S::cacaldwell@olivet.edu::c470cd6d-2886-4130-8df2-b4129c8bf30d" providerId="AD" clId="Web-{A03532E0-70D1-47E7-98B8-E69FAED2F5F5}" dt="2023-04-20T17:14:32.418" v="9"/>
          <ac:spMkLst>
            <pc:docMk/>
            <pc:sldMk cId="1530833307" sldId="306"/>
            <ac:spMk id="3" creationId="{E900E169-A0EB-F70F-0DBD-9451AC8D9673}"/>
          </ac:spMkLst>
        </pc:spChg>
        <pc:spChg chg="mod">
          <ac:chgData name="Carson Caldwell" userId="S::cacaldwell@olivet.edu::c470cd6d-2886-4130-8df2-b4129c8bf30d" providerId="AD" clId="Web-{A03532E0-70D1-47E7-98B8-E69FAED2F5F5}" dt="2023-04-20T17:14:55.295" v="13" actId="20577"/>
          <ac:spMkLst>
            <pc:docMk/>
            <pc:sldMk cId="1530833307" sldId="306"/>
            <ac:spMk id="5" creationId="{A7F1EFF8-9183-2914-04D3-125C3314DF8E}"/>
          </ac:spMkLst>
        </pc:spChg>
        <pc:spChg chg="mod">
          <ac:chgData name="Carson Caldwell" userId="S::cacaldwell@olivet.edu::c470cd6d-2886-4130-8df2-b4129c8bf30d" providerId="AD" clId="Web-{A03532E0-70D1-47E7-98B8-E69FAED2F5F5}" dt="2023-04-20T17:15:13.546" v="15" actId="1076"/>
          <ac:spMkLst>
            <pc:docMk/>
            <pc:sldMk cId="1530833307" sldId="306"/>
            <ac:spMk id="7" creationId="{5C5F90A6-5E4E-082B-59E7-69E18BA9DA94}"/>
          </ac:spMkLst>
        </pc:spChg>
        <pc:spChg chg="mod">
          <ac:chgData name="Carson Caldwell" userId="S::cacaldwell@olivet.edu::c470cd6d-2886-4130-8df2-b4129c8bf30d" providerId="AD" clId="Web-{A03532E0-70D1-47E7-98B8-E69FAED2F5F5}" dt="2023-04-20T17:15:27.984" v="17" actId="1076"/>
          <ac:spMkLst>
            <pc:docMk/>
            <pc:sldMk cId="1530833307" sldId="306"/>
            <ac:spMk id="8" creationId="{BD095F6E-FAFF-6B6A-7EF2-38B001BA0908}"/>
          </ac:spMkLst>
        </pc:spChg>
      </pc:sldChg>
      <pc:sldChg chg="modSp">
        <pc:chgData name="Carson Caldwell" userId="S::cacaldwell@olivet.edu::c470cd6d-2886-4130-8df2-b4129c8bf30d" providerId="AD" clId="Web-{A03532E0-70D1-47E7-98B8-E69FAED2F5F5}" dt="2023-04-20T17:16:16.800" v="42" actId="20577"/>
        <pc:sldMkLst>
          <pc:docMk/>
          <pc:sldMk cId="4079297258" sldId="307"/>
        </pc:sldMkLst>
        <pc:spChg chg="mod">
          <ac:chgData name="Carson Caldwell" userId="S::cacaldwell@olivet.edu::c470cd6d-2886-4130-8df2-b4129c8bf30d" providerId="AD" clId="Web-{A03532E0-70D1-47E7-98B8-E69FAED2F5F5}" dt="2023-04-20T17:16:16.800" v="42" actId="20577"/>
          <ac:spMkLst>
            <pc:docMk/>
            <pc:sldMk cId="4079297258" sldId="307"/>
            <ac:spMk id="3" creationId="{F72FAAAE-EDAD-A575-6B2D-E5DDF3E0B60F}"/>
          </ac:spMkLst>
        </pc:spChg>
      </pc:sldChg>
      <pc:sldChg chg="delSp modSp new">
        <pc:chgData name="Carson Caldwell" userId="S::cacaldwell@olivet.edu::c470cd6d-2886-4130-8df2-b4129c8bf30d" providerId="AD" clId="Web-{A03532E0-70D1-47E7-98B8-E69FAED2F5F5}" dt="2023-04-20T17:16:50.490" v="51"/>
        <pc:sldMkLst>
          <pc:docMk/>
          <pc:sldMk cId="53385576" sldId="309"/>
        </pc:sldMkLst>
        <pc:spChg chg="mod">
          <ac:chgData name="Carson Caldwell" userId="S::cacaldwell@olivet.edu::c470cd6d-2886-4130-8df2-b4129c8bf30d" providerId="AD" clId="Web-{A03532E0-70D1-47E7-98B8-E69FAED2F5F5}" dt="2023-04-20T17:16:46.817" v="50" actId="20577"/>
          <ac:spMkLst>
            <pc:docMk/>
            <pc:sldMk cId="53385576" sldId="309"/>
            <ac:spMk id="2" creationId="{AEF2B96E-752F-775F-B64D-5310DF9229F8}"/>
          </ac:spMkLst>
        </pc:spChg>
        <pc:spChg chg="del">
          <ac:chgData name="Carson Caldwell" userId="S::cacaldwell@olivet.edu::c470cd6d-2886-4130-8df2-b4129c8bf30d" providerId="AD" clId="Web-{A03532E0-70D1-47E7-98B8-E69FAED2F5F5}" dt="2023-04-20T17:16:50.490" v="51"/>
          <ac:spMkLst>
            <pc:docMk/>
            <pc:sldMk cId="53385576" sldId="309"/>
            <ac:spMk id="3" creationId="{84AA6439-4A5F-02E4-3FDC-941F0C27C444}"/>
          </ac:spMkLst>
        </pc:spChg>
      </pc:sldChg>
    </pc:docChg>
  </pc:docChgLst>
  <pc:docChgLst>
    <pc:chgData name="Becca Witvoet" userId="S::rmwitvoet@olivet.edu::97e2116f-e731-4476-b4cb-064e3641d2c4" providerId="AD" clId="Web-{468983E4-5753-A953-30A2-9CE5C25A33C8}"/>
    <pc:docChg chg="modSld">
      <pc:chgData name="Becca Witvoet" userId="S::rmwitvoet@olivet.edu::97e2116f-e731-4476-b4cb-064e3641d2c4" providerId="AD" clId="Web-{468983E4-5753-A953-30A2-9CE5C25A33C8}" dt="2023-04-21T16:31:20.826" v="41"/>
      <pc:docMkLst>
        <pc:docMk/>
      </pc:docMkLst>
      <pc:sldChg chg="modNotes">
        <pc:chgData name="Becca Witvoet" userId="S::rmwitvoet@olivet.edu::97e2116f-e731-4476-b4cb-064e3641d2c4" providerId="AD" clId="Web-{468983E4-5753-A953-30A2-9CE5C25A33C8}" dt="2023-04-21T16:25:32.521" v="17"/>
        <pc:sldMkLst>
          <pc:docMk/>
          <pc:sldMk cId="0" sldId="256"/>
        </pc:sldMkLst>
      </pc:sldChg>
      <pc:sldChg chg="modNotes">
        <pc:chgData name="Becca Witvoet" userId="S::rmwitvoet@olivet.edu::97e2116f-e731-4476-b4cb-064e3641d2c4" providerId="AD" clId="Web-{468983E4-5753-A953-30A2-9CE5C25A33C8}" dt="2023-04-21T16:31:20.826" v="41"/>
        <pc:sldMkLst>
          <pc:docMk/>
          <pc:sldMk cId="1610013566" sldId="289"/>
        </pc:sldMkLst>
      </pc:sldChg>
    </pc:docChg>
  </pc:docChgLst>
  <pc:docChgLst>
    <pc:chgData name="Becca Witvoet" userId="S::rmwitvoet@olivet.edu::97e2116f-e731-4476-b4cb-064e3641d2c4" providerId="AD" clId="Web-{79F1FE49-0F63-4B35-8161-84BEEB9188F4}"/>
    <pc:docChg chg="modSld">
      <pc:chgData name="Becca Witvoet" userId="S::rmwitvoet@olivet.edu::97e2116f-e731-4476-b4cb-064e3641d2c4" providerId="AD" clId="Web-{79F1FE49-0F63-4B35-8161-84BEEB9188F4}" dt="2023-04-21T00:53:42.338" v="6"/>
      <pc:docMkLst>
        <pc:docMk/>
      </pc:docMkLst>
      <pc:sldChg chg="modSp">
        <pc:chgData name="Becca Witvoet" userId="S::rmwitvoet@olivet.edu::97e2116f-e731-4476-b4cb-064e3641d2c4" providerId="AD" clId="Web-{79F1FE49-0F63-4B35-8161-84BEEB9188F4}" dt="2023-04-21T00:53:42.338" v="6"/>
        <pc:sldMkLst>
          <pc:docMk/>
          <pc:sldMk cId="3428914179" sldId="285"/>
        </pc:sldMkLst>
        <pc:graphicFrameChg chg="mod modGraphic">
          <ac:chgData name="Becca Witvoet" userId="S::rmwitvoet@olivet.edu::97e2116f-e731-4476-b4cb-064e3641d2c4" providerId="AD" clId="Web-{79F1FE49-0F63-4B35-8161-84BEEB9188F4}" dt="2023-04-21T00:53:42.338" v="6"/>
          <ac:graphicFrameMkLst>
            <pc:docMk/>
            <pc:sldMk cId="3428914179" sldId="285"/>
            <ac:graphicFrameMk id="3" creationId="{ACDF1E5A-E109-E5D7-5533-80E1B873B677}"/>
          </ac:graphicFrameMkLst>
        </pc:graphicFrameChg>
      </pc:sldChg>
    </pc:docChg>
  </pc:docChgLst>
  <pc:docChgLst>
    <pc:chgData name="Becca Witvoet" userId="S::rmwitvoet@olivet.edu::97e2116f-e731-4476-b4cb-064e3641d2c4" providerId="AD" clId="Web-{E3DD9C6D-087F-4544-832F-BB62A9519C5D}"/>
    <pc:docChg chg="modSld">
      <pc:chgData name="Becca Witvoet" userId="S::rmwitvoet@olivet.edu::97e2116f-e731-4476-b4cb-064e3641d2c4" providerId="AD" clId="Web-{E3DD9C6D-087F-4544-832F-BB62A9519C5D}" dt="2023-04-21T00:50:04.606" v="260"/>
      <pc:docMkLst>
        <pc:docMk/>
      </pc:docMkLst>
      <pc:sldChg chg="modSp">
        <pc:chgData name="Becca Witvoet" userId="S::rmwitvoet@olivet.edu::97e2116f-e731-4476-b4cb-064e3641d2c4" providerId="AD" clId="Web-{E3DD9C6D-087F-4544-832F-BB62A9519C5D}" dt="2023-04-21T00:06:47.131" v="161"/>
        <pc:sldMkLst>
          <pc:docMk/>
          <pc:sldMk cId="3854263041" sldId="280"/>
        </pc:sldMkLst>
        <pc:graphicFrameChg chg="mod modGraphic">
          <ac:chgData name="Becca Witvoet" userId="S::rmwitvoet@olivet.edu::97e2116f-e731-4476-b4cb-064e3641d2c4" providerId="AD" clId="Web-{E3DD9C6D-087F-4544-832F-BB62A9519C5D}" dt="2023-04-21T00:06:47.131" v="161"/>
          <ac:graphicFrameMkLst>
            <pc:docMk/>
            <pc:sldMk cId="3854263041" sldId="280"/>
            <ac:graphicFrameMk id="4" creationId="{6D82B9FE-723F-5602-5F9F-A3091BEA8B81}"/>
          </ac:graphicFrameMkLst>
        </pc:graphicFrameChg>
      </pc:sldChg>
      <pc:sldChg chg="modSp">
        <pc:chgData name="Becca Witvoet" userId="S::rmwitvoet@olivet.edu::97e2116f-e731-4476-b4cb-064e3641d2c4" providerId="AD" clId="Web-{E3DD9C6D-087F-4544-832F-BB62A9519C5D}" dt="2023-04-21T00:09:28.915" v="211"/>
        <pc:sldMkLst>
          <pc:docMk/>
          <pc:sldMk cId="4234266052" sldId="281"/>
        </pc:sldMkLst>
        <pc:graphicFrameChg chg="mod modGraphic">
          <ac:chgData name="Becca Witvoet" userId="S::rmwitvoet@olivet.edu::97e2116f-e731-4476-b4cb-064e3641d2c4" providerId="AD" clId="Web-{E3DD9C6D-087F-4544-832F-BB62A9519C5D}" dt="2023-04-21T00:09:28.915" v="211"/>
          <ac:graphicFrameMkLst>
            <pc:docMk/>
            <pc:sldMk cId="4234266052" sldId="281"/>
            <ac:graphicFrameMk id="6" creationId="{0B9AECD0-7923-230C-1DDF-7A3F0B1E2DEF}"/>
          </ac:graphicFrameMkLst>
        </pc:graphicFrameChg>
      </pc:sldChg>
      <pc:sldChg chg="modSp">
        <pc:chgData name="Becca Witvoet" userId="S::rmwitvoet@olivet.edu::97e2116f-e731-4476-b4cb-064e3641d2c4" providerId="AD" clId="Web-{E3DD9C6D-087F-4544-832F-BB62A9519C5D}" dt="2023-04-21T00:50:04.606" v="260"/>
        <pc:sldMkLst>
          <pc:docMk/>
          <pc:sldMk cId="3428914179" sldId="285"/>
        </pc:sldMkLst>
        <pc:graphicFrameChg chg="mod modGraphic">
          <ac:chgData name="Becca Witvoet" userId="S::rmwitvoet@olivet.edu::97e2116f-e731-4476-b4cb-064e3641d2c4" providerId="AD" clId="Web-{E3DD9C6D-087F-4544-832F-BB62A9519C5D}" dt="2023-04-21T00:50:04.606" v="260"/>
          <ac:graphicFrameMkLst>
            <pc:docMk/>
            <pc:sldMk cId="3428914179" sldId="285"/>
            <ac:graphicFrameMk id="3" creationId="{ACDF1E5A-E109-E5D7-5533-80E1B873B677}"/>
          </ac:graphicFrameMkLst>
        </pc:graphicFrameChg>
      </pc:sldChg>
      <pc:sldChg chg="modSp">
        <pc:chgData name="Becca Witvoet" userId="S::rmwitvoet@olivet.edu::97e2116f-e731-4476-b4cb-064e3641d2c4" providerId="AD" clId="Web-{E3DD9C6D-087F-4544-832F-BB62A9519C5D}" dt="2023-04-21T00:06:33.552" v="152"/>
        <pc:sldMkLst>
          <pc:docMk/>
          <pc:sldMk cId="1977705991" sldId="286"/>
        </pc:sldMkLst>
        <pc:graphicFrameChg chg="mod modGraphic">
          <ac:chgData name="Becca Witvoet" userId="S::rmwitvoet@olivet.edu::97e2116f-e731-4476-b4cb-064e3641d2c4" providerId="AD" clId="Web-{E3DD9C6D-087F-4544-832F-BB62A9519C5D}" dt="2023-04-21T00:06:33.552" v="152"/>
          <ac:graphicFrameMkLst>
            <pc:docMk/>
            <pc:sldMk cId="1977705991" sldId="286"/>
            <ac:graphicFrameMk id="4" creationId="{E6A10C57-9D20-85F2-A95F-E1A5ECBAC67F}"/>
          </ac:graphicFrameMkLst>
        </pc:graphicFrameChg>
      </pc:sldChg>
      <pc:sldChg chg="addSp delSp modSp">
        <pc:chgData name="Becca Witvoet" userId="S::rmwitvoet@olivet.edu::97e2116f-e731-4476-b4cb-064e3641d2c4" providerId="AD" clId="Web-{E3DD9C6D-087F-4544-832F-BB62A9519C5D}" dt="2023-04-20T23:59:04.042" v="4" actId="1076"/>
        <pc:sldMkLst>
          <pc:docMk/>
          <pc:sldMk cId="1290677714" sldId="288"/>
        </pc:sldMkLst>
        <pc:picChg chg="add mod">
          <ac:chgData name="Becca Witvoet" userId="S::rmwitvoet@olivet.edu::97e2116f-e731-4476-b4cb-064e3641d2c4" providerId="AD" clId="Web-{E3DD9C6D-087F-4544-832F-BB62A9519C5D}" dt="2023-04-20T23:59:04.042" v="4" actId="1076"/>
          <ac:picMkLst>
            <pc:docMk/>
            <pc:sldMk cId="1290677714" sldId="288"/>
            <ac:picMk id="4" creationId="{4B5BF478-8C9E-6992-212D-617798F13D34}"/>
          </ac:picMkLst>
        </pc:picChg>
        <pc:picChg chg="del">
          <ac:chgData name="Becca Witvoet" userId="S::rmwitvoet@olivet.edu::97e2116f-e731-4476-b4cb-064e3641d2c4" providerId="AD" clId="Web-{E3DD9C6D-087F-4544-832F-BB62A9519C5D}" dt="2023-04-20T23:58:43.355" v="0"/>
          <ac:picMkLst>
            <pc:docMk/>
            <pc:sldMk cId="1290677714" sldId="288"/>
            <ac:picMk id="6" creationId="{505A6E1A-D8E2-18AF-4499-6DA90B0C7807}"/>
          </ac:picMkLst>
        </pc:picChg>
      </pc:sldChg>
      <pc:sldChg chg="modSp">
        <pc:chgData name="Becca Witvoet" userId="S::rmwitvoet@olivet.edu::97e2116f-e731-4476-b4cb-064e3641d2c4" providerId="AD" clId="Web-{E3DD9C6D-087F-4544-832F-BB62A9519C5D}" dt="2023-04-21T00:07:18.022" v="178"/>
        <pc:sldMkLst>
          <pc:docMk/>
          <pc:sldMk cId="1033932661" sldId="293"/>
        </pc:sldMkLst>
        <pc:graphicFrameChg chg="mod modGraphic">
          <ac:chgData name="Becca Witvoet" userId="S::rmwitvoet@olivet.edu::97e2116f-e731-4476-b4cb-064e3641d2c4" providerId="AD" clId="Web-{E3DD9C6D-087F-4544-832F-BB62A9519C5D}" dt="2023-04-21T00:07:18.022" v="178"/>
          <ac:graphicFrameMkLst>
            <pc:docMk/>
            <pc:sldMk cId="1033932661" sldId="293"/>
            <ac:graphicFrameMk id="4" creationId="{8966673D-651A-6EAC-03A2-2345DD64686E}"/>
          </ac:graphicFrameMkLst>
        </pc:graphicFrameChg>
      </pc:sldChg>
      <pc:sldChg chg="modSp">
        <pc:chgData name="Becca Witvoet" userId="S::rmwitvoet@olivet.edu::97e2116f-e731-4476-b4cb-064e3641d2c4" providerId="AD" clId="Web-{E3DD9C6D-087F-4544-832F-BB62A9519C5D}" dt="2023-04-21T00:08:13.101" v="188"/>
        <pc:sldMkLst>
          <pc:docMk/>
          <pc:sldMk cId="1402852845" sldId="300"/>
        </pc:sldMkLst>
        <pc:graphicFrameChg chg="mod modGraphic">
          <ac:chgData name="Becca Witvoet" userId="S::rmwitvoet@olivet.edu::97e2116f-e731-4476-b4cb-064e3641d2c4" providerId="AD" clId="Web-{E3DD9C6D-087F-4544-832F-BB62A9519C5D}" dt="2023-04-21T00:08:13.101" v="188"/>
          <ac:graphicFrameMkLst>
            <pc:docMk/>
            <pc:sldMk cId="1402852845" sldId="300"/>
            <ac:graphicFrameMk id="8" creationId="{83D68F39-37A5-209D-789A-3C8A895A46A5}"/>
          </ac:graphicFrameMkLst>
        </pc:graphicFrameChg>
      </pc:sldChg>
      <pc:sldChg chg="addSp modSp">
        <pc:chgData name="Becca Witvoet" userId="S::rmwitvoet@olivet.edu::97e2116f-e731-4476-b4cb-064e3641d2c4" providerId="AD" clId="Web-{E3DD9C6D-087F-4544-832F-BB62A9519C5D}" dt="2023-04-21T00:39:53.811" v="235" actId="1076"/>
        <pc:sldMkLst>
          <pc:docMk/>
          <pc:sldMk cId="457151558" sldId="304"/>
        </pc:sldMkLst>
        <pc:graphicFrameChg chg="mod modGraphic">
          <ac:chgData name="Becca Witvoet" userId="S::rmwitvoet@olivet.edu::97e2116f-e731-4476-b4cb-064e3641d2c4" providerId="AD" clId="Web-{E3DD9C6D-087F-4544-832F-BB62A9519C5D}" dt="2023-04-21T00:39:18.967" v="230"/>
          <ac:graphicFrameMkLst>
            <pc:docMk/>
            <pc:sldMk cId="457151558" sldId="304"/>
            <ac:graphicFrameMk id="4" creationId="{1202EA67-26BA-F9C0-1317-A07AEAFDC362}"/>
          </ac:graphicFrameMkLst>
        </pc:graphicFrameChg>
        <pc:picChg chg="add mod modCrop">
          <ac:chgData name="Becca Witvoet" userId="S::rmwitvoet@olivet.edu::97e2116f-e731-4476-b4cb-064e3641d2c4" providerId="AD" clId="Web-{E3DD9C6D-087F-4544-832F-BB62A9519C5D}" dt="2023-04-21T00:39:53.811" v="235" actId="1076"/>
          <ac:picMkLst>
            <pc:docMk/>
            <pc:sldMk cId="457151558" sldId="304"/>
            <ac:picMk id="3" creationId="{4058F15D-F2F9-CD83-5D3D-38129483279E}"/>
          </ac:picMkLst>
        </pc:picChg>
      </pc:sldChg>
      <pc:sldChg chg="addSp delSp modSp">
        <pc:chgData name="Becca Witvoet" userId="S::rmwitvoet@olivet.edu::97e2116f-e731-4476-b4cb-064e3641d2c4" providerId="AD" clId="Web-{E3DD9C6D-087F-4544-832F-BB62A9519C5D}" dt="2023-04-21T00:35:49.795" v="224"/>
        <pc:sldMkLst>
          <pc:docMk/>
          <pc:sldMk cId="1233237344" sldId="310"/>
        </pc:sldMkLst>
        <pc:spChg chg="del">
          <ac:chgData name="Becca Witvoet" userId="S::rmwitvoet@olivet.edu::97e2116f-e731-4476-b4cb-064e3641d2c4" providerId="AD" clId="Web-{E3DD9C6D-087F-4544-832F-BB62A9519C5D}" dt="2023-04-21T00:35:49.795" v="224"/>
          <ac:spMkLst>
            <pc:docMk/>
            <pc:sldMk cId="1233237344" sldId="310"/>
            <ac:spMk id="3" creationId="{3E946438-112D-B8A0-CEDA-B60EBAFED632}"/>
          </ac:spMkLst>
        </pc:spChg>
        <pc:spChg chg="add mod">
          <ac:chgData name="Becca Witvoet" userId="S::rmwitvoet@olivet.edu::97e2116f-e731-4476-b4cb-064e3641d2c4" providerId="AD" clId="Web-{E3DD9C6D-087F-4544-832F-BB62A9519C5D}" dt="2023-04-21T00:35:49.795" v="224"/>
          <ac:spMkLst>
            <pc:docMk/>
            <pc:sldMk cId="1233237344" sldId="310"/>
            <ac:spMk id="6" creationId="{A426785C-8A79-4D83-7AA4-D41CDEE59806}"/>
          </ac:spMkLst>
        </pc:spChg>
        <pc:picChg chg="add mod modCrop">
          <ac:chgData name="Becca Witvoet" userId="S::rmwitvoet@olivet.edu::97e2116f-e731-4476-b4cb-064e3641d2c4" providerId="AD" clId="Web-{E3DD9C6D-087F-4544-832F-BB62A9519C5D}" dt="2023-04-21T00:35:15.998" v="223" actId="14100"/>
          <ac:picMkLst>
            <pc:docMk/>
            <pc:sldMk cId="1233237344" sldId="310"/>
            <ac:picMk id="4" creationId="{AD21FDA0-820D-A72A-DA7A-F30E1B0E9BA8}"/>
          </ac:picMkLst>
        </pc:picChg>
      </pc:sldChg>
    </pc:docChg>
  </pc:docChgLst>
  <pc:docChgLst>
    <pc:chgData name="Carson Caldwell" userId="S::cacaldwell@olivet.edu::c470cd6d-2886-4130-8df2-b4129c8bf30d" providerId="AD" clId="Web-{69875036-0D1C-4844-BD2D-CC2901103605}"/>
    <pc:docChg chg="modSld">
      <pc:chgData name="Carson Caldwell" userId="S::cacaldwell@olivet.edu::c470cd6d-2886-4130-8df2-b4129c8bf30d" providerId="AD" clId="Web-{69875036-0D1C-4844-BD2D-CC2901103605}" dt="2023-04-21T16:08:59.233" v="2"/>
      <pc:docMkLst>
        <pc:docMk/>
      </pc:docMkLst>
      <pc:sldChg chg="addAnim delAnim">
        <pc:chgData name="Carson Caldwell" userId="S::cacaldwell@olivet.edu::c470cd6d-2886-4130-8df2-b4129c8bf30d" providerId="AD" clId="Web-{69875036-0D1C-4844-BD2D-CC2901103605}" dt="2023-04-21T16:08:59.233" v="2"/>
        <pc:sldMkLst>
          <pc:docMk/>
          <pc:sldMk cId="1725909225" sldId="302"/>
        </pc:sldMkLst>
      </pc:sldChg>
    </pc:docChg>
  </pc:docChgLst>
  <pc:docChgLst>
    <pc:chgData name="Becca Witvoet" userId="S::rmwitvoet@olivet.edu::97e2116f-e731-4476-b4cb-064e3641d2c4" providerId="AD" clId="Web-{7A82821C-7D4E-DB5E-E7A5-1D5C8AEAFBE5}"/>
    <pc:docChg chg="addSld delSld modSld sldOrd">
      <pc:chgData name="Becca Witvoet" userId="S::rmwitvoet@olivet.edu::97e2116f-e731-4476-b4cb-064e3641d2c4" providerId="AD" clId="Web-{7A82821C-7D4E-DB5E-E7A5-1D5C8AEAFBE5}" dt="2023-04-19T23:17:05.459" v="764"/>
      <pc:docMkLst>
        <pc:docMk/>
      </pc:docMkLst>
      <pc:sldChg chg="addSp modSp">
        <pc:chgData name="Becca Witvoet" userId="S::rmwitvoet@olivet.edu::97e2116f-e731-4476-b4cb-064e3641d2c4" providerId="AD" clId="Web-{7A82821C-7D4E-DB5E-E7A5-1D5C8AEAFBE5}" dt="2023-04-19T22:05:47.913" v="129" actId="14100"/>
        <pc:sldMkLst>
          <pc:docMk/>
          <pc:sldMk cId="0" sldId="258"/>
        </pc:sldMkLst>
        <pc:spChg chg="add mod">
          <ac:chgData name="Becca Witvoet" userId="S::rmwitvoet@olivet.edu::97e2116f-e731-4476-b4cb-064e3641d2c4" providerId="AD" clId="Web-{7A82821C-7D4E-DB5E-E7A5-1D5C8AEAFBE5}" dt="2023-04-19T22:05:30.944" v="126" actId="1076"/>
          <ac:spMkLst>
            <pc:docMk/>
            <pc:sldMk cId="0" sldId="258"/>
            <ac:spMk id="2" creationId="{0F04A56F-31B7-5ACD-17B2-14D9C5E8E552}"/>
          </ac:spMkLst>
        </pc:spChg>
        <pc:spChg chg="mod ord">
          <ac:chgData name="Becca Witvoet" userId="S::rmwitvoet@olivet.edu::97e2116f-e731-4476-b4cb-064e3641d2c4" providerId="AD" clId="Web-{7A82821C-7D4E-DB5E-E7A5-1D5C8AEAFBE5}" dt="2023-04-19T22:05:47.913" v="129" actId="14100"/>
          <ac:spMkLst>
            <pc:docMk/>
            <pc:sldMk cId="0" sldId="258"/>
            <ac:spMk id="4" creationId="{44A3A758-56F1-11FD-2DED-168C4E047108}"/>
          </ac:spMkLst>
        </pc:spChg>
        <pc:picChg chg="mod ord modCrop">
          <ac:chgData name="Becca Witvoet" userId="S::rmwitvoet@olivet.edu::97e2116f-e731-4476-b4cb-064e3641d2c4" providerId="AD" clId="Web-{7A82821C-7D4E-DB5E-E7A5-1D5C8AEAFBE5}" dt="2023-04-19T22:05:39.054" v="127" actId="1076"/>
          <ac:picMkLst>
            <pc:docMk/>
            <pc:sldMk cId="0" sldId="258"/>
            <ac:picMk id="3" creationId="{D0A713D4-9A14-5689-BC1C-1CEA72F02721}"/>
          </ac:picMkLst>
        </pc:picChg>
      </pc:sldChg>
      <pc:sldChg chg="addSp delSp modSp">
        <pc:chgData name="Becca Witvoet" userId="S::rmwitvoet@olivet.edu::97e2116f-e731-4476-b4cb-064e3641d2c4" providerId="AD" clId="Web-{7A82821C-7D4E-DB5E-E7A5-1D5C8AEAFBE5}" dt="2023-04-19T23:00:09.623" v="557" actId="1076"/>
        <pc:sldMkLst>
          <pc:docMk/>
          <pc:sldMk cId="0" sldId="268"/>
        </pc:sldMkLst>
        <pc:spChg chg="add del mod">
          <ac:chgData name="Becca Witvoet" userId="S::rmwitvoet@olivet.edu::97e2116f-e731-4476-b4cb-064e3641d2c4" providerId="AD" clId="Web-{7A82821C-7D4E-DB5E-E7A5-1D5C8AEAFBE5}" dt="2023-04-19T22:52:39.341" v="494"/>
          <ac:spMkLst>
            <pc:docMk/>
            <pc:sldMk cId="0" sldId="268"/>
            <ac:spMk id="2" creationId="{72DFE4DF-2F44-08A3-A3A7-6B5897FBA28D}"/>
          </ac:spMkLst>
        </pc:spChg>
        <pc:spChg chg="mod">
          <ac:chgData name="Becca Witvoet" userId="S::rmwitvoet@olivet.edu::97e2116f-e731-4476-b4cb-064e3641d2c4" providerId="AD" clId="Web-{7A82821C-7D4E-DB5E-E7A5-1D5C8AEAFBE5}" dt="2023-04-19T22:57:53.525" v="537" actId="14100"/>
          <ac:spMkLst>
            <pc:docMk/>
            <pc:sldMk cId="0" sldId="268"/>
            <ac:spMk id="3" creationId="{169DD23E-8C1B-F6CA-FD30-CAE131FF6E5D}"/>
          </ac:spMkLst>
        </pc:spChg>
        <pc:spChg chg="add mod">
          <ac:chgData name="Becca Witvoet" userId="S::rmwitvoet@olivet.edu::97e2116f-e731-4476-b4cb-064e3641d2c4" providerId="AD" clId="Web-{7A82821C-7D4E-DB5E-E7A5-1D5C8AEAFBE5}" dt="2023-04-19T22:58:10.838" v="539" actId="14100"/>
          <ac:spMkLst>
            <pc:docMk/>
            <pc:sldMk cId="0" sldId="268"/>
            <ac:spMk id="4" creationId="{FC1FA869-09A4-4816-9941-A2BD331D2687}"/>
          </ac:spMkLst>
        </pc:spChg>
        <pc:spChg chg="add mod">
          <ac:chgData name="Becca Witvoet" userId="S::rmwitvoet@olivet.edu::97e2116f-e731-4476-b4cb-064e3641d2c4" providerId="AD" clId="Web-{7A82821C-7D4E-DB5E-E7A5-1D5C8AEAFBE5}" dt="2023-04-19T23:00:09.623" v="557" actId="1076"/>
          <ac:spMkLst>
            <pc:docMk/>
            <pc:sldMk cId="0" sldId="268"/>
            <ac:spMk id="5" creationId="{DCB9BCEA-E34D-175A-500E-E3D062E26444}"/>
          </ac:spMkLst>
        </pc:spChg>
        <pc:spChg chg="add mod">
          <ac:chgData name="Becca Witvoet" userId="S::rmwitvoet@olivet.edu::97e2116f-e731-4476-b4cb-064e3641d2c4" providerId="AD" clId="Web-{7A82821C-7D4E-DB5E-E7A5-1D5C8AEAFBE5}" dt="2023-04-19T22:59:19.731" v="550" actId="1076"/>
          <ac:spMkLst>
            <pc:docMk/>
            <pc:sldMk cId="0" sldId="268"/>
            <ac:spMk id="6" creationId="{4961B4F9-D2EF-BFA7-0E2D-A82931F8EDAF}"/>
          </ac:spMkLst>
        </pc:spChg>
        <pc:spChg chg="add mod">
          <ac:chgData name="Becca Witvoet" userId="S::rmwitvoet@olivet.edu::97e2116f-e731-4476-b4cb-064e3641d2c4" providerId="AD" clId="Web-{7A82821C-7D4E-DB5E-E7A5-1D5C8AEAFBE5}" dt="2023-04-19T22:59:33.153" v="552" actId="1076"/>
          <ac:spMkLst>
            <pc:docMk/>
            <pc:sldMk cId="0" sldId="268"/>
            <ac:spMk id="8" creationId="{C4F53E7D-CBD9-63D0-48C4-53ED0BA1BFFD}"/>
          </ac:spMkLst>
        </pc:spChg>
        <pc:spChg chg="mod">
          <ac:chgData name="Becca Witvoet" userId="S::rmwitvoet@olivet.edu::97e2116f-e731-4476-b4cb-064e3641d2c4" providerId="AD" clId="Web-{7A82821C-7D4E-DB5E-E7A5-1D5C8AEAFBE5}" dt="2023-04-19T22:18:17.324" v="247" actId="20577"/>
          <ac:spMkLst>
            <pc:docMk/>
            <pc:sldMk cId="0" sldId="268"/>
            <ac:spMk id="167" creationId="{00000000-0000-0000-0000-000000000000}"/>
          </ac:spMkLst>
        </pc:spChg>
        <pc:cxnChg chg="add mod">
          <ac:chgData name="Becca Witvoet" userId="S::rmwitvoet@olivet.edu::97e2116f-e731-4476-b4cb-064e3641d2c4" providerId="AD" clId="Web-{7A82821C-7D4E-DB5E-E7A5-1D5C8AEAFBE5}" dt="2023-04-19T22:59:28.278" v="551" actId="1076"/>
          <ac:cxnSpMkLst>
            <pc:docMk/>
            <pc:sldMk cId="0" sldId="268"/>
            <ac:cxnSpMk id="7" creationId="{B58D348B-35D4-CE94-6EF8-61AAA34BD630}"/>
          </ac:cxnSpMkLst>
        </pc:cxnChg>
        <pc:cxnChg chg="add mod">
          <ac:chgData name="Becca Witvoet" userId="S::rmwitvoet@olivet.edu::97e2116f-e731-4476-b4cb-064e3641d2c4" providerId="AD" clId="Web-{7A82821C-7D4E-DB5E-E7A5-1D5C8AEAFBE5}" dt="2023-04-19T22:59:15.856" v="549"/>
          <ac:cxnSpMkLst>
            <pc:docMk/>
            <pc:sldMk cId="0" sldId="268"/>
            <ac:cxnSpMk id="9" creationId="{46E1AF43-C76E-6A6B-5525-ADABD63346DF}"/>
          </ac:cxnSpMkLst>
        </pc:cxnChg>
        <pc:cxnChg chg="add mod">
          <ac:chgData name="Becca Witvoet" userId="S::rmwitvoet@olivet.edu::97e2116f-e731-4476-b4cb-064e3641d2c4" providerId="AD" clId="Web-{7A82821C-7D4E-DB5E-E7A5-1D5C8AEAFBE5}" dt="2023-04-19T23:00:06.326" v="556" actId="14100"/>
          <ac:cxnSpMkLst>
            <pc:docMk/>
            <pc:sldMk cId="0" sldId="268"/>
            <ac:cxnSpMk id="10" creationId="{006B80CA-8D30-DA29-AA33-44D518FA3004}"/>
          </ac:cxnSpMkLst>
        </pc:cxnChg>
      </pc:sldChg>
      <pc:sldChg chg="addSp modSp">
        <pc:chgData name="Becca Witvoet" userId="S::rmwitvoet@olivet.edu::97e2116f-e731-4476-b4cb-064e3641d2c4" providerId="AD" clId="Web-{7A82821C-7D4E-DB5E-E7A5-1D5C8AEAFBE5}" dt="2023-04-19T22:02:14.454" v="77" actId="1076"/>
        <pc:sldMkLst>
          <pc:docMk/>
          <pc:sldMk cId="2356406108" sldId="276"/>
        </pc:sldMkLst>
        <pc:spChg chg="add mod">
          <ac:chgData name="Becca Witvoet" userId="S::rmwitvoet@olivet.edu::97e2116f-e731-4476-b4cb-064e3641d2c4" providerId="AD" clId="Web-{7A82821C-7D4E-DB5E-E7A5-1D5C8AEAFBE5}" dt="2023-04-19T22:02:14.454" v="77" actId="1076"/>
          <ac:spMkLst>
            <pc:docMk/>
            <pc:sldMk cId="2356406108" sldId="276"/>
            <ac:spMk id="7" creationId="{E16505B4-2A91-0800-03D5-B2E317810C73}"/>
          </ac:spMkLst>
        </pc:spChg>
        <pc:picChg chg="add mod">
          <ac:chgData name="Becca Witvoet" userId="S::rmwitvoet@olivet.edu::97e2116f-e731-4476-b4cb-064e3641d2c4" providerId="AD" clId="Web-{7A82821C-7D4E-DB5E-E7A5-1D5C8AEAFBE5}" dt="2023-04-19T22:01:24.281" v="61" actId="1076"/>
          <ac:picMkLst>
            <pc:docMk/>
            <pc:sldMk cId="2356406108" sldId="276"/>
            <ac:picMk id="5" creationId="{2A0B6100-662C-A3DF-166B-07F69E8F88A3}"/>
          </ac:picMkLst>
        </pc:picChg>
      </pc:sldChg>
      <pc:sldChg chg="ord">
        <pc:chgData name="Becca Witvoet" userId="S::rmwitvoet@olivet.edu::97e2116f-e731-4476-b4cb-064e3641d2c4" providerId="AD" clId="Web-{7A82821C-7D4E-DB5E-E7A5-1D5C8AEAFBE5}" dt="2023-04-19T23:00:41.297" v="558"/>
        <pc:sldMkLst>
          <pc:docMk/>
          <pc:sldMk cId="2925529889" sldId="279"/>
        </pc:sldMkLst>
      </pc:sldChg>
      <pc:sldChg chg="modSp">
        <pc:chgData name="Becca Witvoet" userId="S::rmwitvoet@olivet.edu::97e2116f-e731-4476-b4cb-064e3641d2c4" providerId="AD" clId="Web-{7A82821C-7D4E-DB5E-E7A5-1D5C8AEAFBE5}" dt="2023-04-19T23:16:36.005" v="754"/>
        <pc:sldMkLst>
          <pc:docMk/>
          <pc:sldMk cId="3854263041" sldId="280"/>
        </pc:sldMkLst>
        <pc:graphicFrameChg chg="mod modGraphic">
          <ac:chgData name="Becca Witvoet" userId="S::rmwitvoet@olivet.edu::97e2116f-e731-4476-b4cb-064e3641d2c4" providerId="AD" clId="Web-{7A82821C-7D4E-DB5E-E7A5-1D5C8AEAFBE5}" dt="2023-04-19T23:16:36.005" v="754"/>
          <ac:graphicFrameMkLst>
            <pc:docMk/>
            <pc:sldMk cId="3854263041" sldId="280"/>
            <ac:graphicFrameMk id="4" creationId="{6D82B9FE-723F-5602-5F9F-A3091BEA8B81}"/>
          </ac:graphicFrameMkLst>
        </pc:graphicFrameChg>
      </pc:sldChg>
      <pc:sldChg chg="modSp">
        <pc:chgData name="Becca Witvoet" userId="S::rmwitvoet@olivet.edu::97e2116f-e731-4476-b4cb-064e3641d2c4" providerId="AD" clId="Web-{7A82821C-7D4E-DB5E-E7A5-1D5C8AEAFBE5}" dt="2023-04-19T23:17:05.459" v="764"/>
        <pc:sldMkLst>
          <pc:docMk/>
          <pc:sldMk cId="1977705991" sldId="286"/>
        </pc:sldMkLst>
        <pc:graphicFrameChg chg="mod modGraphic">
          <ac:chgData name="Becca Witvoet" userId="S::rmwitvoet@olivet.edu::97e2116f-e731-4476-b4cb-064e3641d2c4" providerId="AD" clId="Web-{7A82821C-7D4E-DB5E-E7A5-1D5C8AEAFBE5}" dt="2023-04-19T23:17:05.459" v="764"/>
          <ac:graphicFrameMkLst>
            <pc:docMk/>
            <pc:sldMk cId="1977705991" sldId="286"/>
            <ac:graphicFrameMk id="4" creationId="{E6A10C57-9D20-85F2-A95F-E1A5ECBAC67F}"/>
          </ac:graphicFrameMkLst>
        </pc:graphicFrameChg>
      </pc:sldChg>
      <pc:sldChg chg="modSp">
        <pc:chgData name="Becca Witvoet" userId="S::rmwitvoet@olivet.edu::97e2116f-e731-4476-b4cb-064e3641d2c4" providerId="AD" clId="Web-{7A82821C-7D4E-DB5E-E7A5-1D5C8AEAFBE5}" dt="2023-04-19T22:18:34.169" v="261" actId="20577"/>
        <pc:sldMkLst>
          <pc:docMk/>
          <pc:sldMk cId="1506565651" sldId="287"/>
        </pc:sldMkLst>
        <pc:spChg chg="mod">
          <ac:chgData name="Becca Witvoet" userId="S::rmwitvoet@olivet.edu::97e2116f-e731-4476-b4cb-064e3641d2c4" providerId="AD" clId="Web-{7A82821C-7D4E-DB5E-E7A5-1D5C8AEAFBE5}" dt="2023-04-19T22:18:34.169" v="261" actId="20577"/>
          <ac:spMkLst>
            <pc:docMk/>
            <pc:sldMk cId="1506565651" sldId="287"/>
            <ac:spMk id="3" creationId="{E0EB6FBB-950E-2F9F-8320-88F9280367B2}"/>
          </ac:spMkLst>
        </pc:spChg>
      </pc:sldChg>
      <pc:sldChg chg="ord">
        <pc:chgData name="Becca Witvoet" userId="S::rmwitvoet@olivet.edu::97e2116f-e731-4476-b4cb-064e3641d2c4" providerId="AD" clId="Web-{7A82821C-7D4E-DB5E-E7A5-1D5C8AEAFBE5}" dt="2023-04-19T23:01:51.877" v="559"/>
        <pc:sldMkLst>
          <pc:docMk/>
          <pc:sldMk cId="1290677714" sldId="288"/>
        </pc:sldMkLst>
      </pc:sldChg>
      <pc:sldChg chg="addSp delSp modSp">
        <pc:chgData name="Becca Witvoet" userId="S::rmwitvoet@olivet.edu::97e2116f-e731-4476-b4cb-064e3641d2c4" providerId="AD" clId="Web-{7A82821C-7D4E-DB5E-E7A5-1D5C8AEAFBE5}" dt="2023-04-19T22:14:21.927" v="187" actId="1076"/>
        <pc:sldMkLst>
          <pc:docMk/>
          <pc:sldMk cId="1610013566" sldId="289"/>
        </pc:sldMkLst>
        <pc:spChg chg="mod">
          <ac:chgData name="Becca Witvoet" userId="S::rmwitvoet@olivet.edu::97e2116f-e731-4476-b4cb-064e3641d2c4" providerId="AD" clId="Web-{7A82821C-7D4E-DB5E-E7A5-1D5C8AEAFBE5}" dt="2023-04-19T22:13:05.832" v="175" actId="14100"/>
          <ac:spMkLst>
            <pc:docMk/>
            <pc:sldMk cId="1610013566" sldId="289"/>
            <ac:spMk id="5" creationId="{9AFF89E3-0834-CFE5-1EB4-89009432D8A5}"/>
          </ac:spMkLst>
        </pc:spChg>
        <pc:spChg chg="mod">
          <ac:chgData name="Becca Witvoet" userId="S::rmwitvoet@olivet.edu::97e2116f-e731-4476-b4cb-064e3641d2c4" providerId="AD" clId="Web-{7A82821C-7D4E-DB5E-E7A5-1D5C8AEAFBE5}" dt="2023-04-19T22:13:13.394" v="177" actId="1076"/>
          <ac:spMkLst>
            <pc:docMk/>
            <pc:sldMk cId="1610013566" sldId="289"/>
            <ac:spMk id="9" creationId="{97E45547-43D2-4427-2DBB-92C62B19DBA2}"/>
          </ac:spMkLst>
        </pc:spChg>
        <pc:spChg chg="mod">
          <ac:chgData name="Becca Witvoet" userId="S::rmwitvoet@olivet.edu::97e2116f-e731-4476-b4cb-064e3641d2c4" providerId="AD" clId="Web-{7A82821C-7D4E-DB5E-E7A5-1D5C8AEAFBE5}" dt="2023-04-19T22:12:50.066" v="172" actId="14100"/>
          <ac:spMkLst>
            <pc:docMk/>
            <pc:sldMk cId="1610013566" sldId="289"/>
            <ac:spMk id="11" creationId="{9004DE64-9E04-2A66-90F8-DA3659F7B9E2}"/>
          </ac:spMkLst>
        </pc:spChg>
        <pc:spChg chg="mod">
          <ac:chgData name="Becca Witvoet" userId="S::rmwitvoet@olivet.edu::97e2116f-e731-4476-b4cb-064e3641d2c4" providerId="AD" clId="Web-{7A82821C-7D4E-DB5E-E7A5-1D5C8AEAFBE5}" dt="2023-04-19T22:12:57.175" v="174" actId="1076"/>
          <ac:spMkLst>
            <pc:docMk/>
            <pc:sldMk cId="1610013566" sldId="289"/>
            <ac:spMk id="15" creationId="{BD31C080-057E-1BCF-D424-3AD1EAEEE48F}"/>
          </ac:spMkLst>
        </pc:spChg>
        <pc:spChg chg="mod">
          <ac:chgData name="Becca Witvoet" userId="S::rmwitvoet@olivet.edu::97e2116f-e731-4476-b4cb-064e3641d2c4" providerId="AD" clId="Web-{7A82821C-7D4E-DB5E-E7A5-1D5C8AEAFBE5}" dt="2023-04-19T22:14:17.677" v="183" actId="1076"/>
          <ac:spMkLst>
            <pc:docMk/>
            <pc:sldMk cId="1610013566" sldId="289"/>
            <ac:spMk id="25" creationId="{240886C0-ABAC-E421-1F11-5A45314C84A5}"/>
          </ac:spMkLst>
        </pc:spChg>
        <pc:spChg chg="mod">
          <ac:chgData name="Becca Witvoet" userId="S::rmwitvoet@olivet.edu::97e2116f-e731-4476-b4cb-064e3641d2c4" providerId="AD" clId="Web-{7A82821C-7D4E-DB5E-E7A5-1D5C8AEAFBE5}" dt="2023-04-19T22:14:21.927" v="187" actId="1076"/>
          <ac:spMkLst>
            <pc:docMk/>
            <pc:sldMk cId="1610013566" sldId="289"/>
            <ac:spMk id="33" creationId="{3DA4E961-3061-C1E4-4509-BEA29F4104A1}"/>
          </ac:spMkLst>
        </pc:spChg>
        <pc:spChg chg="mod">
          <ac:chgData name="Becca Witvoet" userId="S::rmwitvoet@olivet.edu::97e2116f-e731-4476-b4cb-064e3641d2c4" providerId="AD" clId="Web-{7A82821C-7D4E-DB5E-E7A5-1D5C8AEAFBE5}" dt="2023-04-19T22:13:31.410" v="181" actId="14100"/>
          <ac:spMkLst>
            <pc:docMk/>
            <pc:sldMk cId="1610013566" sldId="289"/>
            <ac:spMk id="35" creationId="{EEE93D7F-6657-14B0-617C-B0FFECAFA6DF}"/>
          </ac:spMkLst>
        </pc:spChg>
        <pc:spChg chg="mod">
          <ac:chgData name="Becca Witvoet" userId="S::rmwitvoet@olivet.edu::97e2116f-e731-4476-b4cb-064e3641d2c4" providerId="AD" clId="Web-{7A82821C-7D4E-DB5E-E7A5-1D5C8AEAFBE5}" dt="2023-04-19T22:11:49.986" v="145" actId="1076"/>
          <ac:spMkLst>
            <pc:docMk/>
            <pc:sldMk cId="1610013566" sldId="289"/>
            <ac:spMk id="39" creationId="{59BC286C-9909-E473-C504-BD85CCEFA967}"/>
          </ac:spMkLst>
        </pc:spChg>
        <pc:picChg chg="add mod">
          <ac:chgData name="Becca Witvoet" userId="S::rmwitvoet@olivet.edu::97e2116f-e731-4476-b4cb-064e3641d2c4" providerId="AD" clId="Web-{7A82821C-7D4E-DB5E-E7A5-1D5C8AEAFBE5}" dt="2023-04-19T22:14:17.709" v="186" actId="1076"/>
          <ac:picMkLst>
            <pc:docMk/>
            <pc:sldMk cId="1610013566" sldId="289"/>
            <ac:picMk id="3" creationId="{B6CFED40-FE34-DBD1-202B-DA3CB4D95A6C}"/>
          </ac:picMkLst>
        </pc:picChg>
        <pc:picChg chg="add mod">
          <ac:chgData name="Becca Witvoet" userId="S::rmwitvoet@olivet.edu::97e2116f-e731-4476-b4cb-064e3641d2c4" providerId="AD" clId="Web-{7A82821C-7D4E-DB5E-E7A5-1D5C8AEAFBE5}" dt="2023-04-19T22:14:17.693" v="185" actId="1076"/>
          <ac:picMkLst>
            <pc:docMk/>
            <pc:sldMk cId="1610013566" sldId="289"/>
            <ac:picMk id="4" creationId="{42862A66-9774-1A12-6A84-CC53D5AA26F1}"/>
          </ac:picMkLst>
        </pc:picChg>
        <pc:picChg chg="add mod">
          <ac:chgData name="Becca Witvoet" userId="S::rmwitvoet@olivet.edu::97e2116f-e731-4476-b4cb-064e3641d2c4" providerId="AD" clId="Web-{7A82821C-7D4E-DB5E-E7A5-1D5C8AEAFBE5}" dt="2023-04-19T22:14:17.677" v="184" actId="1076"/>
          <ac:picMkLst>
            <pc:docMk/>
            <pc:sldMk cId="1610013566" sldId="289"/>
            <ac:picMk id="6" creationId="{62302EBC-F4E1-897F-A300-FD9D6B0DC22F}"/>
          </ac:picMkLst>
        </pc:picChg>
        <pc:picChg chg="mod">
          <ac:chgData name="Becca Witvoet" userId="S::rmwitvoet@olivet.edu::97e2116f-e731-4476-b4cb-064e3641d2c4" providerId="AD" clId="Web-{7A82821C-7D4E-DB5E-E7A5-1D5C8AEAFBE5}" dt="2023-04-19T22:13:10.254" v="176" actId="14100"/>
          <ac:picMkLst>
            <pc:docMk/>
            <pc:sldMk cId="1610013566" sldId="289"/>
            <ac:picMk id="7" creationId="{FD181381-8CC1-740C-8C70-1984EB485110}"/>
          </ac:picMkLst>
        </pc:picChg>
        <pc:picChg chg="mod">
          <ac:chgData name="Becca Witvoet" userId="S::rmwitvoet@olivet.edu::97e2116f-e731-4476-b4cb-064e3641d2c4" providerId="AD" clId="Web-{7A82821C-7D4E-DB5E-E7A5-1D5C8AEAFBE5}" dt="2023-04-19T22:13:57.161" v="182" actId="1076"/>
          <ac:picMkLst>
            <pc:docMk/>
            <pc:sldMk cId="1610013566" sldId="289"/>
            <ac:picMk id="13" creationId="{7F71D567-0815-DA28-B284-E5DFC5B6E55A}"/>
          </ac:picMkLst>
        </pc:picChg>
        <pc:picChg chg="del">
          <ac:chgData name="Becca Witvoet" userId="S::rmwitvoet@olivet.edu::97e2116f-e731-4476-b4cb-064e3641d2c4" providerId="AD" clId="Web-{7A82821C-7D4E-DB5E-E7A5-1D5C8AEAFBE5}" dt="2023-04-19T21:52:59.486" v="0"/>
          <ac:picMkLst>
            <pc:docMk/>
            <pc:sldMk cId="1610013566" sldId="289"/>
            <ac:picMk id="27" creationId="{254AE9D9-3046-A620-93BD-13C23DB5D0C5}"/>
          </ac:picMkLst>
        </pc:picChg>
        <pc:picChg chg="del">
          <ac:chgData name="Becca Witvoet" userId="S::rmwitvoet@olivet.edu::97e2116f-e731-4476-b4cb-064e3641d2c4" providerId="AD" clId="Web-{7A82821C-7D4E-DB5E-E7A5-1D5C8AEAFBE5}" dt="2023-04-19T21:53:52.956" v="9"/>
          <ac:picMkLst>
            <pc:docMk/>
            <pc:sldMk cId="1610013566" sldId="289"/>
            <ac:picMk id="29" creationId="{03DD2D7A-4C83-2E94-E469-A31A3D361A42}"/>
          </ac:picMkLst>
        </pc:picChg>
        <pc:picChg chg="del">
          <ac:chgData name="Becca Witvoet" userId="S::rmwitvoet@olivet.edu::97e2116f-e731-4476-b4cb-064e3641d2c4" providerId="AD" clId="Web-{7A82821C-7D4E-DB5E-E7A5-1D5C8AEAFBE5}" dt="2023-04-19T21:53:29.190" v="4"/>
          <ac:picMkLst>
            <pc:docMk/>
            <pc:sldMk cId="1610013566" sldId="289"/>
            <ac:picMk id="31" creationId="{453C12EF-85D9-AF29-E2DA-F27150A266C3}"/>
          </ac:picMkLst>
        </pc:picChg>
        <pc:picChg chg="mod">
          <ac:chgData name="Becca Witvoet" userId="S::rmwitvoet@olivet.edu::97e2116f-e731-4476-b4cb-064e3641d2c4" providerId="AD" clId="Web-{7A82821C-7D4E-DB5E-E7A5-1D5C8AEAFBE5}" dt="2023-04-19T22:11:46.111" v="144" actId="1076"/>
          <ac:picMkLst>
            <pc:docMk/>
            <pc:sldMk cId="1610013566" sldId="289"/>
            <ac:picMk id="37" creationId="{E15120A5-C751-EA14-5923-FF887D93312A}"/>
          </ac:picMkLst>
        </pc:picChg>
      </pc:sldChg>
      <pc:sldChg chg="modSp">
        <pc:chgData name="Becca Witvoet" userId="S::rmwitvoet@olivet.edu::97e2116f-e731-4476-b4cb-064e3641d2c4" providerId="AD" clId="Web-{7A82821C-7D4E-DB5E-E7A5-1D5C8AEAFBE5}" dt="2023-04-19T22:10:43.500" v="133" actId="20577"/>
        <pc:sldMkLst>
          <pc:docMk/>
          <pc:sldMk cId="355805956" sldId="290"/>
        </pc:sldMkLst>
        <pc:spChg chg="mod">
          <ac:chgData name="Becca Witvoet" userId="S::rmwitvoet@olivet.edu::97e2116f-e731-4476-b4cb-064e3641d2c4" providerId="AD" clId="Web-{7A82821C-7D4E-DB5E-E7A5-1D5C8AEAFBE5}" dt="2023-04-19T22:10:43.500" v="133" actId="20577"/>
          <ac:spMkLst>
            <pc:docMk/>
            <pc:sldMk cId="355805956" sldId="290"/>
            <ac:spMk id="2" creationId="{9DC725B8-2B66-9089-B263-208CF29C6A3A}"/>
          </ac:spMkLst>
        </pc:spChg>
      </pc:sldChg>
      <pc:sldChg chg="modSp new del">
        <pc:chgData name="Becca Witvoet" userId="S::rmwitvoet@olivet.edu::97e2116f-e731-4476-b4cb-064e3641d2c4" providerId="AD" clId="Web-{7A82821C-7D4E-DB5E-E7A5-1D5C8AEAFBE5}" dt="2023-04-19T22:18:06.371" v="241"/>
        <pc:sldMkLst>
          <pc:docMk/>
          <pc:sldMk cId="3318557055" sldId="291"/>
        </pc:sldMkLst>
        <pc:spChg chg="mod">
          <ac:chgData name="Becca Witvoet" userId="S::rmwitvoet@olivet.edu::97e2116f-e731-4476-b4cb-064e3641d2c4" providerId="AD" clId="Web-{7A82821C-7D4E-DB5E-E7A5-1D5C8AEAFBE5}" dt="2023-04-19T22:18:03.621" v="240" actId="20577"/>
          <ac:spMkLst>
            <pc:docMk/>
            <pc:sldMk cId="3318557055" sldId="291"/>
            <ac:spMk id="2" creationId="{D8B4E577-32B3-91FE-5841-BC82FBD17B50}"/>
          </ac:spMkLst>
        </pc:spChg>
      </pc:sldChg>
      <pc:sldChg chg="addSp delSp modSp new ord">
        <pc:chgData name="Becca Witvoet" userId="S::rmwitvoet@olivet.edu::97e2116f-e731-4476-b4cb-064e3641d2c4" providerId="AD" clId="Web-{7A82821C-7D4E-DB5E-E7A5-1D5C8AEAFBE5}" dt="2023-04-19T23:09:58.256" v="738" actId="1076"/>
        <pc:sldMkLst>
          <pc:docMk/>
          <pc:sldMk cId="4130781226" sldId="299"/>
        </pc:sldMkLst>
        <pc:spChg chg="mod">
          <ac:chgData name="Becca Witvoet" userId="S::rmwitvoet@olivet.edu::97e2116f-e731-4476-b4cb-064e3641d2c4" providerId="AD" clId="Web-{7A82821C-7D4E-DB5E-E7A5-1D5C8AEAFBE5}" dt="2023-04-19T23:02:18.519" v="583" actId="20577"/>
          <ac:spMkLst>
            <pc:docMk/>
            <pc:sldMk cId="4130781226" sldId="299"/>
            <ac:spMk id="2" creationId="{4F733926-A52D-4E42-1814-BBF69CDB62E2}"/>
          </ac:spMkLst>
        </pc:spChg>
        <pc:spChg chg="mod">
          <ac:chgData name="Becca Witvoet" userId="S::rmwitvoet@olivet.edu::97e2116f-e731-4476-b4cb-064e3641d2c4" providerId="AD" clId="Web-{7A82821C-7D4E-DB5E-E7A5-1D5C8AEAFBE5}" dt="2023-04-19T23:09:53.099" v="737" actId="20577"/>
          <ac:spMkLst>
            <pc:docMk/>
            <pc:sldMk cId="4130781226" sldId="299"/>
            <ac:spMk id="3" creationId="{7B4F3516-0E64-4B3A-848B-3C96DD3CE140}"/>
          </ac:spMkLst>
        </pc:spChg>
        <pc:picChg chg="add del mod">
          <ac:chgData name="Becca Witvoet" userId="S::rmwitvoet@olivet.edu::97e2116f-e731-4476-b4cb-064e3641d2c4" providerId="AD" clId="Web-{7A82821C-7D4E-DB5E-E7A5-1D5C8AEAFBE5}" dt="2023-04-19T23:02:51.098" v="590"/>
          <ac:picMkLst>
            <pc:docMk/>
            <pc:sldMk cId="4130781226" sldId="299"/>
            <ac:picMk id="6" creationId="{10DAC9E9-309B-6401-5A31-7A37F24660B2}"/>
          </ac:picMkLst>
        </pc:picChg>
        <pc:picChg chg="add mod modCrop">
          <ac:chgData name="Becca Witvoet" userId="S::rmwitvoet@olivet.edu::97e2116f-e731-4476-b4cb-064e3641d2c4" providerId="AD" clId="Web-{7A82821C-7D4E-DB5E-E7A5-1D5C8AEAFBE5}" dt="2023-04-19T23:09:58.256" v="738" actId="1076"/>
          <ac:picMkLst>
            <pc:docMk/>
            <pc:sldMk cId="4130781226" sldId="299"/>
            <ac:picMk id="7" creationId="{BCF47279-4967-8EA1-152B-CC4380285901}"/>
          </ac:picMkLst>
        </pc:picChg>
        <pc:cxnChg chg="add del">
          <ac:chgData name="Becca Witvoet" userId="S::rmwitvoet@olivet.edu::97e2116f-e731-4476-b4cb-064e3641d2c4" providerId="AD" clId="Web-{7A82821C-7D4E-DB5E-E7A5-1D5C8AEAFBE5}" dt="2023-04-19T23:02:22.816" v="585"/>
          <ac:cxnSpMkLst>
            <pc:docMk/>
            <pc:sldMk cId="4130781226" sldId="299"/>
            <ac:cxnSpMk id="5" creationId="{2D71EBB5-0D40-404E-45FE-C58E048EC587}"/>
          </ac:cxnSpMkLst>
        </pc:cxnChg>
      </pc:sldChg>
      <pc:sldChg chg="ord">
        <pc:chgData name="Becca Witvoet" userId="S::rmwitvoet@olivet.edu::97e2116f-e731-4476-b4cb-064e3641d2c4" providerId="AD" clId="Web-{7A82821C-7D4E-DB5E-E7A5-1D5C8AEAFBE5}" dt="2023-04-19T23:13:55.843" v="739"/>
        <pc:sldMkLst>
          <pc:docMk/>
          <pc:sldMk cId="1402852845" sldId="300"/>
        </pc:sldMkLst>
      </pc:sldChg>
    </pc:docChg>
  </pc:docChgLst>
  <pc:docChgLst>
    <pc:chgData name="Alisha Wright" userId="S::anwright@olivet.edu::aeaa90be-379a-467c-bd4f-1950596bf133" providerId="AD" clId="Web-{223BF3BF-B8FA-2555-012E-BA0504E239A6}"/>
    <pc:docChg chg="modSld">
      <pc:chgData name="Alisha Wright" userId="S::anwright@olivet.edu::aeaa90be-379a-467c-bd4f-1950596bf133" providerId="AD" clId="Web-{223BF3BF-B8FA-2555-012E-BA0504E239A6}" dt="2023-04-20T14:37:05.244" v="23" actId="1076"/>
      <pc:docMkLst>
        <pc:docMk/>
      </pc:docMkLst>
      <pc:sldChg chg="addSp delSp modSp">
        <pc:chgData name="Alisha Wright" userId="S::anwright@olivet.edu::aeaa90be-379a-467c-bd4f-1950596bf133" providerId="AD" clId="Web-{223BF3BF-B8FA-2555-012E-BA0504E239A6}" dt="2023-04-20T14:37:05.244" v="23" actId="1076"/>
        <pc:sldMkLst>
          <pc:docMk/>
          <pc:sldMk cId="4130781226" sldId="299"/>
        </pc:sldMkLst>
        <pc:spChg chg="mod">
          <ac:chgData name="Alisha Wright" userId="S::anwright@olivet.edu::aeaa90be-379a-467c-bd4f-1950596bf133" providerId="AD" clId="Web-{223BF3BF-B8FA-2555-012E-BA0504E239A6}" dt="2023-04-20T14:36:27.462" v="15" actId="20577"/>
          <ac:spMkLst>
            <pc:docMk/>
            <pc:sldMk cId="4130781226" sldId="299"/>
            <ac:spMk id="3" creationId="{7B4F3516-0E64-4B3A-848B-3C96DD3CE140}"/>
          </ac:spMkLst>
        </pc:spChg>
        <pc:picChg chg="del">
          <ac:chgData name="Alisha Wright" userId="S::anwright@olivet.edu::aeaa90be-379a-467c-bd4f-1950596bf133" providerId="AD" clId="Web-{223BF3BF-B8FA-2555-012E-BA0504E239A6}" dt="2023-04-20T14:36:19.649" v="0"/>
          <ac:picMkLst>
            <pc:docMk/>
            <pc:sldMk cId="4130781226" sldId="299"/>
            <ac:picMk id="4" creationId="{C6091386-58CA-4837-2230-4926E04D26B9}"/>
          </ac:picMkLst>
        </pc:picChg>
        <pc:picChg chg="add mod modCrop">
          <ac:chgData name="Alisha Wright" userId="S::anwright@olivet.edu::aeaa90be-379a-467c-bd4f-1950596bf133" providerId="AD" clId="Web-{223BF3BF-B8FA-2555-012E-BA0504E239A6}" dt="2023-04-20T14:37:05.244" v="23" actId="1076"/>
          <ac:picMkLst>
            <pc:docMk/>
            <pc:sldMk cId="4130781226" sldId="299"/>
            <ac:picMk id="5" creationId="{30E127FE-0B70-5DD8-D0EE-C793D84775FF}"/>
          </ac:picMkLst>
        </pc:picChg>
        <pc:picChg chg="mod">
          <ac:chgData name="Alisha Wright" userId="S::anwright@olivet.edu::aeaa90be-379a-467c-bd4f-1950596bf133" providerId="AD" clId="Web-{223BF3BF-B8FA-2555-012E-BA0504E239A6}" dt="2023-04-20T14:36:37.759" v="19" actId="1076"/>
          <ac:picMkLst>
            <pc:docMk/>
            <pc:sldMk cId="4130781226" sldId="299"/>
            <ac:picMk id="7" creationId="{BCF47279-4967-8EA1-152B-CC4380285901}"/>
          </ac:picMkLst>
        </pc:picChg>
      </pc:sldChg>
    </pc:docChg>
  </pc:docChgLst>
  <pc:docChgLst>
    <pc:chgData name="Alisha Wright" userId="S::anwright@olivet.edu::aeaa90be-379a-467c-bd4f-1950596bf133" providerId="AD" clId="Web-{228F340F-CFCF-4DD2-B451-4DAD36771E7B}"/>
    <pc:docChg chg="modSld">
      <pc:chgData name="Alisha Wright" userId="S::anwright@olivet.edu::aeaa90be-379a-467c-bd4f-1950596bf133" providerId="AD" clId="Web-{228F340F-CFCF-4DD2-B451-4DAD36771E7B}" dt="2023-04-20T22:28:05.650" v="335" actId="20577"/>
      <pc:docMkLst>
        <pc:docMk/>
      </pc:docMkLst>
      <pc:sldChg chg="modSp">
        <pc:chgData name="Alisha Wright" userId="S::anwright@olivet.edu::aeaa90be-379a-467c-bd4f-1950596bf133" providerId="AD" clId="Web-{228F340F-CFCF-4DD2-B451-4DAD36771E7B}" dt="2023-04-20T22:28:05.650" v="335" actId="20577"/>
        <pc:sldMkLst>
          <pc:docMk/>
          <pc:sldMk cId="1356731744" sldId="308"/>
        </pc:sldMkLst>
        <pc:spChg chg="mod">
          <ac:chgData name="Alisha Wright" userId="S::anwright@olivet.edu::aeaa90be-379a-467c-bd4f-1950596bf133" providerId="AD" clId="Web-{228F340F-CFCF-4DD2-B451-4DAD36771E7B}" dt="2023-04-20T22:28:05.650" v="335" actId="20577"/>
          <ac:spMkLst>
            <pc:docMk/>
            <pc:sldMk cId="1356731744" sldId="308"/>
            <ac:spMk id="8" creationId="{990BAC9D-2D3B-24C8-922B-4A04A177406C}"/>
          </ac:spMkLst>
        </pc:spChg>
      </pc:sldChg>
    </pc:docChg>
  </pc:docChgLst>
  <pc:docChgLst>
    <pc:chgData name="Carson Caldwell" userId="S::cacaldwell@olivet.edu::c470cd6d-2886-4130-8df2-b4129c8bf30d" providerId="AD" clId="Web-{5D298FBE-D90E-47FA-BECE-5B289D866137}"/>
    <pc:docChg chg="modSld">
      <pc:chgData name="Carson Caldwell" userId="S::cacaldwell@olivet.edu::c470cd6d-2886-4130-8df2-b4129c8bf30d" providerId="AD" clId="Web-{5D298FBE-D90E-47FA-BECE-5B289D866137}" dt="2023-04-21T00:46:57.136" v="11" actId="14100"/>
      <pc:docMkLst>
        <pc:docMk/>
      </pc:docMkLst>
      <pc:sldChg chg="addSp modSp addAnim">
        <pc:chgData name="Carson Caldwell" userId="S::cacaldwell@olivet.edu::c470cd6d-2886-4130-8df2-b4129c8bf30d" providerId="AD" clId="Web-{5D298FBE-D90E-47FA-BECE-5B289D866137}" dt="2023-04-21T00:46:57.136" v="11" actId="14100"/>
        <pc:sldMkLst>
          <pc:docMk/>
          <pc:sldMk cId="1927334534" sldId="305"/>
        </pc:sldMkLst>
        <pc:picChg chg="add mod">
          <ac:chgData name="Carson Caldwell" userId="S::cacaldwell@olivet.edu::c470cd6d-2886-4130-8df2-b4129c8bf30d" providerId="AD" clId="Web-{5D298FBE-D90E-47FA-BECE-5B289D866137}" dt="2023-04-21T00:46:57.136" v="11" actId="14100"/>
          <ac:picMkLst>
            <pc:docMk/>
            <pc:sldMk cId="1927334534" sldId="305"/>
            <ac:picMk id="3" creationId="{624BC655-0692-58A7-8ABD-D56FB998F8E8}"/>
          </ac:picMkLst>
        </pc:picChg>
      </pc:sldChg>
    </pc:docChg>
  </pc:docChgLst>
  <pc:docChgLst>
    <pc:chgData name="Carson Caldwell" userId="S::cacaldwell@olivet.edu::c470cd6d-2886-4130-8df2-b4129c8bf30d" providerId="AD" clId="Web-{E895CBF5-B61B-4222-8A7F-D9F66502459D}"/>
    <pc:docChg chg="addSld delSld modSld sldOrd">
      <pc:chgData name="Carson Caldwell" userId="S::cacaldwell@olivet.edu::c470cd6d-2886-4130-8df2-b4129c8bf30d" providerId="AD" clId="Web-{E895CBF5-B61B-4222-8A7F-D9F66502459D}" dt="2023-04-20T16:11:36.914" v="3202" actId="20577"/>
      <pc:docMkLst>
        <pc:docMk/>
      </pc:docMkLst>
      <pc:sldChg chg="modSp">
        <pc:chgData name="Carson Caldwell" userId="S::cacaldwell@olivet.edu::c470cd6d-2886-4130-8df2-b4129c8bf30d" providerId="AD" clId="Web-{E895CBF5-B61B-4222-8A7F-D9F66502459D}" dt="2023-04-20T15:55:01.300" v="2634" actId="1076"/>
        <pc:sldMkLst>
          <pc:docMk/>
          <pc:sldMk cId="0" sldId="257"/>
        </pc:sldMkLst>
        <pc:spChg chg="mod">
          <ac:chgData name="Carson Caldwell" userId="S::cacaldwell@olivet.edu::c470cd6d-2886-4130-8df2-b4129c8bf30d" providerId="AD" clId="Web-{E895CBF5-B61B-4222-8A7F-D9F66502459D}" dt="2023-04-20T15:54:54.347" v="2633" actId="20577"/>
          <ac:spMkLst>
            <pc:docMk/>
            <pc:sldMk cId="0" sldId="257"/>
            <ac:spMk id="87" creationId="{00000000-0000-0000-0000-000000000000}"/>
          </ac:spMkLst>
        </pc:spChg>
        <pc:picChg chg="mod">
          <ac:chgData name="Carson Caldwell" userId="S::cacaldwell@olivet.edu::c470cd6d-2886-4130-8df2-b4129c8bf30d" providerId="AD" clId="Web-{E895CBF5-B61B-4222-8A7F-D9F66502459D}" dt="2023-04-20T15:55:01.300" v="2634" actId="1076"/>
          <ac:picMkLst>
            <pc:docMk/>
            <pc:sldMk cId="0" sldId="257"/>
            <ac:picMk id="88" creationId="{00000000-0000-0000-0000-000000000000}"/>
          </ac:picMkLst>
        </pc:picChg>
      </pc:sldChg>
      <pc:sldChg chg="modSp">
        <pc:chgData name="Carson Caldwell" userId="S::cacaldwell@olivet.edu::c470cd6d-2886-4130-8df2-b4129c8bf30d" providerId="AD" clId="Web-{E895CBF5-B61B-4222-8A7F-D9F66502459D}" dt="2023-04-20T15:56:44.752" v="2640" actId="20577"/>
        <pc:sldMkLst>
          <pc:docMk/>
          <pc:sldMk cId="0" sldId="258"/>
        </pc:sldMkLst>
        <pc:spChg chg="mod">
          <ac:chgData name="Carson Caldwell" userId="S::cacaldwell@olivet.edu::c470cd6d-2886-4130-8df2-b4129c8bf30d" providerId="AD" clId="Web-{E895CBF5-B61B-4222-8A7F-D9F66502459D}" dt="2023-04-20T15:56:44.752" v="2640" actId="20577"/>
          <ac:spMkLst>
            <pc:docMk/>
            <pc:sldMk cId="0" sldId="258"/>
            <ac:spMk id="94" creationId="{00000000-0000-0000-0000-000000000000}"/>
          </ac:spMkLst>
        </pc:spChg>
      </pc:sldChg>
      <pc:sldChg chg="modSp">
        <pc:chgData name="Carson Caldwell" userId="S::cacaldwell@olivet.edu::c470cd6d-2886-4130-8df2-b4129c8bf30d" providerId="AD" clId="Web-{E895CBF5-B61B-4222-8A7F-D9F66502459D}" dt="2023-04-20T14:51:17.218" v="400" actId="1076"/>
        <pc:sldMkLst>
          <pc:docMk/>
          <pc:sldMk cId="0" sldId="264"/>
        </pc:sldMkLst>
        <pc:spChg chg="mod">
          <ac:chgData name="Carson Caldwell" userId="S::cacaldwell@olivet.edu::c470cd6d-2886-4130-8df2-b4129c8bf30d" providerId="AD" clId="Web-{E895CBF5-B61B-4222-8A7F-D9F66502459D}" dt="2023-04-20T14:51:12.015" v="399" actId="1076"/>
          <ac:spMkLst>
            <pc:docMk/>
            <pc:sldMk cId="0" sldId="264"/>
            <ac:spMk id="138" creationId="{00000000-0000-0000-0000-000000000000}"/>
          </ac:spMkLst>
        </pc:spChg>
        <pc:spChg chg="mod">
          <ac:chgData name="Carson Caldwell" userId="S::cacaldwell@olivet.edu::c470cd6d-2886-4130-8df2-b4129c8bf30d" providerId="AD" clId="Web-{E895CBF5-B61B-4222-8A7F-D9F66502459D}" dt="2023-04-20T14:51:17.218" v="400" actId="1076"/>
          <ac:spMkLst>
            <pc:docMk/>
            <pc:sldMk cId="0" sldId="264"/>
            <ac:spMk id="139" creationId="{00000000-0000-0000-0000-000000000000}"/>
          </ac:spMkLst>
        </pc:spChg>
      </pc:sldChg>
      <pc:sldChg chg="modSp">
        <pc:chgData name="Carson Caldwell" userId="S::cacaldwell@olivet.edu::c470cd6d-2886-4130-8df2-b4129c8bf30d" providerId="AD" clId="Web-{E895CBF5-B61B-4222-8A7F-D9F66502459D}" dt="2023-04-20T16:05:33.653" v="2929" actId="20577"/>
        <pc:sldMkLst>
          <pc:docMk/>
          <pc:sldMk cId="2925529889" sldId="279"/>
        </pc:sldMkLst>
        <pc:spChg chg="mod">
          <ac:chgData name="Carson Caldwell" userId="S::cacaldwell@olivet.edu::c470cd6d-2886-4130-8df2-b4129c8bf30d" providerId="AD" clId="Web-{E895CBF5-B61B-4222-8A7F-D9F66502459D}" dt="2023-04-20T16:05:33.653" v="2929" actId="20577"/>
          <ac:spMkLst>
            <pc:docMk/>
            <pc:sldMk cId="2925529889" sldId="279"/>
            <ac:spMk id="7" creationId="{42153855-51E6-B37F-1A70-9C5F8C1D6DC7}"/>
          </ac:spMkLst>
        </pc:spChg>
      </pc:sldChg>
      <pc:sldChg chg="modSp">
        <pc:chgData name="Carson Caldwell" userId="S::cacaldwell@olivet.edu::c470cd6d-2886-4130-8df2-b4129c8bf30d" providerId="AD" clId="Web-{E895CBF5-B61B-4222-8A7F-D9F66502459D}" dt="2023-04-20T15:22:14.525" v="993"/>
        <pc:sldMkLst>
          <pc:docMk/>
          <pc:sldMk cId="3854263041" sldId="280"/>
        </pc:sldMkLst>
        <pc:graphicFrameChg chg="mod modGraphic">
          <ac:chgData name="Carson Caldwell" userId="S::cacaldwell@olivet.edu::c470cd6d-2886-4130-8df2-b4129c8bf30d" providerId="AD" clId="Web-{E895CBF5-B61B-4222-8A7F-D9F66502459D}" dt="2023-04-20T15:22:14.525" v="993"/>
          <ac:graphicFrameMkLst>
            <pc:docMk/>
            <pc:sldMk cId="3854263041" sldId="280"/>
            <ac:graphicFrameMk id="4" creationId="{6D82B9FE-723F-5602-5F9F-A3091BEA8B81}"/>
          </ac:graphicFrameMkLst>
        </pc:graphicFrameChg>
      </pc:sldChg>
      <pc:sldChg chg="modSp">
        <pc:chgData name="Carson Caldwell" userId="S::cacaldwell@olivet.edu::c470cd6d-2886-4130-8df2-b4129c8bf30d" providerId="AD" clId="Web-{E895CBF5-B61B-4222-8A7F-D9F66502459D}" dt="2023-04-20T15:58:53.938" v="2684" actId="1076"/>
        <pc:sldMkLst>
          <pc:docMk/>
          <pc:sldMk cId="4234266052" sldId="281"/>
        </pc:sldMkLst>
        <pc:graphicFrameChg chg="mod modGraphic">
          <ac:chgData name="Carson Caldwell" userId="S::cacaldwell@olivet.edu::c470cd6d-2886-4130-8df2-b4129c8bf30d" providerId="AD" clId="Web-{E895CBF5-B61B-4222-8A7F-D9F66502459D}" dt="2023-04-20T15:58:46.360" v="2683"/>
          <ac:graphicFrameMkLst>
            <pc:docMk/>
            <pc:sldMk cId="4234266052" sldId="281"/>
            <ac:graphicFrameMk id="6" creationId="{0B9AECD0-7923-230C-1DDF-7A3F0B1E2DEF}"/>
          </ac:graphicFrameMkLst>
        </pc:graphicFrameChg>
        <pc:picChg chg="mod">
          <ac:chgData name="Carson Caldwell" userId="S::cacaldwell@olivet.edu::c470cd6d-2886-4130-8df2-b4129c8bf30d" providerId="AD" clId="Web-{E895CBF5-B61B-4222-8A7F-D9F66502459D}" dt="2023-04-20T15:58:53.938" v="2684" actId="1076"/>
          <ac:picMkLst>
            <pc:docMk/>
            <pc:sldMk cId="4234266052" sldId="281"/>
            <ac:picMk id="3" creationId="{20072086-E8B6-DCDF-97DE-703A880C6039}"/>
          </ac:picMkLst>
        </pc:picChg>
      </pc:sldChg>
      <pc:sldChg chg="addSp delSp modSp del">
        <pc:chgData name="Carson Caldwell" userId="S::cacaldwell@olivet.edu::c470cd6d-2886-4130-8df2-b4129c8bf30d" providerId="AD" clId="Web-{E895CBF5-B61B-4222-8A7F-D9F66502459D}" dt="2023-04-20T14:50:07.718" v="395"/>
        <pc:sldMkLst>
          <pc:docMk/>
          <pc:sldMk cId="661457425" sldId="282"/>
        </pc:sldMkLst>
        <pc:graphicFrameChg chg="add del mod modGraphic">
          <ac:chgData name="Carson Caldwell" userId="S::cacaldwell@olivet.edu::c470cd6d-2886-4130-8df2-b4129c8bf30d" providerId="AD" clId="Web-{E895CBF5-B61B-4222-8A7F-D9F66502459D}" dt="2023-04-20T14:41:06.474" v="45"/>
          <ac:graphicFrameMkLst>
            <pc:docMk/>
            <pc:sldMk cId="661457425" sldId="282"/>
            <ac:graphicFrameMk id="4" creationId="{9BF4F62D-C8B5-39DE-F247-378CB4642A5A}"/>
          </ac:graphicFrameMkLst>
        </pc:graphicFrameChg>
      </pc:sldChg>
      <pc:sldChg chg="modSp">
        <pc:chgData name="Carson Caldwell" userId="S::cacaldwell@olivet.edu::c470cd6d-2886-4130-8df2-b4129c8bf30d" providerId="AD" clId="Web-{E895CBF5-B61B-4222-8A7F-D9F66502459D}" dt="2023-04-20T16:04:23.356" v="2899"/>
        <pc:sldMkLst>
          <pc:docMk/>
          <pc:sldMk cId="3428914179" sldId="285"/>
        </pc:sldMkLst>
        <pc:spChg chg="mod">
          <ac:chgData name="Carson Caldwell" userId="S::cacaldwell@olivet.edu::c470cd6d-2886-4130-8df2-b4129c8bf30d" providerId="AD" clId="Web-{E895CBF5-B61B-4222-8A7F-D9F66502459D}" dt="2023-04-20T15:51:34.693" v="2593" actId="20577"/>
          <ac:spMkLst>
            <pc:docMk/>
            <pc:sldMk cId="3428914179" sldId="285"/>
            <ac:spMk id="2" creationId="{96A4B256-D484-8625-267E-303E6FBA60E8}"/>
          </ac:spMkLst>
        </pc:spChg>
        <pc:graphicFrameChg chg="mod modGraphic">
          <ac:chgData name="Carson Caldwell" userId="S::cacaldwell@olivet.edu::c470cd6d-2886-4130-8df2-b4129c8bf30d" providerId="AD" clId="Web-{E895CBF5-B61B-4222-8A7F-D9F66502459D}" dt="2023-04-20T16:04:23.356" v="2899"/>
          <ac:graphicFrameMkLst>
            <pc:docMk/>
            <pc:sldMk cId="3428914179" sldId="285"/>
            <ac:graphicFrameMk id="3" creationId="{ACDF1E5A-E109-E5D7-5533-80E1B873B677}"/>
          </ac:graphicFrameMkLst>
        </pc:graphicFrameChg>
      </pc:sldChg>
      <pc:sldChg chg="modSp">
        <pc:chgData name="Carson Caldwell" userId="S::cacaldwell@olivet.edu::c470cd6d-2886-4130-8df2-b4129c8bf30d" providerId="AD" clId="Web-{E895CBF5-B61B-4222-8A7F-D9F66502459D}" dt="2023-04-20T16:06:10.980" v="2935" actId="20577"/>
        <pc:sldMkLst>
          <pc:docMk/>
          <pc:sldMk cId="1290677714" sldId="288"/>
        </pc:sldMkLst>
        <pc:spChg chg="mod">
          <ac:chgData name="Carson Caldwell" userId="S::cacaldwell@olivet.edu::c470cd6d-2886-4130-8df2-b4129c8bf30d" providerId="AD" clId="Web-{E895CBF5-B61B-4222-8A7F-D9F66502459D}" dt="2023-04-20T16:06:10.980" v="2935" actId="20577"/>
          <ac:spMkLst>
            <pc:docMk/>
            <pc:sldMk cId="1290677714" sldId="288"/>
            <ac:spMk id="3" creationId="{18742AD2-C09F-84D8-DB87-C7627E2FA61D}"/>
          </ac:spMkLst>
        </pc:spChg>
      </pc:sldChg>
      <pc:sldChg chg="modSp">
        <pc:chgData name="Carson Caldwell" userId="S::cacaldwell@olivet.edu::c470cd6d-2886-4130-8df2-b4129c8bf30d" providerId="AD" clId="Web-{E895CBF5-B61B-4222-8A7F-D9F66502459D}" dt="2023-04-20T16:03:23.654" v="2764" actId="20577"/>
        <pc:sldMkLst>
          <pc:docMk/>
          <pc:sldMk cId="1610013566" sldId="289"/>
        </pc:sldMkLst>
        <pc:spChg chg="mod">
          <ac:chgData name="Carson Caldwell" userId="S::cacaldwell@olivet.edu::c470cd6d-2886-4130-8df2-b4129c8bf30d" providerId="AD" clId="Web-{E895CBF5-B61B-4222-8A7F-D9F66502459D}" dt="2023-04-20T15:51:16.443" v="2590" actId="20577"/>
          <ac:spMkLst>
            <pc:docMk/>
            <pc:sldMk cId="1610013566" sldId="289"/>
            <ac:spMk id="2" creationId="{4BBA629B-B1C7-2AAC-39BA-03880857BFA7}"/>
          </ac:spMkLst>
        </pc:spChg>
        <pc:spChg chg="mod">
          <ac:chgData name="Carson Caldwell" userId="S::cacaldwell@olivet.edu::c470cd6d-2886-4130-8df2-b4129c8bf30d" providerId="AD" clId="Web-{E895CBF5-B61B-4222-8A7F-D9F66502459D}" dt="2023-04-20T16:03:13.685" v="2762" actId="20577"/>
          <ac:spMkLst>
            <pc:docMk/>
            <pc:sldMk cId="1610013566" sldId="289"/>
            <ac:spMk id="9" creationId="{97E45547-43D2-4427-2DBB-92C62B19DBA2}"/>
          </ac:spMkLst>
        </pc:spChg>
        <pc:spChg chg="mod">
          <ac:chgData name="Carson Caldwell" userId="S::cacaldwell@olivet.edu::c470cd6d-2886-4130-8df2-b4129c8bf30d" providerId="AD" clId="Web-{E895CBF5-B61B-4222-8A7F-D9F66502459D}" dt="2023-04-20T16:03:23.654" v="2764" actId="20577"/>
          <ac:spMkLst>
            <pc:docMk/>
            <pc:sldMk cId="1610013566" sldId="289"/>
            <ac:spMk id="15" creationId="{BD31C080-057E-1BCF-D424-3AD1EAEEE48F}"/>
          </ac:spMkLst>
        </pc:spChg>
        <pc:spChg chg="mod">
          <ac:chgData name="Carson Caldwell" userId="S::cacaldwell@olivet.edu::c470cd6d-2886-4130-8df2-b4129c8bf30d" providerId="AD" clId="Web-{E895CBF5-B61B-4222-8A7F-D9F66502459D}" dt="2023-04-20T16:02:58.482" v="2758" actId="20577"/>
          <ac:spMkLst>
            <pc:docMk/>
            <pc:sldMk cId="1610013566" sldId="289"/>
            <ac:spMk id="33" creationId="{3DA4E961-3061-C1E4-4509-BEA29F4104A1}"/>
          </ac:spMkLst>
        </pc:spChg>
        <pc:spChg chg="mod">
          <ac:chgData name="Carson Caldwell" userId="S::cacaldwell@olivet.edu::c470cd6d-2886-4130-8df2-b4129c8bf30d" providerId="AD" clId="Web-{E895CBF5-B61B-4222-8A7F-D9F66502459D}" dt="2023-04-20T16:03:08.295" v="2760" actId="20577"/>
          <ac:spMkLst>
            <pc:docMk/>
            <pc:sldMk cId="1610013566" sldId="289"/>
            <ac:spMk id="39" creationId="{59BC286C-9909-E473-C504-BD85CCEFA967}"/>
          </ac:spMkLst>
        </pc:spChg>
      </pc:sldChg>
      <pc:sldChg chg="addSp modSp ord">
        <pc:chgData name="Carson Caldwell" userId="S::cacaldwell@olivet.edu::c470cd6d-2886-4130-8df2-b4129c8bf30d" providerId="AD" clId="Web-{E895CBF5-B61B-4222-8A7F-D9F66502459D}" dt="2023-04-20T16:11:36.914" v="3202" actId="20577"/>
        <pc:sldMkLst>
          <pc:docMk/>
          <pc:sldMk cId="1033932661" sldId="293"/>
        </pc:sldMkLst>
        <pc:spChg chg="add mod">
          <ac:chgData name="Carson Caldwell" userId="S::cacaldwell@olivet.edu::c470cd6d-2886-4130-8df2-b4129c8bf30d" providerId="AD" clId="Web-{E895CBF5-B61B-4222-8A7F-D9F66502459D}" dt="2023-04-20T16:11:36.914" v="3202" actId="20577"/>
          <ac:spMkLst>
            <pc:docMk/>
            <pc:sldMk cId="1033932661" sldId="293"/>
            <ac:spMk id="6" creationId="{DAB65833-0EEA-5EDE-131F-EE91C16AFA69}"/>
          </ac:spMkLst>
        </pc:spChg>
        <pc:graphicFrameChg chg="mod modGraphic">
          <ac:chgData name="Carson Caldwell" userId="S::cacaldwell@olivet.edu::c470cd6d-2886-4130-8df2-b4129c8bf30d" providerId="AD" clId="Web-{E895CBF5-B61B-4222-8A7F-D9F66502459D}" dt="2023-04-20T16:10:07.478" v="3141"/>
          <ac:graphicFrameMkLst>
            <pc:docMk/>
            <pc:sldMk cId="1033932661" sldId="293"/>
            <ac:graphicFrameMk id="4" creationId="{8966673D-651A-6EAC-03A2-2345DD64686E}"/>
          </ac:graphicFrameMkLst>
        </pc:graphicFrameChg>
      </pc:sldChg>
      <pc:sldChg chg="modSp">
        <pc:chgData name="Carson Caldwell" userId="S::cacaldwell@olivet.edu::c470cd6d-2886-4130-8df2-b4129c8bf30d" providerId="AD" clId="Web-{E895CBF5-B61B-4222-8A7F-D9F66502459D}" dt="2023-04-20T16:02:45.779" v="2756" actId="20577"/>
        <pc:sldMkLst>
          <pc:docMk/>
          <pc:sldMk cId="599604286" sldId="295"/>
        </pc:sldMkLst>
        <pc:spChg chg="mod">
          <ac:chgData name="Carson Caldwell" userId="S::cacaldwell@olivet.edu::c470cd6d-2886-4130-8df2-b4129c8bf30d" providerId="AD" clId="Web-{E895CBF5-B61B-4222-8A7F-D9F66502459D}" dt="2023-04-20T15:51:07.896" v="2589" actId="1076"/>
          <ac:spMkLst>
            <pc:docMk/>
            <pc:sldMk cId="599604286" sldId="295"/>
            <ac:spMk id="2" creationId="{716A1111-C1D1-0700-6433-9C2D3DC8C68D}"/>
          </ac:spMkLst>
        </pc:spChg>
        <pc:spChg chg="mod">
          <ac:chgData name="Carson Caldwell" userId="S::cacaldwell@olivet.edu::c470cd6d-2886-4130-8df2-b4129c8bf30d" providerId="AD" clId="Web-{E895CBF5-B61B-4222-8A7F-D9F66502459D}" dt="2023-04-20T16:01:46.577" v="2750" actId="20577"/>
          <ac:spMkLst>
            <pc:docMk/>
            <pc:sldMk cId="599604286" sldId="295"/>
            <ac:spMk id="3" creationId="{6CF1B88D-84E2-A56E-0B9C-E5443D237CA8}"/>
          </ac:spMkLst>
        </pc:spChg>
        <pc:spChg chg="mod">
          <ac:chgData name="Carson Caldwell" userId="S::cacaldwell@olivet.edu::c470cd6d-2886-4130-8df2-b4129c8bf30d" providerId="AD" clId="Web-{E895CBF5-B61B-4222-8A7F-D9F66502459D}" dt="2023-04-20T16:02:45.779" v="2756" actId="20577"/>
          <ac:spMkLst>
            <pc:docMk/>
            <pc:sldMk cId="599604286" sldId="295"/>
            <ac:spMk id="6" creationId="{F57AA328-4713-7234-C29A-D9A3A40E8751}"/>
          </ac:spMkLst>
        </pc:spChg>
      </pc:sldChg>
      <pc:sldChg chg="addSp delSp modSp">
        <pc:chgData name="Carson Caldwell" userId="S::cacaldwell@olivet.edu::c470cd6d-2886-4130-8df2-b4129c8bf30d" providerId="AD" clId="Web-{E895CBF5-B61B-4222-8A7F-D9F66502459D}" dt="2023-04-20T15:52:26.396" v="2607"/>
        <pc:sldMkLst>
          <pc:docMk/>
          <pc:sldMk cId="1402852845" sldId="300"/>
        </pc:sldMkLst>
        <pc:spChg chg="mod">
          <ac:chgData name="Carson Caldwell" userId="S::cacaldwell@olivet.edu::c470cd6d-2886-4130-8df2-b4129c8bf30d" providerId="AD" clId="Web-{E895CBF5-B61B-4222-8A7F-D9F66502459D}" dt="2023-04-20T14:55:35.887" v="477" actId="20577"/>
          <ac:spMkLst>
            <pc:docMk/>
            <pc:sldMk cId="1402852845" sldId="300"/>
            <ac:spMk id="2" creationId="{E7594410-2FEC-795D-EA32-4BCDDC453D98}"/>
          </ac:spMkLst>
        </pc:spChg>
        <pc:spChg chg="del mod">
          <ac:chgData name="Carson Caldwell" userId="S::cacaldwell@olivet.edu::c470cd6d-2886-4130-8df2-b4129c8bf30d" providerId="AD" clId="Web-{E895CBF5-B61B-4222-8A7F-D9F66502459D}" dt="2023-04-20T15:50:03.116" v="2586"/>
          <ac:spMkLst>
            <pc:docMk/>
            <pc:sldMk cId="1402852845" sldId="300"/>
            <ac:spMk id="3" creationId="{2C64C541-604A-9EAC-4466-D5E6AC3AB05F}"/>
          </ac:spMkLst>
        </pc:spChg>
        <pc:spChg chg="add del mod">
          <ac:chgData name="Carson Caldwell" userId="S::cacaldwell@olivet.edu::c470cd6d-2886-4130-8df2-b4129c8bf30d" providerId="AD" clId="Web-{E895CBF5-B61B-4222-8A7F-D9F66502459D}" dt="2023-04-20T15:41:19.590" v="1746"/>
          <ac:spMkLst>
            <pc:docMk/>
            <pc:sldMk cId="1402852845" sldId="300"/>
            <ac:spMk id="6" creationId="{96AC653A-922F-99C1-F636-09A345338074}"/>
          </ac:spMkLst>
        </pc:spChg>
        <pc:spChg chg="add del mod">
          <ac:chgData name="Carson Caldwell" userId="S::cacaldwell@olivet.edu::c470cd6d-2886-4130-8df2-b4129c8bf30d" providerId="AD" clId="Web-{E895CBF5-B61B-4222-8A7F-D9F66502459D}" dt="2023-04-20T15:50:05.975" v="2587"/>
          <ac:spMkLst>
            <pc:docMk/>
            <pc:sldMk cId="1402852845" sldId="300"/>
            <ac:spMk id="10" creationId="{6F6C8CDF-4512-790B-A11A-8000E9B32214}"/>
          </ac:spMkLst>
        </pc:spChg>
        <pc:graphicFrameChg chg="add del mod modGraphic">
          <ac:chgData name="Carson Caldwell" userId="S::cacaldwell@olivet.edu::c470cd6d-2886-4130-8df2-b4129c8bf30d" providerId="AD" clId="Web-{E895CBF5-B61B-4222-8A7F-D9F66502459D}" dt="2023-04-20T15:32:19.721" v="1537"/>
          <ac:graphicFrameMkLst>
            <pc:docMk/>
            <pc:sldMk cId="1402852845" sldId="300"/>
            <ac:graphicFrameMk id="5" creationId="{2F0721C4-A00E-4454-CACF-5F2DDAFB5242}"/>
          </ac:graphicFrameMkLst>
        </pc:graphicFrameChg>
        <pc:graphicFrameChg chg="add mod modGraphic">
          <ac:chgData name="Carson Caldwell" userId="S::cacaldwell@olivet.edu::c470cd6d-2886-4130-8df2-b4129c8bf30d" providerId="AD" clId="Web-{E895CBF5-B61B-4222-8A7F-D9F66502459D}" dt="2023-04-20T15:52:26.396" v="2607"/>
          <ac:graphicFrameMkLst>
            <pc:docMk/>
            <pc:sldMk cId="1402852845" sldId="300"/>
            <ac:graphicFrameMk id="8" creationId="{83D68F39-37A5-209D-789A-3C8A895A46A5}"/>
          </ac:graphicFrameMkLst>
        </pc:graphicFrameChg>
      </pc:sldChg>
      <pc:sldChg chg="addSp delSp modSp ord">
        <pc:chgData name="Carson Caldwell" userId="S::cacaldwell@olivet.edu::c470cd6d-2886-4130-8df2-b4129c8bf30d" providerId="AD" clId="Web-{E895CBF5-B61B-4222-8A7F-D9F66502459D}" dt="2023-04-20T16:09:41.681" v="3135"/>
        <pc:sldMkLst>
          <pc:docMk/>
          <pc:sldMk cId="1092177216" sldId="301"/>
        </pc:sldMkLst>
        <pc:spChg chg="mod">
          <ac:chgData name="Carson Caldwell" userId="S::cacaldwell@olivet.edu::c470cd6d-2886-4130-8df2-b4129c8bf30d" providerId="AD" clId="Web-{E895CBF5-B61B-4222-8A7F-D9F66502459D}" dt="2023-04-20T15:25:06.460" v="1031" actId="20577"/>
          <ac:spMkLst>
            <pc:docMk/>
            <pc:sldMk cId="1092177216" sldId="301"/>
            <ac:spMk id="3" creationId="{CDF20194-641A-C9FB-66C0-39EEBD44FBA2}"/>
          </ac:spMkLst>
        </pc:spChg>
        <pc:graphicFrameChg chg="add del mod">
          <ac:chgData name="Carson Caldwell" userId="S::cacaldwell@olivet.edu::c470cd6d-2886-4130-8df2-b4129c8bf30d" providerId="AD" clId="Web-{E895CBF5-B61B-4222-8A7F-D9F66502459D}" dt="2023-04-20T14:41:19.412" v="48"/>
          <ac:graphicFrameMkLst>
            <pc:docMk/>
            <pc:sldMk cId="1092177216" sldId="301"/>
            <ac:graphicFrameMk id="5" creationId="{31AFFD06-A378-CA07-7711-42561DAD680E}"/>
          </ac:graphicFrameMkLst>
        </pc:graphicFrameChg>
        <pc:graphicFrameChg chg="add del mod">
          <ac:chgData name="Carson Caldwell" userId="S::cacaldwell@olivet.edu::c470cd6d-2886-4130-8df2-b4129c8bf30d" providerId="AD" clId="Web-{E895CBF5-B61B-4222-8A7F-D9F66502459D}" dt="2023-04-20T14:41:24.615" v="50"/>
          <ac:graphicFrameMkLst>
            <pc:docMk/>
            <pc:sldMk cId="1092177216" sldId="301"/>
            <ac:graphicFrameMk id="7" creationId="{BF096EB9-D7BD-2181-2492-F12BC28C4FB8}"/>
          </ac:graphicFrameMkLst>
        </pc:graphicFrameChg>
        <pc:graphicFrameChg chg="add mod modGraphic">
          <ac:chgData name="Carson Caldwell" userId="S::cacaldwell@olivet.edu::c470cd6d-2886-4130-8df2-b4129c8bf30d" providerId="AD" clId="Web-{E895CBF5-B61B-4222-8A7F-D9F66502459D}" dt="2023-04-20T16:09:41.681" v="3135"/>
          <ac:graphicFrameMkLst>
            <pc:docMk/>
            <pc:sldMk cId="1092177216" sldId="301"/>
            <ac:graphicFrameMk id="9" creationId="{6D280BC4-492D-3ECB-D3E1-2A0419BFE604}"/>
          </ac:graphicFrameMkLst>
        </pc:graphicFrameChg>
      </pc:sldChg>
      <pc:sldChg chg="modSp">
        <pc:chgData name="Carson Caldwell" userId="S::cacaldwell@olivet.edu::c470cd6d-2886-4130-8df2-b4129c8bf30d" providerId="AD" clId="Web-{E895CBF5-B61B-4222-8A7F-D9F66502459D}" dt="2023-04-20T15:53:33.770" v="2609" actId="20577"/>
        <pc:sldMkLst>
          <pc:docMk/>
          <pc:sldMk cId="1375674893" sldId="303"/>
        </pc:sldMkLst>
        <pc:spChg chg="mod">
          <ac:chgData name="Carson Caldwell" userId="S::cacaldwell@olivet.edu::c470cd6d-2886-4130-8df2-b4129c8bf30d" providerId="AD" clId="Web-{E895CBF5-B61B-4222-8A7F-D9F66502459D}" dt="2023-04-20T15:53:33.770" v="2609" actId="20577"/>
          <ac:spMkLst>
            <pc:docMk/>
            <pc:sldMk cId="1375674893" sldId="303"/>
            <ac:spMk id="4" creationId="{2D55FACF-BEB4-473F-9272-A4B18FB2CF78}"/>
          </ac:spMkLst>
        </pc:spChg>
      </pc:sldChg>
      <pc:sldChg chg="addSp modSp new">
        <pc:chgData name="Carson Caldwell" userId="S::cacaldwell@olivet.edu::c470cd6d-2886-4130-8df2-b4129c8bf30d" providerId="AD" clId="Web-{E895CBF5-B61B-4222-8A7F-D9F66502459D}" dt="2023-04-20T15:20:05.339" v="825" actId="20577"/>
        <pc:sldMkLst>
          <pc:docMk/>
          <pc:sldMk cId="457151558" sldId="304"/>
        </pc:sldMkLst>
        <pc:spChg chg="mod">
          <ac:chgData name="Carson Caldwell" userId="S::cacaldwell@olivet.edu::c470cd6d-2886-4130-8df2-b4129c8bf30d" providerId="AD" clId="Web-{E895CBF5-B61B-4222-8A7F-D9F66502459D}" dt="2023-04-20T14:50:05" v="394" actId="20577"/>
          <ac:spMkLst>
            <pc:docMk/>
            <pc:sldMk cId="457151558" sldId="304"/>
            <ac:spMk id="2" creationId="{A25B8A1C-A31C-863D-2D63-F84D4EBED405}"/>
          </ac:spMkLst>
        </pc:spChg>
        <pc:spChg chg="mod">
          <ac:chgData name="Carson Caldwell" userId="S::cacaldwell@olivet.edu::c470cd6d-2886-4130-8df2-b4129c8bf30d" providerId="AD" clId="Web-{E895CBF5-B61B-4222-8A7F-D9F66502459D}" dt="2023-04-20T15:18:15.121" v="782" actId="20577"/>
          <ac:spMkLst>
            <pc:docMk/>
            <pc:sldMk cId="457151558" sldId="304"/>
            <ac:spMk id="3" creationId="{4C7262E2-5AE7-8A46-2903-8E37131D466B}"/>
          </ac:spMkLst>
        </pc:spChg>
        <pc:spChg chg="add mod">
          <ac:chgData name="Carson Caldwell" userId="S::cacaldwell@olivet.edu::c470cd6d-2886-4130-8df2-b4129c8bf30d" providerId="AD" clId="Web-{E895CBF5-B61B-4222-8A7F-D9F66502459D}" dt="2023-04-20T15:20:05.339" v="825" actId="20577"/>
          <ac:spMkLst>
            <pc:docMk/>
            <pc:sldMk cId="457151558" sldId="304"/>
            <ac:spMk id="5" creationId="{42935E49-C91E-741F-26DD-E6D67343F296}"/>
          </ac:spMkLst>
        </pc:spChg>
      </pc:sldChg>
      <pc:sldChg chg="add del replId">
        <pc:chgData name="Carson Caldwell" userId="S::cacaldwell@olivet.edu::c470cd6d-2886-4130-8df2-b4129c8bf30d" providerId="AD" clId="Web-{E895CBF5-B61B-4222-8A7F-D9F66502459D}" dt="2023-04-20T14:40:27.787" v="3"/>
        <pc:sldMkLst>
          <pc:docMk/>
          <pc:sldMk cId="1285284008" sldId="304"/>
        </pc:sldMkLst>
      </pc:sldChg>
    </pc:docChg>
  </pc:docChgLst>
  <pc:docChgLst>
    <pc:chgData name="Alisha Wright" userId="S::anwright@olivet.edu::aeaa90be-379a-467c-bd4f-1950596bf133" providerId="AD" clId="Web-{A6677F7A-BF63-4F38-BC71-62E1B4A31F13}"/>
    <pc:docChg chg="modSld">
      <pc:chgData name="Alisha Wright" userId="S::anwright@olivet.edu::aeaa90be-379a-467c-bd4f-1950596bf133" providerId="AD" clId="Web-{A6677F7A-BF63-4F38-BC71-62E1B4A31F13}" dt="2023-04-20T13:51:19.033" v="115" actId="14100"/>
      <pc:docMkLst>
        <pc:docMk/>
      </pc:docMkLst>
      <pc:sldChg chg="addSp delSp modSp">
        <pc:chgData name="Alisha Wright" userId="S::anwright@olivet.edu::aeaa90be-379a-467c-bd4f-1950596bf133" providerId="AD" clId="Web-{A6677F7A-BF63-4F38-BC71-62E1B4A31F13}" dt="2023-04-20T13:42:54.739" v="97" actId="20577"/>
        <pc:sldMkLst>
          <pc:docMk/>
          <pc:sldMk cId="2925529889" sldId="279"/>
        </pc:sldMkLst>
        <pc:spChg chg="del mod">
          <ac:chgData name="Alisha Wright" userId="S::anwright@olivet.edu::aeaa90be-379a-467c-bd4f-1950596bf133" providerId="AD" clId="Web-{A6677F7A-BF63-4F38-BC71-62E1B4A31F13}" dt="2023-04-20T13:37:34.528" v="38"/>
          <ac:spMkLst>
            <pc:docMk/>
            <pc:sldMk cId="2925529889" sldId="279"/>
            <ac:spMk id="6" creationId="{62FDBEB3-AA0F-1996-CB84-90433C4CD53B}"/>
          </ac:spMkLst>
        </pc:spChg>
        <pc:spChg chg="add mod">
          <ac:chgData name="Alisha Wright" userId="S::anwright@olivet.edu::aeaa90be-379a-467c-bd4f-1950596bf133" providerId="AD" clId="Web-{A6677F7A-BF63-4F38-BC71-62E1B4A31F13}" dt="2023-04-20T13:42:54.739" v="97" actId="20577"/>
          <ac:spMkLst>
            <pc:docMk/>
            <pc:sldMk cId="2925529889" sldId="279"/>
            <ac:spMk id="7" creationId="{42153855-51E6-B37F-1A70-9C5F8C1D6DC7}"/>
          </ac:spMkLst>
        </pc:spChg>
      </pc:sldChg>
      <pc:sldChg chg="modSp">
        <pc:chgData name="Alisha Wright" userId="S::anwright@olivet.edu::aeaa90be-379a-467c-bd4f-1950596bf133" providerId="AD" clId="Web-{A6677F7A-BF63-4F38-BC71-62E1B4A31F13}" dt="2023-04-20T13:51:19.033" v="115" actId="14100"/>
        <pc:sldMkLst>
          <pc:docMk/>
          <pc:sldMk cId="1725909225" sldId="302"/>
        </pc:sldMkLst>
        <pc:spChg chg="mod">
          <ac:chgData name="Alisha Wright" userId="S::anwright@olivet.edu::aeaa90be-379a-467c-bd4f-1950596bf133" providerId="AD" clId="Web-{A6677F7A-BF63-4F38-BC71-62E1B4A31F13}" dt="2023-04-20T13:51:19.033" v="115" actId="14100"/>
          <ac:spMkLst>
            <pc:docMk/>
            <pc:sldMk cId="1725909225" sldId="302"/>
            <ac:spMk id="3" creationId="{3D58B7F1-CF69-5C0C-671C-3985AA4BBBA1}"/>
          </ac:spMkLst>
        </pc:spChg>
      </pc:sldChg>
    </pc:docChg>
  </pc:docChgLst>
  <pc:docChgLst>
    <pc:chgData name="Michael Rollberg" userId="S::merollberg@olivet.edu::ebed11b5-2ad1-44a5-a240-93f455263b1c" providerId="AD" clId="Web-{1FA25F17-6D0B-4DD4-8B6D-A5DC51F1A1C0}"/>
    <pc:docChg chg="addSld modSld">
      <pc:chgData name="Michael Rollberg" userId="S::merollberg@olivet.edu::ebed11b5-2ad1-44a5-a240-93f455263b1c" providerId="AD" clId="Web-{1FA25F17-6D0B-4DD4-8B6D-A5DC51F1A1C0}" dt="2023-04-19T23:57:05.808" v="127" actId="20577"/>
      <pc:docMkLst>
        <pc:docMk/>
      </pc:docMkLst>
      <pc:sldChg chg="modSp">
        <pc:chgData name="Michael Rollberg" userId="S::merollberg@olivet.edu::ebed11b5-2ad1-44a5-a240-93f455263b1c" providerId="AD" clId="Web-{1FA25F17-6D0B-4DD4-8B6D-A5DC51F1A1C0}" dt="2023-04-19T22:07:09.708" v="12" actId="1076"/>
        <pc:sldMkLst>
          <pc:docMk/>
          <pc:sldMk cId="0" sldId="258"/>
        </pc:sldMkLst>
        <pc:spChg chg="mod">
          <ac:chgData name="Michael Rollberg" userId="S::merollberg@olivet.edu::ebed11b5-2ad1-44a5-a240-93f455263b1c" providerId="AD" clId="Web-{1FA25F17-6D0B-4DD4-8B6D-A5DC51F1A1C0}" dt="2023-04-19T22:07:09.708" v="12" actId="1076"/>
          <ac:spMkLst>
            <pc:docMk/>
            <pc:sldMk cId="0" sldId="258"/>
            <ac:spMk id="2" creationId="{0F04A56F-31B7-5ACD-17B2-14D9C5E8E552}"/>
          </ac:spMkLst>
        </pc:spChg>
      </pc:sldChg>
      <pc:sldChg chg="modSp">
        <pc:chgData name="Michael Rollberg" userId="S::merollberg@olivet.edu::ebed11b5-2ad1-44a5-a240-93f455263b1c" providerId="AD" clId="Web-{1FA25F17-6D0B-4DD4-8B6D-A5DC51F1A1C0}" dt="2023-04-19T23:04:17.519" v="117" actId="20577"/>
        <pc:sldMkLst>
          <pc:docMk/>
          <pc:sldMk cId="0" sldId="268"/>
        </pc:sldMkLst>
        <pc:spChg chg="mod">
          <ac:chgData name="Michael Rollberg" userId="S::merollberg@olivet.edu::ebed11b5-2ad1-44a5-a240-93f455263b1c" providerId="AD" clId="Web-{1FA25F17-6D0B-4DD4-8B6D-A5DC51F1A1C0}" dt="2023-04-19T23:04:17.519" v="117" actId="20577"/>
          <ac:spMkLst>
            <pc:docMk/>
            <pc:sldMk cId="0" sldId="268"/>
            <ac:spMk id="3" creationId="{169DD23E-8C1B-F6CA-FD30-CAE131FF6E5D}"/>
          </ac:spMkLst>
        </pc:spChg>
      </pc:sldChg>
      <pc:sldChg chg="modSp">
        <pc:chgData name="Michael Rollberg" userId="S::merollberg@olivet.edu::ebed11b5-2ad1-44a5-a240-93f455263b1c" providerId="AD" clId="Web-{1FA25F17-6D0B-4DD4-8B6D-A5DC51F1A1C0}" dt="2023-04-19T22:07:41.818" v="16" actId="20577"/>
        <pc:sldMkLst>
          <pc:docMk/>
          <pc:sldMk cId="0" sldId="269"/>
        </pc:sldMkLst>
        <pc:spChg chg="mod">
          <ac:chgData name="Michael Rollberg" userId="S::merollberg@olivet.edu::ebed11b5-2ad1-44a5-a240-93f455263b1c" providerId="AD" clId="Web-{1FA25F17-6D0B-4DD4-8B6D-A5DC51F1A1C0}" dt="2023-04-19T22:07:36.396" v="14" actId="20577"/>
          <ac:spMkLst>
            <pc:docMk/>
            <pc:sldMk cId="0" sldId="269"/>
            <ac:spMk id="175" creationId="{00000000-0000-0000-0000-000000000000}"/>
          </ac:spMkLst>
        </pc:spChg>
        <pc:spChg chg="mod">
          <ac:chgData name="Michael Rollberg" userId="S::merollberg@olivet.edu::ebed11b5-2ad1-44a5-a240-93f455263b1c" providerId="AD" clId="Web-{1FA25F17-6D0B-4DD4-8B6D-A5DC51F1A1C0}" dt="2023-04-19T22:07:41.818" v="16" actId="20577"/>
          <ac:spMkLst>
            <pc:docMk/>
            <pc:sldMk cId="0" sldId="269"/>
            <ac:spMk id="176" creationId="{00000000-0000-0000-0000-000000000000}"/>
          </ac:spMkLst>
        </pc:spChg>
      </pc:sldChg>
      <pc:sldChg chg="modSp">
        <pc:chgData name="Michael Rollberg" userId="S::merollberg@olivet.edu::ebed11b5-2ad1-44a5-a240-93f455263b1c" providerId="AD" clId="Web-{1FA25F17-6D0B-4DD4-8B6D-A5DC51F1A1C0}" dt="2023-04-19T23:57:05.808" v="127" actId="20577"/>
        <pc:sldMkLst>
          <pc:docMk/>
          <pc:sldMk cId="2249909711" sldId="278"/>
        </pc:sldMkLst>
        <pc:spChg chg="mod">
          <ac:chgData name="Michael Rollberg" userId="S::merollberg@olivet.edu::ebed11b5-2ad1-44a5-a240-93f455263b1c" providerId="AD" clId="Web-{1FA25F17-6D0B-4DD4-8B6D-A5DC51F1A1C0}" dt="2023-04-19T22:08:11.553" v="31" actId="14100"/>
          <ac:spMkLst>
            <pc:docMk/>
            <pc:sldMk cId="2249909711" sldId="278"/>
            <ac:spMk id="4" creationId="{58169C15-97A7-43F9-643C-8DA2C7003EAA}"/>
          </ac:spMkLst>
        </pc:spChg>
        <pc:spChg chg="mod">
          <ac:chgData name="Michael Rollberg" userId="S::merollberg@olivet.edu::ebed11b5-2ad1-44a5-a240-93f455263b1c" providerId="AD" clId="Web-{1FA25F17-6D0B-4DD4-8B6D-A5DC51F1A1C0}" dt="2023-04-19T23:57:05.808" v="127" actId="20577"/>
          <ac:spMkLst>
            <pc:docMk/>
            <pc:sldMk cId="2249909711" sldId="278"/>
            <ac:spMk id="7" creationId="{F48FFFDE-9929-F658-BDA1-1EBD03B7C42D}"/>
          </ac:spMkLst>
        </pc:spChg>
      </pc:sldChg>
      <pc:sldChg chg="modSp">
        <pc:chgData name="Michael Rollberg" userId="S::merollberg@olivet.edu::ebed11b5-2ad1-44a5-a240-93f455263b1c" providerId="AD" clId="Web-{1FA25F17-6D0B-4DD4-8B6D-A5DC51F1A1C0}" dt="2023-04-19T23:14:43.248" v="120" actId="20577"/>
        <pc:sldMkLst>
          <pc:docMk/>
          <pc:sldMk cId="1290677714" sldId="288"/>
        </pc:sldMkLst>
        <pc:spChg chg="mod">
          <ac:chgData name="Michael Rollberg" userId="S::merollberg@olivet.edu::ebed11b5-2ad1-44a5-a240-93f455263b1c" providerId="AD" clId="Web-{1FA25F17-6D0B-4DD4-8B6D-A5DC51F1A1C0}" dt="2023-04-19T23:14:43.248" v="120" actId="20577"/>
          <ac:spMkLst>
            <pc:docMk/>
            <pc:sldMk cId="1290677714" sldId="288"/>
            <ac:spMk id="2" creationId="{C4B61E20-8173-337A-9E12-85741A2F8CD5}"/>
          </ac:spMkLst>
        </pc:spChg>
      </pc:sldChg>
      <pc:sldChg chg="modSp new">
        <pc:chgData name="Michael Rollberg" userId="S::merollberg@olivet.edu::ebed11b5-2ad1-44a5-a240-93f455263b1c" providerId="AD" clId="Web-{1FA25F17-6D0B-4DD4-8B6D-A5DC51F1A1C0}" dt="2023-04-19T22:22:09.954" v="97" actId="20577"/>
        <pc:sldMkLst>
          <pc:docMk/>
          <pc:sldMk cId="1033932661" sldId="293"/>
        </pc:sldMkLst>
        <pc:spChg chg="mod">
          <ac:chgData name="Michael Rollberg" userId="S::merollberg@olivet.edu::ebed11b5-2ad1-44a5-a240-93f455263b1c" providerId="AD" clId="Web-{1FA25F17-6D0B-4DD4-8B6D-A5DC51F1A1C0}" dt="2023-04-19T22:22:09.954" v="97" actId="20577"/>
          <ac:spMkLst>
            <pc:docMk/>
            <pc:sldMk cId="1033932661" sldId="293"/>
            <ac:spMk id="2" creationId="{80675238-E68F-40F8-21C1-7944A4A7E24D}"/>
          </ac:spMkLst>
        </pc:spChg>
      </pc:sldChg>
    </pc:docChg>
  </pc:docChgLst>
  <pc:docChgLst>
    <pc:chgData name="Alisha Wright" userId="S::anwright@olivet.edu::aeaa90be-379a-467c-bd4f-1950596bf133" providerId="AD" clId="Web-{379EF8DA-99E1-4E64-8D66-1B5E4AC0AD08}"/>
    <pc:docChg chg="modSld">
      <pc:chgData name="Alisha Wright" userId="S::anwright@olivet.edu::aeaa90be-379a-467c-bd4f-1950596bf133" providerId="AD" clId="Web-{379EF8DA-99E1-4E64-8D66-1B5E4AC0AD08}" dt="2023-04-21T16:21:54.933" v="763"/>
      <pc:docMkLst>
        <pc:docMk/>
      </pc:docMkLst>
      <pc:sldChg chg="modNotes">
        <pc:chgData name="Alisha Wright" userId="S::anwright@olivet.edu::aeaa90be-379a-467c-bd4f-1950596bf133" providerId="AD" clId="Web-{379EF8DA-99E1-4E64-8D66-1B5E4AC0AD08}" dt="2023-04-21T16:17:09.234" v="430"/>
        <pc:sldMkLst>
          <pc:docMk/>
          <pc:sldMk cId="0" sldId="269"/>
        </pc:sldMkLst>
      </pc:sldChg>
      <pc:sldChg chg="modNotes">
        <pc:chgData name="Alisha Wright" userId="S::anwright@olivet.edu::aeaa90be-379a-467c-bd4f-1950596bf133" providerId="AD" clId="Web-{379EF8DA-99E1-4E64-8D66-1B5E4AC0AD08}" dt="2023-04-21T16:19:46.819" v="598"/>
        <pc:sldMkLst>
          <pc:docMk/>
          <pc:sldMk cId="2925529889" sldId="279"/>
        </pc:sldMkLst>
      </pc:sldChg>
      <pc:sldChg chg="modNotes">
        <pc:chgData name="Alisha Wright" userId="S::anwright@olivet.edu::aeaa90be-379a-467c-bd4f-1950596bf133" providerId="AD" clId="Web-{379EF8DA-99E1-4E64-8D66-1B5E4AC0AD08}" dt="2023-04-21T16:15:18.371" v="368"/>
        <pc:sldMkLst>
          <pc:docMk/>
          <pc:sldMk cId="4234266052" sldId="281"/>
        </pc:sldMkLst>
      </pc:sldChg>
      <pc:sldChg chg="modNotes">
        <pc:chgData name="Alisha Wright" userId="S::anwright@olivet.edu::aeaa90be-379a-467c-bd4f-1950596bf133" providerId="AD" clId="Web-{379EF8DA-99E1-4E64-8D66-1B5E4AC0AD08}" dt="2023-04-21T16:08:36.418" v="167"/>
        <pc:sldMkLst>
          <pc:docMk/>
          <pc:sldMk cId="3428914179" sldId="285"/>
        </pc:sldMkLst>
      </pc:sldChg>
      <pc:sldChg chg="modNotes">
        <pc:chgData name="Alisha Wright" userId="S::anwright@olivet.edu::aeaa90be-379a-467c-bd4f-1950596bf133" providerId="AD" clId="Web-{379EF8DA-99E1-4E64-8D66-1B5E4AC0AD08}" dt="2023-04-21T16:21:54.933" v="763"/>
        <pc:sldMkLst>
          <pc:docMk/>
          <pc:sldMk cId="1506565651" sldId="287"/>
        </pc:sldMkLst>
      </pc:sldChg>
      <pc:sldChg chg="modNotes">
        <pc:chgData name="Alisha Wright" userId="S::anwright@olivet.edu::aeaa90be-379a-467c-bd4f-1950596bf133" providerId="AD" clId="Web-{379EF8DA-99E1-4E64-8D66-1B5E4AC0AD08}" dt="2023-04-21T16:09:41.983" v="233"/>
        <pc:sldMkLst>
          <pc:docMk/>
          <pc:sldMk cId="1610013566" sldId="289"/>
        </pc:sldMkLst>
      </pc:sldChg>
      <pc:sldChg chg="modNotes">
        <pc:chgData name="Alisha Wright" userId="S::anwright@olivet.edu::aeaa90be-379a-467c-bd4f-1950596bf133" providerId="AD" clId="Web-{379EF8DA-99E1-4E64-8D66-1B5E4AC0AD08}" dt="2023-04-21T16:18:31.956" v="552"/>
        <pc:sldMkLst>
          <pc:docMk/>
          <pc:sldMk cId="599604286" sldId="295"/>
        </pc:sldMkLst>
      </pc:sldChg>
      <pc:sldChg chg="modNotes">
        <pc:chgData name="Alisha Wright" userId="S::anwright@olivet.edu::aeaa90be-379a-467c-bd4f-1950596bf133" providerId="AD" clId="Web-{379EF8DA-99E1-4E64-8D66-1B5E4AC0AD08}" dt="2023-04-21T16:13:37.883" v="333"/>
        <pc:sldMkLst>
          <pc:docMk/>
          <pc:sldMk cId="4130781226" sldId="299"/>
        </pc:sldMkLst>
      </pc:sldChg>
      <pc:sldChg chg="modNotes">
        <pc:chgData name="Alisha Wright" userId="S::anwright@olivet.edu::aeaa90be-379a-467c-bd4f-1950596bf133" providerId="AD" clId="Web-{379EF8DA-99E1-4E64-8D66-1B5E4AC0AD08}" dt="2023-04-21T16:10:42.564" v="296"/>
        <pc:sldMkLst>
          <pc:docMk/>
          <pc:sldMk cId="1402852845" sldId="300"/>
        </pc:sldMkLst>
      </pc:sldChg>
      <pc:sldChg chg="modNotes">
        <pc:chgData name="Alisha Wright" userId="S::anwright@olivet.edu::aeaa90be-379a-467c-bd4f-1950596bf133" providerId="AD" clId="Web-{379EF8DA-99E1-4E64-8D66-1B5E4AC0AD08}" dt="2023-04-21T16:20:10.319" v="675"/>
        <pc:sldMkLst>
          <pc:docMk/>
          <pc:sldMk cId="1725909225" sldId="302"/>
        </pc:sldMkLst>
      </pc:sldChg>
      <pc:sldChg chg="modNotes">
        <pc:chgData name="Alisha Wright" userId="S::anwright@olivet.edu::aeaa90be-379a-467c-bd4f-1950596bf133" providerId="AD" clId="Web-{379EF8DA-99E1-4E64-8D66-1B5E4AC0AD08}" dt="2023-04-21T16:02:24.107" v="11"/>
        <pc:sldMkLst>
          <pc:docMk/>
          <pc:sldMk cId="1530833307" sldId="306"/>
        </pc:sldMkLst>
      </pc:sldChg>
      <pc:sldChg chg="modNotes">
        <pc:chgData name="Alisha Wright" userId="S::anwright@olivet.edu::aeaa90be-379a-467c-bd4f-1950596bf133" providerId="AD" clId="Web-{379EF8DA-99E1-4E64-8D66-1B5E4AC0AD08}" dt="2023-04-21T16:13:52.461" v="349"/>
        <pc:sldMkLst>
          <pc:docMk/>
          <pc:sldMk cId="4079297258" sldId="307"/>
        </pc:sldMkLst>
      </pc:sldChg>
      <pc:sldChg chg="modSp modNotes">
        <pc:chgData name="Alisha Wright" userId="S::anwright@olivet.edu::aeaa90be-379a-467c-bd4f-1950596bf133" providerId="AD" clId="Web-{379EF8DA-99E1-4E64-8D66-1B5E4AC0AD08}" dt="2023-04-21T16:07:00.399" v="94"/>
        <pc:sldMkLst>
          <pc:docMk/>
          <pc:sldMk cId="3445816546" sldId="311"/>
        </pc:sldMkLst>
        <pc:spChg chg="mod">
          <ac:chgData name="Alisha Wright" userId="S::anwright@olivet.edu::aeaa90be-379a-467c-bd4f-1950596bf133" providerId="AD" clId="Web-{379EF8DA-99E1-4E64-8D66-1B5E4AC0AD08}" dt="2023-04-21T16:04:56.644" v="19" actId="20577"/>
          <ac:spMkLst>
            <pc:docMk/>
            <pc:sldMk cId="3445816546" sldId="311"/>
            <ac:spMk id="5" creationId="{8A2BBDED-28A0-687C-E585-3FE90B6EE582}"/>
          </ac:spMkLst>
        </pc:spChg>
      </pc:sldChg>
    </pc:docChg>
  </pc:docChgLst>
  <pc:docChgLst>
    <pc:chgData name="Carson Caldwell" userId="c470cd6d-2886-4130-8df2-b4129c8bf30d" providerId="ADAL" clId="{F3661F39-7001-488F-B82C-42C6423DC8E7}"/>
    <pc:docChg chg="custSel modSld">
      <pc:chgData name="Carson Caldwell" userId="c470cd6d-2886-4130-8df2-b4129c8bf30d" providerId="ADAL" clId="{F3661F39-7001-488F-B82C-42C6423DC8E7}" dt="2023-04-21T00:51:51.179" v="24" actId="1076"/>
      <pc:docMkLst>
        <pc:docMk/>
      </pc:docMkLst>
      <pc:sldChg chg="addSp delSp modSp mod delAnim modAnim">
        <pc:chgData name="Carson Caldwell" userId="c470cd6d-2886-4130-8df2-b4129c8bf30d" providerId="ADAL" clId="{F3661F39-7001-488F-B82C-42C6423DC8E7}" dt="2023-04-21T00:51:51.179" v="24" actId="1076"/>
        <pc:sldMkLst>
          <pc:docMk/>
          <pc:sldMk cId="1927334534" sldId="305"/>
        </pc:sldMkLst>
        <pc:picChg chg="del mod modCrop">
          <ac:chgData name="Carson Caldwell" userId="c470cd6d-2886-4130-8df2-b4129c8bf30d" providerId="ADAL" clId="{F3661F39-7001-488F-B82C-42C6423DC8E7}" dt="2023-04-21T00:49:31.800" v="3" actId="478"/>
          <ac:picMkLst>
            <pc:docMk/>
            <pc:sldMk cId="1927334534" sldId="305"/>
            <ac:picMk id="3" creationId="{624BC655-0692-58A7-8ABD-D56FB998F8E8}"/>
          </ac:picMkLst>
        </pc:picChg>
        <pc:picChg chg="add del mod modCrop">
          <ac:chgData name="Carson Caldwell" userId="c470cd6d-2886-4130-8df2-b4129c8bf30d" providerId="ADAL" clId="{F3661F39-7001-488F-B82C-42C6423DC8E7}" dt="2023-04-21T00:50:52.342" v="16" actId="478"/>
          <ac:picMkLst>
            <pc:docMk/>
            <pc:sldMk cId="1927334534" sldId="305"/>
            <ac:picMk id="4" creationId="{8DE9CEB7-EB15-481B-BE10-E9D2B447E41D}"/>
          </ac:picMkLst>
        </pc:picChg>
        <pc:picChg chg="add mod">
          <ac:chgData name="Carson Caldwell" userId="c470cd6d-2886-4130-8df2-b4129c8bf30d" providerId="ADAL" clId="{F3661F39-7001-488F-B82C-42C6423DC8E7}" dt="2023-04-21T00:51:51.179" v="24" actId="1076"/>
          <ac:picMkLst>
            <pc:docMk/>
            <pc:sldMk cId="1927334534" sldId="305"/>
            <ac:picMk id="5" creationId="{1DAB31A1-43CA-463B-B8A0-C0C4D09C2A3C}"/>
          </ac:picMkLst>
        </pc:picChg>
      </pc:sldChg>
    </pc:docChg>
  </pc:docChgLst>
  <pc:docChgLst>
    <pc:chgData name="Alisha Wright" userId="S::anwright@olivet.edu::aeaa90be-379a-467c-bd4f-1950596bf133" providerId="AD" clId="Web-{E497C931-749C-47C1-B7FF-47FBFDDF1A9B}"/>
    <pc:docChg chg="modSld">
      <pc:chgData name="Alisha Wright" userId="S::anwright@olivet.edu::aeaa90be-379a-467c-bd4f-1950596bf133" providerId="AD" clId="Web-{E497C931-749C-47C1-B7FF-47FBFDDF1A9B}" dt="2023-04-12T23:17:30.443" v="407" actId="14100"/>
      <pc:docMkLst>
        <pc:docMk/>
      </pc:docMkLst>
      <pc:sldChg chg="addSp modSp">
        <pc:chgData name="Alisha Wright" userId="S::anwright@olivet.edu::aeaa90be-379a-467c-bd4f-1950596bf133" providerId="AD" clId="Web-{E497C931-749C-47C1-B7FF-47FBFDDF1A9B}" dt="2023-04-12T23:14:13.626" v="394"/>
        <pc:sldMkLst>
          <pc:docMk/>
          <pc:sldMk cId="0" sldId="268"/>
        </pc:sldMkLst>
        <pc:spChg chg="add mod ord">
          <ac:chgData name="Alisha Wright" userId="S::anwright@olivet.edu::aeaa90be-379a-467c-bd4f-1950596bf133" providerId="AD" clId="Web-{E497C931-749C-47C1-B7FF-47FBFDDF1A9B}" dt="2023-04-12T23:14:13.626" v="394"/>
          <ac:spMkLst>
            <pc:docMk/>
            <pc:sldMk cId="0" sldId="268"/>
            <ac:spMk id="3" creationId="{3907FB1D-975B-4D2E-9A83-ABEDAD851C8C}"/>
          </ac:spMkLst>
        </pc:spChg>
        <pc:spChg chg="mod">
          <ac:chgData name="Alisha Wright" userId="S::anwright@olivet.edu::aeaa90be-379a-467c-bd4f-1950596bf133" providerId="AD" clId="Web-{E497C931-749C-47C1-B7FF-47FBFDDF1A9B}" dt="2023-04-12T22:59:01.463" v="179" actId="14100"/>
          <ac:spMkLst>
            <pc:docMk/>
            <pc:sldMk cId="0" sldId="268"/>
            <ac:spMk id="167" creationId="{00000000-0000-0000-0000-000000000000}"/>
          </ac:spMkLst>
        </pc:spChg>
        <pc:spChg chg="mod">
          <ac:chgData name="Alisha Wright" userId="S::anwright@olivet.edu::aeaa90be-379a-467c-bd4f-1950596bf133" providerId="AD" clId="Web-{E497C931-749C-47C1-B7FF-47FBFDDF1A9B}" dt="2023-04-12T22:59:07.291" v="180" actId="1076"/>
          <ac:spMkLst>
            <pc:docMk/>
            <pc:sldMk cId="0" sldId="268"/>
            <ac:spMk id="168" creationId="{00000000-0000-0000-0000-000000000000}"/>
          </ac:spMkLst>
        </pc:spChg>
        <pc:graphicFrameChg chg="add mod">
          <ac:chgData name="Alisha Wright" userId="S::anwright@olivet.edu::aeaa90be-379a-467c-bd4f-1950596bf133" providerId="AD" clId="Web-{E497C931-749C-47C1-B7FF-47FBFDDF1A9B}" dt="2023-04-12T23:00:01.746" v="187" actId="1076"/>
          <ac:graphicFrameMkLst>
            <pc:docMk/>
            <pc:sldMk cId="0" sldId="268"/>
            <ac:graphicFrameMk id="2" creationId="{00000000-0008-0000-0000-000002000000}"/>
          </ac:graphicFrameMkLst>
        </pc:graphicFrameChg>
      </pc:sldChg>
      <pc:sldChg chg="delSp modSp">
        <pc:chgData name="Alisha Wright" userId="S::anwright@olivet.edu::aeaa90be-379a-467c-bd4f-1950596bf133" providerId="AD" clId="Web-{E497C931-749C-47C1-B7FF-47FBFDDF1A9B}" dt="2023-04-12T23:17:30.443" v="407" actId="14100"/>
        <pc:sldMkLst>
          <pc:docMk/>
          <pc:sldMk cId="2249909711" sldId="278"/>
        </pc:sldMkLst>
        <pc:spChg chg="del mod">
          <ac:chgData name="Alisha Wright" userId="S::anwright@olivet.edu::aeaa90be-379a-467c-bd4f-1950596bf133" providerId="AD" clId="Web-{E497C931-749C-47C1-B7FF-47FBFDDF1A9B}" dt="2023-04-12T23:16:14.285" v="402"/>
          <ac:spMkLst>
            <pc:docMk/>
            <pc:sldMk cId="2249909711" sldId="278"/>
            <ac:spMk id="3" creationId="{5FE91C8F-8BB4-7601-30B1-ACE0DD6BC04D}"/>
          </ac:spMkLst>
        </pc:spChg>
        <pc:spChg chg="mod">
          <ac:chgData name="Alisha Wright" userId="S::anwright@olivet.edu::aeaa90be-379a-467c-bd4f-1950596bf133" providerId="AD" clId="Web-{E497C931-749C-47C1-B7FF-47FBFDDF1A9B}" dt="2023-04-12T23:17:30.443" v="407" actId="14100"/>
          <ac:spMkLst>
            <pc:docMk/>
            <pc:sldMk cId="2249909711" sldId="278"/>
            <ac:spMk id="4" creationId="{58169C15-97A7-43F9-643C-8DA2C7003EAA}"/>
          </ac:spMkLst>
        </pc:spChg>
        <pc:spChg chg="mod">
          <ac:chgData name="Alisha Wright" userId="S::anwright@olivet.edu::aeaa90be-379a-467c-bd4f-1950596bf133" providerId="AD" clId="Web-{E497C931-749C-47C1-B7FF-47FBFDDF1A9B}" dt="2023-04-12T23:16:05.003" v="399" actId="20577"/>
          <ac:spMkLst>
            <pc:docMk/>
            <pc:sldMk cId="2249909711" sldId="278"/>
            <ac:spMk id="7" creationId="{F48FFFDE-9929-F658-BDA1-1EBD03B7C42D}"/>
          </ac:spMkLst>
        </pc:spChg>
      </pc:sldChg>
      <pc:sldChg chg="modSp">
        <pc:chgData name="Alisha Wright" userId="S::anwright@olivet.edu::aeaa90be-379a-467c-bd4f-1950596bf133" providerId="AD" clId="Web-{E497C931-749C-47C1-B7FF-47FBFDDF1A9B}" dt="2023-04-12T23:10:25.933" v="392" actId="1076"/>
        <pc:sldMkLst>
          <pc:docMk/>
          <pc:sldMk cId="2925529889" sldId="279"/>
        </pc:sldMkLst>
        <pc:spChg chg="mod">
          <ac:chgData name="Alisha Wright" userId="S::anwright@olivet.edu::aeaa90be-379a-467c-bd4f-1950596bf133" providerId="AD" clId="Web-{E497C931-749C-47C1-B7FF-47FBFDDF1A9B}" dt="2023-04-12T23:10:25.933" v="392" actId="1076"/>
          <ac:spMkLst>
            <pc:docMk/>
            <pc:sldMk cId="2925529889" sldId="279"/>
            <ac:spMk id="2" creationId="{181E4CFB-CCF6-1A04-BDBD-3D7594EDFE11}"/>
          </ac:spMkLst>
        </pc:spChg>
        <pc:picChg chg="mod">
          <ac:chgData name="Alisha Wright" userId="S::anwright@olivet.edu::aeaa90be-379a-467c-bd4f-1950596bf133" providerId="AD" clId="Web-{E497C931-749C-47C1-B7FF-47FBFDDF1A9B}" dt="2023-04-12T23:10:21.104" v="391" actId="1076"/>
          <ac:picMkLst>
            <pc:docMk/>
            <pc:sldMk cId="2925529889" sldId="279"/>
            <ac:picMk id="3" creationId="{5B4B9116-3287-FA34-03C6-E00E82937862}"/>
          </ac:picMkLst>
        </pc:picChg>
      </pc:sldChg>
      <pc:sldChg chg="addSp delSp modSp">
        <pc:chgData name="Alisha Wright" userId="S::anwright@olivet.edu::aeaa90be-379a-467c-bd4f-1950596bf133" providerId="AD" clId="Web-{E497C931-749C-47C1-B7FF-47FBFDDF1A9B}" dt="2023-04-12T23:15:07.471" v="397" actId="1076"/>
        <pc:sldMkLst>
          <pc:docMk/>
          <pc:sldMk cId="120151361" sldId="284"/>
        </pc:sldMkLst>
        <pc:spChg chg="mod">
          <ac:chgData name="Alisha Wright" userId="S::anwright@olivet.edu::aeaa90be-379a-467c-bd4f-1950596bf133" providerId="AD" clId="Web-{E497C931-749C-47C1-B7FF-47FBFDDF1A9B}" dt="2023-04-12T23:15:07.471" v="397" actId="1076"/>
          <ac:spMkLst>
            <pc:docMk/>
            <pc:sldMk cId="120151361" sldId="284"/>
            <ac:spMk id="2" creationId="{1934BE82-FB43-3A71-8087-B9331624CC7C}"/>
          </ac:spMkLst>
        </pc:spChg>
        <pc:spChg chg="mod">
          <ac:chgData name="Alisha Wright" userId="S::anwright@olivet.edu::aeaa90be-379a-467c-bd4f-1950596bf133" providerId="AD" clId="Web-{E497C931-749C-47C1-B7FF-47FBFDDF1A9B}" dt="2023-04-12T22:32:02.237" v="22" actId="1076"/>
          <ac:spMkLst>
            <pc:docMk/>
            <pc:sldMk cId="120151361" sldId="284"/>
            <ac:spMk id="5" creationId="{1B5940E4-07D7-01D0-D1C9-876A3E3A1572}"/>
          </ac:spMkLst>
        </pc:spChg>
        <pc:spChg chg="mod">
          <ac:chgData name="Alisha Wright" userId="S::anwright@olivet.edu::aeaa90be-379a-467c-bd4f-1950596bf133" providerId="AD" clId="Web-{E497C931-749C-47C1-B7FF-47FBFDDF1A9B}" dt="2023-04-12T22:32:14.284" v="24" actId="1076"/>
          <ac:spMkLst>
            <pc:docMk/>
            <pc:sldMk cId="120151361" sldId="284"/>
            <ac:spMk id="6" creationId="{A896683C-DBAF-C831-A1D0-57A4DFD7243F}"/>
          </ac:spMkLst>
        </pc:spChg>
        <pc:spChg chg="mod">
          <ac:chgData name="Alisha Wright" userId="S::anwright@olivet.edu::aeaa90be-379a-467c-bd4f-1950596bf133" providerId="AD" clId="Web-{E497C931-749C-47C1-B7FF-47FBFDDF1A9B}" dt="2023-04-12T22:50:18.685" v="153" actId="14100"/>
          <ac:spMkLst>
            <pc:docMk/>
            <pc:sldMk cId="120151361" sldId="284"/>
            <ac:spMk id="7" creationId="{DB4C7A81-6F14-2CC9-8F44-20B62FD48FA8}"/>
          </ac:spMkLst>
        </pc:spChg>
        <pc:spChg chg="mod">
          <ac:chgData name="Alisha Wright" userId="S::anwright@olivet.edu::aeaa90be-379a-467c-bd4f-1950596bf133" providerId="AD" clId="Web-{E497C931-749C-47C1-B7FF-47FBFDDF1A9B}" dt="2023-04-12T22:32:56.629" v="34" actId="1076"/>
          <ac:spMkLst>
            <pc:docMk/>
            <pc:sldMk cId="120151361" sldId="284"/>
            <ac:spMk id="8" creationId="{41861BDA-EF27-A794-4634-C28A796FC547}"/>
          </ac:spMkLst>
        </pc:spChg>
        <pc:spChg chg="add mod ord">
          <ac:chgData name="Alisha Wright" userId="S::anwright@olivet.edu::aeaa90be-379a-467c-bd4f-1950596bf133" providerId="AD" clId="Web-{E497C931-749C-47C1-B7FF-47FBFDDF1A9B}" dt="2023-04-12T22:31:43.877" v="18" actId="1076"/>
          <ac:spMkLst>
            <pc:docMk/>
            <pc:sldMk cId="120151361" sldId="284"/>
            <ac:spMk id="11" creationId="{D9345EB7-3EE1-5BE5-F1F0-7F6526EAFB66}"/>
          </ac:spMkLst>
        </pc:spChg>
        <pc:spChg chg="add mod ord">
          <ac:chgData name="Alisha Wright" userId="S::anwright@olivet.edu::aeaa90be-379a-467c-bd4f-1950596bf133" providerId="AD" clId="Web-{E497C931-749C-47C1-B7FF-47FBFDDF1A9B}" dt="2023-04-12T22:48:44.667" v="143" actId="1076"/>
          <ac:spMkLst>
            <pc:docMk/>
            <pc:sldMk cId="120151361" sldId="284"/>
            <ac:spMk id="15" creationId="{D9F0172F-B96A-A8AC-4903-1CBF27EA4841}"/>
          </ac:spMkLst>
        </pc:spChg>
        <pc:spChg chg="add mod">
          <ac:chgData name="Alisha Wright" userId="S::anwright@olivet.edu::aeaa90be-379a-467c-bd4f-1950596bf133" providerId="AD" clId="Web-{E497C931-749C-47C1-B7FF-47FBFDDF1A9B}" dt="2023-04-12T22:46:21.554" v="119" actId="20577"/>
          <ac:spMkLst>
            <pc:docMk/>
            <pc:sldMk cId="120151361" sldId="284"/>
            <ac:spMk id="16" creationId="{0A814ED1-978F-729D-5A91-49D3678C7A28}"/>
          </ac:spMkLst>
        </pc:spChg>
        <pc:spChg chg="add mod">
          <ac:chgData name="Alisha Wright" userId="S::anwright@olivet.edu::aeaa90be-379a-467c-bd4f-1950596bf133" providerId="AD" clId="Web-{E497C931-749C-47C1-B7FF-47FBFDDF1A9B}" dt="2023-04-12T22:48:10.760" v="142" actId="1076"/>
          <ac:spMkLst>
            <pc:docMk/>
            <pc:sldMk cId="120151361" sldId="284"/>
            <ac:spMk id="17" creationId="{F9F4B43D-503F-5EA3-704D-4A219C7368F1}"/>
          </ac:spMkLst>
        </pc:spChg>
        <pc:picChg chg="mod">
          <ac:chgData name="Alisha Wright" userId="S::anwright@olivet.edu::aeaa90be-379a-467c-bd4f-1950596bf133" providerId="AD" clId="Web-{E497C931-749C-47C1-B7FF-47FBFDDF1A9B}" dt="2023-04-12T22:32:08.909" v="23" actId="1076"/>
          <ac:picMkLst>
            <pc:docMk/>
            <pc:sldMk cId="120151361" sldId="284"/>
            <ac:picMk id="3" creationId="{B1550120-A448-1842-2124-714EE1E41FDC}"/>
          </ac:picMkLst>
        </pc:picChg>
        <pc:picChg chg="mod modCrop">
          <ac:chgData name="Alisha Wright" userId="S::anwright@olivet.edu::aeaa90be-379a-467c-bd4f-1950596bf133" providerId="AD" clId="Web-{E497C931-749C-47C1-B7FF-47FBFDDF1A9B}" dt="2023-04-12T22:50:23.091" v="154" actId="1076"/>
          <ac:picMkLst>
            <pc:docMk/>
            <pc:sldMk cId="120151361" sldId="284"/>
            <ac:picMk id="4" creationId="{54B6010B-2C83-0DD1-1E3C-09D4D0B84DD4}"/>
          </ac:picMkLst>
        </pc:picChg>
        <pc:picChg chg="add mod">
          <ac:chgData name="Alisha Wright" userId="S::anwright@olivet.edu::aeaa90be-379a-467c-bd4f-1950596bf133" providerId="AD" clId="Web-{E497C931-749C-47C1-B7FF-47FBFDDF1A9B}" dt="2023-04-12T22:49:26.652" v="148" actId="1076"/>
          <ac:picMkLst>
            <pc:docMk/>
            <pc:sldMk cId="120151361" sldId="284"/>
            <ac:picMk id="9" creationId="{291B391E-9AF1-E1EA-2932-8DEA61E77BD0}"/>
          </ac:picMkLst>
        </pc:picChg>
        <pc:picChg chg="add del mod">
          <ac:chgData name="Alisha Wright" userId="S::anwright@olivet.edu::aeaa90be-379a-467c-bd4f-1950596bf133" providerId="AD" clId="Web-{E497C931-749C-47C1-B7FF-47FBFDDF1A9B}" dt="2023-04-12T22:30:53.985" v="7"/>
          <ac:picMkLst>
            <pc:docMk/>
            <pc:sldMk cId="120151361" sldId="284"/>
            <ac:picMk id="10" creationId="{14F0E706-B757-4B61-1E23-FFF3593DC576}"/>
          </ac:picMkLst>
        </pc:picChg>
        <pc:picChg chg="add mod ord">
          <ac:chgData name="Alisha Wright" userId="S::anwright@olivet.edu::aeaa90be-379a-467c-bd4f-1950596bf133" providerId="AD" clId="Web-{E497C931-749C-47C1-B7FF-47FBFDDF1A9B}" dt="2023-04-12T22:44:05.113" v="88" actId="1076"/>
          <ac:picMkLst>
            <pc:docMk/>
            <pc:sldMk cId="120151361" sldId="284"/>
            <ac:picMk id="12" creationId="{73601F80-7D73-B8F0-C1F2-183F89EF5727}"/>
          </ac:picMkLst>
        </pc:picChg>
        <pc:picChg chg="add mod">
          <ac:chgData name="Alisha Wright" userId="S::anwright@olivet.edu::aeaa90be-379a-467c-bd4f-1950596bf133" providerId="AD" clId="Web-{E497C931-749C-47C1-B7FF-47FBFDDF1A9B}" dt="2023-04-12T22:43:57.879" v="85" actId="1076"/>
          <ac:picMkLst>
            <pc:docMk/>
            <pc:sldMk cId="120151361" sldId="284"/>
            <ac:picMk id="13" creationId="{4EAC5CCD-CA8B-2538-35AB-235233D3B7B7}"/>
          </ac:picMkLst>
        </pc:picChg>
        <pc:picChg chg="add mod">
          <ac:chgData name="Alisha Wright" userId="S::anwright@olivet.edu::aeaa90be-379a-467c-bd4f-1950596bf133" providerId="AD" clId="Web-{E497C931-749C-47C1-B7FF-47FBFDDF1A9B}" dt="2023-04-12T22:44:08.551" v="89" actId="1076"/>
          <ac:picMkLst>
            <pc:docMk/>
            <pc:sldMk cId="120151361" sldId="284"/>
            <ac:picMk id="14" creationId="{F33717E5-6AD3-725A-F0CB-D6504A6BB59E}"/>
          </ac:picMkLst>
        </pc:picChg>
      </pc:sldChg>
      <pc:sldChg chg="addSp delSp modSp">
        <pc:chgData name="Alisha Wright" userId="S::anwright@olivet.edu::aeaa90be-379a-467c-bd4f-1950596bf133" providerId="AD" clId="Web-{E497C931-749C-47C1-B7FF-47FBFDDF1A9B}" dt="2023-04-12T23:09:56.979" v="390"/>
        <pc:sldMkLst>
          <pc:docMk/>
          <pc:sldMk cId="3428914179" sldId="285"/>
        </pc:sldMkLst>
        <pc:spChg chg="add del mod">
          <ac:chgData name="Alisha Wright" userId="S::anwright@olivet.edu::aeaa90be-379a-467c-bd4f-1950596bf133" providerId="AD" clId="Web-{E497C931-749C-47C1-B7FF-47FBFDDF1A9B}" dt="2023-04-12T22:54:55.598" v="171"/>
          <ac:spMkLst>
            <pc:docMk/>
            <pc:sldMk cId="3428914179" sldId="285"/>
            <ac:spMk id="2" creationId="{750DA7BC-F8CA-C965-1781-BB3132209165}"/>
          </ac:spMkLst>
        </pc:spChg>
        <pc:graphicFrameChg chg="mod modGraphic">
          <ac:chgData name="Alisha Wright" userId="S::anwright@olivet.edu::aeaa90be-379a-467c-bd4f-1950596bf133" providerId="AD" clId="Web-{E497C931-749C-47C1-B7FF-47FBFDDF1A9B}" dt="2023-04-12T23:09:56.979" v="390"/>
          <ac:graphicFrameMkLst>
            <pc:docMk/>
            <pc:sldMk cId="3428914179" sldId="285"/>
            <ac:graphicFrameMk id="3" creationId="{ACDF1E5A-E109-E5D7-5533-80E1B873B677}"/>
          </ac:graphicFrameMkLst>
        </pc:graphicFrameChg>
      </pc:sldChg>
    </pc:docChg>
  </pc:docChgLst>
  <pc:docChgLst>
    <pc:chgData name="Alisha Wright" userId="S::anwright@olivet.edu::aeaa90be-379a-467c-bd4f-1950596bf133" providerId="AD" clId="Web-{5AC2B233-7FF9-488E-B7AB-B8C7AA89C4CE}"/>
    <pc:docChg chg="addSld modSld">
      <pc:chgData name="Alisha Wright" userId="S::anwright@olivet.edu::aeaa90be-379a-467c-bd4f-1950596bf133" providerId="AD" clId="Web-{5AC2B233-7FF9-488E-B7AB-B8C7AA89C4CE}" dt="2023-04-12T21:03:20.292" v="627"/>
      <pc:docMkLst>
        <pc:docMk/>
      </pc:docMkLst>
      <pc:sldChg chg="modSp">
        <pc:chgData name="Alisha Wright" userId="S::anwright@olivet.edu::aeaa90be-379a-467c-bd4f-1950596bf133" providerId="AD" clId="Web-{5AC2B233-7FF9-488E-B7AB-B8C7AA89C4CE}" dt="2023-04-12T20:12:55.737" v="32" actId="1076"/>
        <pc:sldMkLst>
          <pc:docMk/>
          <pc:sldMk cId="0" sldId="256"/>
        </pc:sldMkLst>
        <pc:spChg chg="mod">
          <ac:chgData name="Alisha Wright" userId="S::anwright@olivet.edu::aeaa90be-379a-467c-bd4f-1950596bf133" providerId="AD" clId="Web-{5AC2B233-7FF9-488E-B7AB-B8C7AA89C4CE}" dt="2023-04-12T20:12:45.252" v="30" actId="1076"/>
          <ac:spMkLst>
            <pc:docMk/>
            <pc:sldMk cId="0" sldId="256"/>
            <ac:spMk id="80" creationId="{00000000-0000-0000-0000-000000000000}"/>
          </ac:spMkLst>
        </pc:spChg>
        <pc:spChg chg="mod">
          <ac:chgData name="Alisha Wright" userId="S::anwright@olivet.edu::aeaa90be-379a-467c-bd4f-1950596bf133" providerId="AD" clId="Web-{5AC2B233-7FF9-488E-B7AB-B8C7AA89C4CE}" dt="2023-04-12T20:12:55.737" v="32" actId="1076"/>
          <ac:spMkLst>
            <pc:docMk/>
            <pc:sldMk cId="0" sldId="256"/>
            <ac:spMk id="81" creationId="{00000000-0000-0000-0000-000000000000}"/>
          </ac:spMkLst>
        </pc:spChg>
      </pc:sldChg>
      <pc:sldChg chg="addSp modSp new">
        <pc:chgData name="Alisha Wright" userId="S::anwright@olivet.edu::aeaa90be-379a-467c-bd4f-1950596bf133" providerId="AD" clId="Web-{5AC2B233-7FF9-488E-B7AB-B8C7AA89C4CE}" dt="2023-04-12T20:30:55.274" v="117" actId="14100"/>
        <pc:sldMkLst>
          <pc:docMk/>
          <pc:sldMk cId="120151361" sldId="284"/>
        </pc:sldMkLst>
        <pc:spChg chg="mod">
          <ac:chgData name="Alisha Wright" userId="S::anwright@olivet.edu::aeaa90be-379a-467c-bd4f-1950596bf133" providerId="AD" clId="Web-{5AC2B233-7FF9-488E-B7AB-B8C7AA89C4CE}" dt="2023-04-12T20:30:55.274" v="117" actId="14100"/>
          <ac:spMkLst>
            <pc:docMk/>
            <pc:sldMk cId="120151361" sldId="284"/>
            <ac:spMk id="2" creationId="{1934BE82-FB43-3A71-8087-B9331624CC7C}"/>
          </ac:spMkLst>
        </pc:spChg>
        <pc:spChg chg="add mod ord">
          <ac:chgData name="Alisha Wright" userId="S::anwright@olivet.edu::aeaa90be-379a-467c-bd4f-1950596bf133" providerId="AD" clId="Web-{5AC2B233-7FF9-488E-B7AB-B8C7AA89C4CE}" dt="2023-04-12T20:21:15.113" v="43" actId="14100"/>
          <ac:spMkLst>
            <pc:docMk/>
            <pc:sldMk cId="120151361" sldId="284"/>
            <ac:spMk id="5" creationId="{1B5940E4-07D7-01D0-D1C9-876A3E3A1572}"/>
          </ac:spMkLst>
        </pc:spChg>
        <pc:spChg chg="add mod">
          <ac:chgData name="Alisha Wright" userId="S::anwright@olivet.edu::aeaa90be-379a-467c-bd4f-1950596bf133" providerId="AD" clId="Web-{5AC2B233-7FF9-488E-B7AB-B8C7AA89C4CE}" dt="2023-04-12T20:23:43.884" v="63" actId="20577"/>
          <ac:spMkLst>
            <pc:docMk/>
            <pc:sldMk cId="120151361" sldId="284"/>
            <ac:spMk id="6" creationId="{A896683C-DBAF-C831-A1D0-57A4DFD7243F}"/>
          </ac:spMkLst>
        </pc:spChg>
        <pc:spChg chg="add mod ord">
          <ac:chgData name="Alisha Wright" userId="S::anwright@olivet.edu::aeaa90be-379a-467c-bd4f-1950596bf133" providerId="AD" clId="Web-{5AC2B233-7FF9-488E-B7AB-B8C7AA89C4CE}" dt="2023-04-12T20:24:41.698" v="68" actId="14100"/>
          <ac:spMkLst>
            <pc:docMk/>
            <pc:sldMk cId="120151361" sldId="284"/>
            <ac:spMk id="7" creationId="{DB4C7A81-6F14-2CC9-8F44-20B62FD48FA8}"/>
          </ac:spMkLst>
        </pc:spChg>
        <pc:spChg chg="add mod">
          <ac:chgData name="Alisha Wright" userId="S::anwright@olivet.edu::aeaa90be-379a-467c-bd4f-1950596bf133" providerId="AD" clId="Web-{5AC2B233-7FF9-488E-B7AB-B8C7AA89C4CE}" dt="2023-04-12T20:25:53.013" v="90" actId="1076"/>
          <ac:spMkLst>
            <pc:docMk/>
            <pc:sldMk cId="120151361" sldId="284"/>
            <ac:spMk id="8" creationId="{41861BDA-EF27-A794-4634-C28A796FC547}"/>
          </ac:spMkLst>
        </pc:spChg>
        <pc:picChg chg="add mod">
          <ac:chgData name="Alisha Wright" userId="S::anwright@olivet.edu::aeaa90be-379a-467c-bd4f-1950596bf133" providerId="AD" clId="Web-{5AC2B233-7FF9-488E-B7AB-B8C7AA89C4CE}" dt="2023-04-12T20:21:19.770" v="44" actId="1076"/>
          <ac:picMkLst>
            <pc:docMk/>
            <pc:sldMk cId="120151361" sldId="284"/>
            <ac:picMk id="3" creationId="{B1550120-A448-1842-2124-714EE1E41FDC}"/>
          </ac:picMkLst>
        </pc:picChg>
        <pc:picChg chg="add mod">
          <ac:chgData name="Alisha Wright" userId="S::anwright@olivet.edu::aeaa90be-379a-467c-bd4f-1950596bf133" providerId="AD" clId="Web-{5AC2B233-7FF9-488E-B7AB-B8C7AA89C4CE}" dt="2023-04-12T20:23:52.009" v="64" actId="1076"/>
          <ac:picMkLst>
            <pc:docMk/>
            <pc:sldMk cId="120151361" sldId="284"/>
            <ac:picMk id="4" creationId="{54B6010B-2C83-0DD1-1E3C-09D4D0B84DD4}"/>
          </ac:picMkLst>
        </pc:picChg>
      </pc:sldChg>
      <pc:sldChg chg="addSp delSp modSp new">
        <pc:chgData name="Alisha Wright" userId="S::anwright@olivet.edu::aeaa90be-379a-467c-bd4f-1950596bf133" providerId="AD" clId="Web-{5AC2B233-7FF9-488E-B7AB-B8C7AA89C4CE}" dt="2023-04-12T21:03:20.292" v="627"/>
        <pc:sldMkLst>
          <pc:docMk/>
          <pc:sldMk cId="3428914179" sldId="285"/>
        </pc:sldMkLst>
        <pc:spChg chg="del mod">
          <ac:chgData name="Alisha Wright" userId="S::anwright@olivet.edu::aeaa90be-379a-467c-bd4f-1950596bf133" providerId="AD" clId="Web-{5AC2B233-7FF9-488E-B7AB-B8C7AA89C4CE}" dt="2023-04-12T20:47:50.823" v="377"/>
          <ac:spMkLst>
            <pc:docMk/>
            <pc:sldMk cId="3428914179" sldId="285"/>
            <ac:spMk id="2" creationId="{F112C7CF-83B2-7565-293A-05EB01B3051B}"/>
          </ac:spMkLst>
        </pc:spChg>
        <pc:graphicFrameChg chg="add mod modGraphic">
          <ac:chgData name="Alisha Wright" userId="S::anwright@olivet.edu::aeaa90be-379a-467c-bd4f-1950596bf133" providerId="AD" clId="Web-{5AC2B233-7FF9-488E-B7AB-B8C7AA89C4CE}" dt="2023-04-12T21:03:20.292" v="627"/>
          <ac:graphicFrameMkLst>
            <pc:docMk/>
            <pc:sldMk cId="3428914179" sldId="285"/>
            <ac:graphicFrameMk id="3" creationId="{ACDF1E5A-E109-E5D7-5533-80E1B873B677}"/>
          </ac:graphicFrameMkLst>
        </pc:graphicFrameChg>
        <pc:graphicFrameChg chg="add del mod modGraphic">
          <ac:chgData name="Alisha Wright" userId="S::anwright@olivet.edu::aeaa90be-379a-467c-bd4f-1950596bf133" providerId="AD" clId="Web-{5AC2B233-7FF9-488E-B7AB-B8C7AA89C4CE}" dt="2023-04-12T20:46:49.337" v="340"/>
          <ac:graphicFrameMkLst>
            <pc:docMk/>
            <pc:sldMk cId="3428914179" sldId="285"/>
            <ac:graphicFrameMk id="4" creationId="{5B30B61F-65E5-0524-3D82-B44C94BC464B}"/>
          </ac:graphicFrameMkLst>
        </pc:graphicFrameChg>
      </pc:sldChg>
    </pc:docChg>
  </pc:docChgLst>
  <pc:docChgLst>
    <pc:chgData name="Carson Caldwell" userId="S::cacaldwell@olivet.edu::c470cd6d-2886-4130-8df2-b4129c8bf30d" providerId="AD" clId="Web-{657BF8BE-793C-463A-82FE-2F26AFED776C}"/>
    <pc:docChg chg="delSld sldOrd">
      <pc:chgData name="Carson Caldwell" userId="S::cacaldwell@olivet.edu::c470cd6d-2886-4130-8df2-b4129c8bf30d" providerId="AD" clId="Web-{657BF8BE-793C-463A-82FE-2F26AFED776C}" dt="2023-04-20T21:58:52.235" v="1"/>
      <pc:docMkLst>
        <pc:docMk/>
      </pc:docMkLst>
      <pc:sldChg chg="ord">
        <pc:chgData name="Carson Caldwell" userId="S::cacaldwell@olivet.edu::c470cd6d-2886-4130-8df2-b4129c8bf30d" providerId="AD" clId="Web-{657BF8BE-793C-463A-82FE-2F26AFED776C}" dt="2023-04-20T21:58:25.750" v="0"/>
        <pc:sldMkLst>
          <pc:docMk/>
          <pc:sldMk cId="4234266052" sldId="281"/>
        </pc:sldMkLst>
      </pc:sldChg>
      <pc:sldChg chg="del">
        <pc:chgData name="Carson Caldwell" userId="S::cacaldwell@olivet.edu::c470cd6d-2886-4130-8df2-b4129c8bf30d" providerId="AD" clId="Web-{657BF8BE-793C-463A-82FE-2F26AFED776C}" dt="2023-04-20T21:58:52.235" v="1"/>
        <pc:sldMkLst>
          <pc:docMk/>
          <pc:sldMk cId="53385576" sldId="309"/>
        </pc:sldMkLst>
      </pc:sldChg>
    </pc:docChg>
  </pc:docChgLst>
  <pc:docChgLst>
    <pc:chgData name="Michael Rollberg" userId="S::merollberg@olivet.edu::ebed11b5-2ad1-44a5-a240-93f455263b1c" providerId="AD" clId="Web-{608BE71C-2BCF-4FE5-B6B5-9814B6AE3ACF}"/>
    <pc:docChg chg="modSld">
      <pc:chgData name="Michael Rollberg" userId="S::merollberg@olivet.edu::ebed11b5-2ad1-44a5-a240-93f455263b1c" providerId="AD" clId="Web-{608BE71C-2BCF-4FE5-B6B5-9814B6AE3ACF}" dt="2023-04-20T06:00:18.706" v="374" actId="20577"/>
      <pc:docMkLst>
        <pc:docMk/>
      </pc:docMkLst>
      <pc:sldChg chg="modSp">
        <pc:chgData name="Michael Rollberg" userId="S::merollberg@olivet.edu::ebed11b5-2ad1-44a5-a240-93f455263b1c" providerId="AD" clId="Web-{608BE71C-2BCF-4FE5-B6B5-9814B6AE3ACF}" dt="2023-04-20T06:00:18.706" v="374" actId="20577"/>
        <pc:sldMkLst>
          <pc:docMk/>
          <pc:sldMk cId="2249909711" sldId="278"/>
        </pc:sldMkLst>
        <pc:spChg chg="mod">
          <ac:chgData name="Michael Rollberg" userId="S::merollberg@olivet.edu::ebed11b5-2ad1-44a5-a240-93f455263b1c" providerId="AD" clId="Web-{608BE71C-2BCF-4FE5-B6B5-9814B6AE3ACF}" dt="2023-04-20T06:00:18.706" v="374" actId="20577"/>
          <ac:spMkLst>
            <pc:docMk/>
            <pc:sldMk cId="2249909711" sldId="278"/>
            <ac:spMk id="7" creationId="{F48FFFDE-9929-F658-BDA1-1EBD03B7C42D}"/>
          </ac:spMkLst>
        </pc:spChg>
      </pc:sldChg>
      <pc:sldChg chg="addSp delSp modSp">
        <pc:chgData name="Michael Rollberg" userId="S::merollberg@olivet.edu::ebed11b5-2ad1-44a5-a240-93f455263b1c" providerId="AD" clId="Web-{608BE71C-2BCF-4FE5-B6B5-9814B6AE3ACF}" dt="2023-04-20T05:58:00.202" v="348" actId="20577"/>
        <pc:sldMkLst>
          <pc:docMk/>
          <pc:sldMk cId="1033932661" sldId="293"/>
        </pc:sldMkLst>
        <pc:spChg chg="del mod">
          <ac:chgData name="Michael Rollberg" userId="S::merollberg@olivet.edu::ebed11b5-2ad1-44a5-a240-93f455263b1c" providerId="AD" clId="Web-{608BE71C-2BCF-4FE5-B6B5-9814B6AE3ACF}" dt="2023-04-20T05:33:35.588" v="8"/>
          <ac:spMkLst>
            <pc:docMk/>
            <pc:sldMk cId="1033932661" sldId="293"/>
            <ac:spMk id="3" creationId="{CDF20194-641A-C9FB-66C0-39EEBD44FBA2}"/>
          </ac:spMkLst>
        </pc:spChg>
        <pc:spChg chg="add mod">
          <ac:chgData name="Michael Rollberg" userId="S::merollberg@olivet.edu::ebed11b5-2ad1-44a5-a240-93f455263b1c" providerId="AD" clId="Web-{608BE71C-2BCF-4FE5-B6B5-9814B6AE3ACF}" dt="2023-04-20T05:58:00.202" v="348" actId="20577"/>
          <ac:spMkLst>
            <pc:docMk/>
            <pc:sldMk cId="1033932661" sldId="293"/>
            <ac:spMk id="5" creationId="{91E721FE-1CB5-867C-4040-A14ACE400525}"/>
          </ac:spMkLst>
        </pc:spChg>
        <pc:graphicFrameChg chg="add mod modGraphic">
          <ac:chgData name="Michael Rollberg" userId="S::merollberg@olivet.edu::ebed11b5-2ad1-44a5-a240-93f455263b1c" providerId="AD" clId="Web-{608BE71C-2BCF-4FE5-B6B5-9814B6AE3ACF}" dt="2023-04-20T05:40:17.895" v="315"/>
          <ac:graphicFrameMkLst>
            <pc:docMk/>
            <pc:sldMk cId="1033932661" sldId="293"/>
            <ac:graphicFrameMk id="4" creationId="{8966673D-651A-6EAC-03A2-2345DD64686E}"/>
          </ac:graphicFrameMkLst>
        </pc:graphicFrameChg>
      </pc:sldChg>
    </pc:docChg>
  </pc:docChgLst>
  <pc:docChgLst>
    <pc:chgData name="Carson Caldwell" userId="S::cacaldwell@olivet.edu::c470cd6d-2886-4130-8df2-b4129c8bf30d" providerId="AD" clId="Web-{A53E0019-B3CF-442C-9B54-C8E37735CBF1}"/>
    <pc:docChg chg="modSld">
      <pc:chgData name="Carson Caldwell" userId="S::cacaldwell@olivet.edu::c470cd6d-2886-4130-8df2-b4129c8bf30d" providerId="AD" clId="Web-{A53E0019-B3CF-442C-9B54-C8E37735CBF1}" dt="2023-04-12T22:51:34.302" v="548"/>
      <pc:docMkLst>
        <pc:docMk/>
      </pc:docMkLst>
      <pc:sldChg chg="modSp">
        <pc:chgData name="Carson Caldwell" userId="S::cacaldwell@olivet.edu::c470cd6d-2886-4130-8df2-b4129c8bf30d" providerId="AD" clId="Web-{A53E0019-B3CF-442C-9B54-C8E37735CBF1}" dt="2023-04-12T22:34:52.977" v="217"/>
        <pc:sldMkLst>
          <pc:docMk/>
          <pc:sldMk cId="4234266052" sldId="281"/>
        </pc:sldMkLst>
        <pc:graphicFrameChg chg="mod modGraphic">
          <ac:chgData name="Carson Caldwell" userId="S::cacaldwell@olivet.edu::c470cd6d-2886-4130-8df2-b4129c8bf30d" providerId="AD" clId="Web-{A53E0019-B3CF-442C-9B54-C8E37735CBF1}" dt="2023-04-12T22:34:52.977" v="217"/>
          <ac:graphicFrameMkLst>
            <pc:docMk/>
            <pc:sldMk cId="4234266052" sldId="281"/>
            <ac:graphicFrameMk id="6" creationId="{0B9AECD0-7923-230C-1DDF-7A3F0B1E2DEF}"/>
          </ac:graphicFrameMkLst>
        </pc:graphicFrameChg>
      </pc:sldChg>
      <pc:sldChg chg="modSp">
        <pc:chgData name="Carson Caldwell" userId="S::cacaldwell@olivet.edu::c470cd6d-2886-4130-8df2-b4129c8bf30d" providerId="AD" clId="Web-{A53E0019-B3CF-442C-9B54-C8E37735CBF1}" dt="2023-04-12T22:51:34.302" v="548"/>
        <pc:sldMkLst>
          <pc:docMk/>
          <pc:sldMk cId="3428914179" sldId="285"/>
        </pc:sldMkLst>
        <pc:graphicFrameChg chg="mod modGraphic">
          <ac:chgData name="Carson Caldwell" userId="S::cacaldwell@olivet.edu::c470cd6d-2886-4130-8df2-b4129c8bf30d" providerId="AD" clId="Web-{A53E0019-B3CF-442C-9B54-C8E37735CBF1}" dt="2023-04-12T22:51:34.302" v="548"/>
          <ac:graphicFrameMkLst>
            <pc:docMk/>
            <pc:sldMk cId="3428914179" sldId="285"/>
            <ac:graphicFrameMk id="3" creationId="{ACDF1E5A-E109-E5D7-5533-80E1B873B677}"/>
          </ac:graphicFrameMkLst>
        </pc:graphicFrameChg>
      </pc:sldChg>
    </pc:docChg>
  </pc:docChgLst>
  <pc:docChgLst>
    <pc:chgData name="Becca Witvoet" userId="97e2116f-e731-4476-b4cb-064e3641d2c4" providerId="ADAL" clId="{F74C1528-15F3-4DF1-B1B4-3F0C3F140EE2}"/>
    <pc:docChg chg="custSel addSld delSld modSld">
      <pc:chgData name="Becca Witvoet" userId="97e2116f-e731-4476-b4cb-064e3641d2c4" providerId="ADAL" clId="{F74C1528-15F3-4DF1-B1B4-3F0C3F140EE2}" dt="2023-04-21T01:11:43.842" v="102" actId="1076"/>
      <pc:docMkLst>
        <pc:docMk/>
      </pc:docMkLst>
      <pc:sldChg chg="modSp mod">
        <pc:chgData name="Becca Witvoet" userId="97e2116f-e731-4476-b4cb-064e3641d2c4" providerId="ADAL" clId="{F74C1528-15F3-4DF1-B1B4-3F0C3F140EE2}" dt="2023-04-21T01:05:32.498" v="64" actId="20577"/>
        <pc:sldMkLst>
          <pc:docMk/>
          <pc:sldMk cId="0" sldId="258"/>
        </pc:sldMkLst>
        <pc:spChg chg="mod">
          <ac:chgData name="Becca Witvoet" userId="97e2116f-e731-4476-b4cb-064e3641d2c4" providerId="ADAL" clId="{F74C1528-15F3-4DF1-B1B4-3F0C3F140EE2}" dt="2023-04-21T01:05:32.498" v="64" actId="20577"/>
          <ac:spMkLst>
            <pc:docMk/>
            <pc:sldMk cId="0" sldId="258"/>
            <ac:spMk id="94" creationId="{00000000-0000-0000-0000-000000000000}"/>
          </ac:spMkLst>
        </pc:spChg>
      </pc:sldChg>
      <pc:sldChg chg="modSp mod">
        <pc:chgData name="Becca Witvoet" userId="97e2116f-e731-4476-b4cb-064e3641d2c4" providerId="ADAL" clId="{F74C1528-15F3-4DF1-B1B4-3F0C3F140EE2}" dt="2023-04-21T01:11:43.842" v="102" actId="1076"/>
        <pc:sldMkLst>
          <pc:docMk/>
          <pc:sldMk cId="3854263041" sldId="280"/>
        </pc:sldMkLst>
        <pc:spChg chg="mod">
          <ac:chgData name="Becca Witvoet" userId="97e2116f-e731-4476-b4cb-064e3641d2c4" providerId="ADAL" clId="{F74C1528-15F3-4DF1-B1B4-3F0C3F140EE2}" dt="2023-04-21T01:11:43.842" v="102" actId="1076"/>
          <ac:spMkLst>
            <pc:docMk/>
            <pc:sldMk cId="3854263041" sldId="280"/>
            <ac:spMk id="7" creationId="{ABF6A508-366A-4DA8-0CFE-6B5F3DE19EC1}"/>
          </ac:spMkLst>
        </pc:spChg>
        <pc:graphicFrameChg chg="modGraphic">
          <ac:chgData name="Becca Witvoet" userId="97e2116f-e731-4476-b4cb-064e3641d2c4" providerId="ADAL" clId="{F74C1528-15F3-4DF1-B1B4-3F0C3F140EE2}" dt="2023-04-21T01:11:40.594" v="101" actId="14734"/>
          <ac:graphicFrameMkLst>
            <pc:docMk/>
            <pc:sldMk cId="3854263041" sldId="280"/>
            <ac:graphicFrameMk id="4" creationId="{6D82B9FE-723F-5602-5F9F-A3091BEA8B81}"/>
          </ac:graphicFrameMkLst>
        </pc:graphicFrameChg>
      </pc:sldChg>
      <pc:sldChg chg="modAnim">
        <pc:chgData name="Becca Witvoet" userId="97e2116f-e731-4476-b4cb-064e3641d2c4" providerId="ADAL" clId="{F74C1528-15F3-4DF1-B1B4-3F0C3F140EE2}" dt="2023-04-21T01:08:01.414" v="66"/>
        <pc:sldMkLst>
          <pc:docMk/>
          <pc:sldMk cId="1725909225" sldId="302"/>
        </pc:sldMkLst>
      </pc:sldChg>
      <pc:sldChg chg="addSp modSp mod">
        <pc:chgData name="Becca Witvoet" userId="97e2116f-e731-4476-b4cb-064e3641d2c4" providerId="ADAL" clId="{F74C1528-15F3-4DF1-B1B4-3F0C3F140EE2}" dt="2023-04-21T01:11:21.602" v="100" actId="14100"/>
        <pc:sldMkLst>
          <pc:docMk/>
          <pc:sldMk cId="457151558" sldId="304"/>
        </pc:sldMkLst>
        <pc:spChg chg="add mod">
          <ac:chgData name="Becca Witvoet" userId="97e2116f-e731-4476-b4cb-064e3641d2c4" providerId="ADAL" clId="{F74C1528-15F3-4DF1-B1B4-3F0C3F140EE2}" dt="2023-04-21T01:11:06.170" v="99" actId="20577"/>
          <ac:spMkLst>
            <pc:docMk/>
            <pc:sldMk cId="457151558" sldId="304"/>
            <ac:spMk id="5" creationId="{565E0499-0719-47D9-8A77-B8F944567A9C}"/>
          </ac:spMkLst>
        </pc:spChg>
        <pc:graphicFrameChg chg="mod modGraphic">
          <ac:chgData name="Becca Witvoet" userId="97e2116f-e731-4476-b4cb-064e3641d2c4" providerId="ADAL" clId="{F74C1528-15F3-4DF1-B1B4-3F0C3F140EE2}" dt="2023-04-21T01:10:41.778" v="88" actId="1076"/>
          <ac:graphicFrameMkLst>
            <pc:docMk/>
            <pc:sldMk cId="457151558" sldId="304"/>
            <ac:graphicFrameMk id="4" creationId="{1202EA67-26BA-F9C0-1317-A07AEAFDC362}"/>
          </ac:graphicFrameMkLst>
        </pc:graphicFrameChg>
        <pc:picChg chg="mod">
          <ac:chgData name="Becca Witvoet" userId="97e2116f-e731-4476-b4cb-064e3641d2c4" providerId="ADAL" clId="{F74C1528-15F3-4DF1-B1B4-3F0C3F140EE2}" dt="2023-04-21T01:11:21.602" v="100" actId="14100"/>
          <ac:picMkLst>
            <pc:docMk/>
            <pc:sldMk cId="457151558" sldId="304"/>
            <ac:picMk id="3" creationId="{4058F15D-F2F9-CD83-5D3D-38129483279E}"/>
          </ac:picMkLst>
        </pc:picChg>
      </pc:sldChg>
      <pc:sldChg chg="delSp modSp mod">
        <pc:chgData name="Becca Witvoet" userId="97e2116f-e731-4476-b4cb-064e3641d2c4" providerId="ADAL" clId="{F74C1528-15F3-4DF1-B1B4-3F0C3F140EE2}" dt="2023-04-21T01:03:08.697" v="44" actId="1076"/>
        <pc:sldMkLst>
          <pc:docMk/>
          <pc:sldMk cId="1530833307" sldId="306"/>
        </pc:sldMkLst>
        <pc:spChg chg="mod">
          <ac:chgData name="Becca Witvoet" userId="97e2116f-e731-4476-b4cb-064e3641d2c4" providerId="ADAL" clId="{F74C1528-15F3-4DF1-B1B4-3F0C3F140EE2}" dt="2023-04-21T01:03:03.145" v="43" actId="1076"/>
          <ac:spMkLst>
            <pc:docMk/>
            <pc:sldMk cId="1530833307" sldId="306"/>
            <ac:spMk id="3" creationId="{E900E169-A0EB-F70F-0DBD-9451AC8D9673}"/>
          </ac:spMkLst>
        </pc:spChg>
        <pc:spChg chg="del mod">
          <ac:chgData name="Becca Witvoet" userId="97e2116f-e731-4476-b4cb-064e3641d2c4" providerId="ADAL" clId="{F74C1528-15F3-4DF1-B1B4-3F0C3F140EE2}" dt="2023-04-21T00:58:25.025" v="1" actId="21"/>
          <ac:spMkLst>
            <pc:docMk/>
            <pc:sldMk cId="1530833307" sldId="306"/>
            <ac:spMk id="4" creationId="{8356A614-E0B9-5522-27D5-B4919F2CC96A}"/>
          </ac:spMkLst>
        </pc:spChg>
        <pc:spChg chg="mod">
          <ac:chgData name="Becca Witvoet" userId="97e2116f-e731-4476-b4cb-064e3641d2c4" providerId="ADAL" clId="{F74C1528-15F3-4DF1-B1B4-3F0C3F140EE2}" dt="2023-04-21T01:02:40.640" v="40" actId="1076"/>
          <ac:spMkLst>
            <pc:docMk/>
            <pc:sldMk cId="1530833307" sldId="306"/>
            <ac:spMk id="5" creationId="{A7F1EFF8-9183-2914-04D3-125C3314DF8E}"/>
          </ac:spMkLst>
        </pc:spChg>
        <pc:spChg chg="mod">
          <ac:chgData name="Becca Witvoet" userId="97e2116f-e731-4476-b4cb-064e3641d2c4" providerId="ADAL" clId="{F74C1528-15F3-4DF1-B1B4-3F0C3F140EE2}" dt="2023-04-21T01:03:08.697" v="44" actId="1076"/>
          <ac:spMkLst>
            <pc:docMk/>
            <pc:sldMk cId="1530833307" sldId="306"/>
            <ac:spMk id="7" creationId="{5C5F90A6-5E4E-082B-59E7-69E18BA9DA94}"/>
          </ac:spMkLst>
        </pc:spChg>
        <pc:spChg chg="mod">
          <ac:chgData name="Becca Witvoet" userId="97e2116f-e731-4476-b4cb-064e3641d2c4" providerId="ADAL" clId="{F74C1528-15F3-4DF1-B1B4-3F0C3F140EE2}" dt="2023-04-21T01:02:47.528" v="41" actId="1076"/>
          <ac:spMkLst>
            <pc:docMk/>
            <pc:sldMk cId="1530833307" sldId="306"/>
            <ac:spMk id="8" creationId="{BD095F6E-FAFF-6B6A-7EF2-38B001BA0908}"/>
          </ac:spMkLst>
        </pc:spChg>
      </pc:sldChg>
      <pc:sldChg chg="modSp mod">
        <pc:chgData name="Becca Witvoet" userId="97e2116f-e731-4476-b4cb-064e3641d2c4" providerId="ADAL" clId="{F74C1528-15F3-4DF1-B1B4-3F0C3F140EE2}" dt="2023-04-21T01:04:54.489" v="57" actId="1076"/>
        <pc:sldMkLst>
          <pc:docMk/>
          <pc:sldMk cId="4079297258" sldId="307"/>
        </pc:sldMkLst>
        <pc:spChg chg="mod">
          <ac:chgData name="Becca Witvoet" userId="97e2116f-e731-4476-b4cb-064e3641d2c4" providerId="ADAL" clId="{F74C1528-15F3-4DF1-B1B4-3F0C3F140EE2}" dt="2023-04-21T01:04:54.489" v="57" actId="1076"/>
          <ac:spMkLst>
            <pc:docMk/>
            <pc:sldMk cId="4079297258" sldId="307"/>
            <ac:spMk id="3" creationId="{F72FAAAE-EDAD-A575-6B2D-E5DDF3E0B60F}"/>
          </ac:spMkLst>
        </pc:spChg>
      </pc:sldChg>
      <pc:sldChg chg="modSp add del mod">
        <pc:chgData name="Becca Witvoet" userId="97e2116f-e731-4476-b4cb-064e3641d2c4" providerId="ADAL" clId="{F74C1528-15F3-4DF1-B1B4-3F0C3F140EE2}" dt="2023-04-21T01:02:17.831" v="36" actId="2696"/>
        <pc:sldMkLst>
          <pc:docMk/>
          <pc:sldMk cId="1717730587" sldId="312"/>
        </pc:sldMkLst>
        <pc:spChg chg="mod">
          <ac:chgData name="Becca Witvoet" userId="97e2116f-e731-4476-b4cb-064e3641d2c4" providerId="ADAL" clId="{F74C1528-15F3-4DF1-B1B4-3F0C3F140EE2}" dt="2023-04-21T01:00:57.145" v="31" actId="1076"/>
          <ac:spMkLst>
            <pc:docMk/>
            <pc:sldMk cId="1717730587" sldId="312"/>
            <ac:spMk id="3" creationId="{E900E169-A0EB-F70F-0DBD-9451AC8D9673}"/>
          </ac:spMkLst>
        </pc:spChg>
        <pc:spChg chg="mod">
          <ac:chgData name="Becca Witvoet" userId="97e2116f-e731-4476-b4cb-064e3641d2c4" providerId="ADAL" clId="{F74C1528-15F3-4DF1-B1B4-3F0C3F140EE2}" dt="2023-04-21T01:01:02.369" v="33" actId="1076"/>
          <ac:spMkLst>
            <pc:docMk/>
            <pc:sldMk cId="1717730587" sldId="312"/>
            <ac:spMk id="5" creationId="{A7F1EFF8-9183-2914-04D3-125C3314DF8E}"/>
          </ac:spMkLst>
        </pc:spChg>
        <pc:spChg chg="mod">
          <ac:chgData name="Becca Witvoet" userId="97e2116f-e731-4476-b4cb-064e3641d2c4" providerId="ADAL" clId="{F74C1528-15F3-4DF1-B1B4-3F0C3F140EE2}" dt="2023-04-21T01:01:10.376" v="35" actId="1076"/>
          <ac:spMkLst>
            <pc:docMk/>
            <pc:sldMk cId="1717730587" sldId="312"/>
            <ac:spMk id="7" creationId="{5C5F90A6-5E4E-082B-59E7-69E18BA9DA94}"/>
          </ac:spMkLst>
        </pc:spChg>
        <pc:spChg chg="mod">
          <ac:chgData name="Becca Witvoet" userId="97e2116f-e731-4476-b4cb-064e3641d2c4" providerId="ADAL" clId="{F74C1528-15F3-4DF1-B1B4-3F0C3F140EE2}" dt="2023-04-21T01:01:05.336" v="34" actId="1076"/>
          <ac:spMkLst>
            <pc:docMk/>
            <pc:sldMk cId="1717730587" sldId="312"/>
            <ac:spMk id="8" creationId="{BD095F6E-FAFF-6B6A-7EF2-38B001BA0908}"/>
          </ac:spMkLst>
        </pc:spChg>
      </pc:sldChg>
    </pc:docChg>
  </pc:docChgLst>
  <pc:docChgLst>
    <pc:chgData name="Alisha Wright" userId="S::anwright@olivet.edu::aeaa90be-379a-467c-bd4f-1950596bf133" providerId="AD" clId="Web-{24EE676C-2567-4F2F-A6E9-3ABF9D9D342A}"/>
    <pc:docChg chg="modSld">
      <pc:chgData name="Alisha Wright" userId="S::anwright@olivet.edu::aeaa90be-379a-467c-bd4f-1950596bf133" providerId="AD" clId="Web-{24EE676C-2567-4F2F-A6E9-3ABF9D9D342A}" dt="2023-04-20T14:04:14.117" v="24" actId="20577"/>
      <pc:docMkLst>
        <pc:docMk/>
      </pc:docMkLst>
      <pc:sldChg chg="modSp">
        <pc:chgData name="Alisha Wright" userId="S::anwright@olivet.edu::aeaa90be-379a-467c-bd4f-1950596bf133" providerId="AD" clId="Web-{24EE676C-2567-4F2F-A6E9-3ABF9D9D342A}" dt="2023-04-20T14:04:14.117" v="24" actId="20577"/>
        <pc:sldMkLst>
          <pc:docMk/>
          <pc:sldMk cId="4130781226" sldId="299"/>
        </pc:sldMkLst>
        <pc:spChg chg="mod">
          <ac:chgData name="Alisha Wright" userId="S::anwright@olivet.edu::aeaa90be-379a-467c-bd4f-1950596bf133" providerId="AD" clId="Web-{24EE676C-2567-4F2F-A6E9-3ABF9D9D342A}" dt="2023-04-20T14:04:14.117" v="24" actId="20577"/>
          <ac:spMkLst>
            <pc:docMk/>
            <pc:sldMk cId="4130781226" sldId="299"/>
            <ac:spMk id="3" creationId="{7B4F3516-0E64-4B3A-848B-3C96DD3CE140}"/>
          </ac:spMkLst>
        </pc:spChg>
        <pc:picChg chg="mod">
          <ac:chgData name="Alisha Wright" userId="S::anwright@olivet.edu::aeaa90be-379a-467c-bd4f-1950596bf133" providerId="AD" clId="Web-{24EE676C-2567-4F2F-A6E9-3ABF9D9D342A}" dt="2023-04-20T14:04:01.929" v="3" actId="1076"/>
          <ac:picMkLst>
            <pc:docMk/>
            <pc:sldMk cId="4130781226" sldId="299"/>
            <ac:picMk id="7" creationId="{BCF47279-4967-8EA1-152B-CC438028590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ddinghaus.com/robotic-thermal-cutting-machine/peddibot-1200/machines/22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US"/>
              <a:t>Carson – introduce project and names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ea typeface="Calibri"/>
                <a:cs typeface="Calibri"/>
              </a:rPr>
              <a:t>Gives insight into the Decision Matrix and how we made the decisions that we did. </a:t>
            </a:r>
          </a:p>
        </p:txBody>
      </p:sp>
    </p:spTree>
    <p:extLst>
      <p:ext uri="{BB962C8B-B14F-4D97-AF65-F5344CB8AC3E}">
        <p14:creationId xmlns:p14="http://schemas.microsoft.com/office/powerpoint/2010/main" val="2785737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Puts numbers and ranks the designs to explain why we chose the wall design</a:t>
            </a:r>
          </a:p>
        </p:txBody>
      </p:sp>
    </p:spTree>
    <p:extLst>
      <p:ext uri="{BB962C8B-B14F-4D97-AF65-F5344CB8AC3E}">
        <p14:creationId xmlns:p14="http://schemas.microsoft.com/office/powerpoint/2010/main" val="928436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ac7066808e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ac7066808e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"/>
              <a:t>Mike – Talk about pros and cons of preliminary design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Carson- A table discussing how we moved forward to fix the cons of the first variation.</a:t>
            </a:r>
          </a:p>
        </p:txBody>
      </p:sp>
    </p:spTree>
    <p:extLst>
      <p:ext uri="{BB962C8B-B14F-4D97-AF65-F5344CB8AC3E}">
        <p14:creationId xmlns:p14="http://schemas.microsoft.com/office/powerpoint/2010/main" val="7225730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Becca- Gives general description of calculation</a:t>
            </a:r>
          </a:p>
        </p:txBody>
      </p:sp>
    </p:spTree>
    <p:extLst>
      <p:ext uri="{BB962C8B-B14F-4D97-AF65-F5344CB8AC3E}">
        <p14:creationId xmlns:p14="http://schemas.microsoft.com/office/powerpoint/2010/main" val="28492362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Alisha – Gives the pros and cons of the second device.</a:t>
            </a:r>
          </a:p>
        </p:txBody>
      </p:sp>
    </p:spTree>
    <p:extLst>
      <p:ext uri="{BB962C8B-B14F-4D97-AF65-F5344CB8AC3E}">
        <p14:creationId xmlns:p14="http://schemas.microsoft.com/office/powerpoint/2010/main" val="34332443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Alisha- Talks about changes made to over come the pros and cons</a:t>
            </a:r>
          </a:p>
        </p:txBody>
      </p:sp>
    </p:spTree>
    <p:extLst>
      <p:ext uri="{BB962C8B-B14F-4D97-AF65-F5344CB8AC3E}">
        <p14:creationId xmlns:p14="http://schemas.microsoft.com/office/powerpoint/2010/main" val="36160425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a4feccd94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1a4feccd94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"/>
              <a:t>Becca- Give an example of a calculation that is important to our design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Becca- Continues to talk about how the previous calculation lead to finding the roller height</a:t>
            </a:r>
          </a:p>
        </p:txBody>
      </p:sp>
    </p:spTree>
    <p:extLst>
      <p:ext uri="{BB962C8B-B14F-4D97-AF65-F5344CB8AC3E}">
        <p14:creationId xmlns:p14="http://schemas.microsoft.com/office/powerpoint/2010/main" val="9489773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Mike- Mention the ball screw covers the length of the conveyor/y-actuator doesn’t and y actuator is too forceful, explain the 8 supports and how they restrict movement in x-z, mention the set 5 degrees roller, explain how a datum roller on our device is more simple than the datum rollers on the conveyor</a:t>
            </a:r>
          </a:p>
        </p:txBody>
      </p:sp>
    </p:spTree>
    <p:extLst>
      <p:ext uri="{BB962C8B-B14F-4D97-AF65-F5344CB8AC3E}">
        <p14:creationId xmlns:p14="http://schemas.microsoft.com/office/powerpoint/2010/main" val="1331315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Alisha- Thank everyone</a:t>
            </a:r>
          </a:p>
        </p:txBody>
      </p:sp>
    </p:spTree>
    <p:extLst>
      <p:ext uri="{BB962C8B-B14F-4D97-AF65-F5344CB8AC3E}">
        <p14:creationId xmlns:p14="http://schemas.microsoft.com/office/powerpoint/2010/main" val="4710948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Mike- Mention that this photo is proof that our final design has met the functional requirements and design constraints</a:t>
            </a:r>
          </a:p>
        </p:txBody>
      </p:sp>
    </p:spTree>
    <p:extLst>
      <p:ext uri="{BB962C8B-B14F-4D97-AF65-F5344CB8AC3E}">
        <p14:creationId xmlns:p14="http://schemas.microsoft.com/office/powerpoint/2010/main" val="35784452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Mike- Talk about how each part was separated into costs and how we calculated the cost</a:t>
            </a:r>
          </a:p>
        </p:txBody>
      </p:sp>
    </p:spTree>
    <p:extLst>
      <p:ext uri="{BB962C8B-B14F-4D97-AF65-F5344CB8AC3E}">
        <p14:creationId xmlns:p14="http://schemas.microsoft.com/office/powerpoint/2010/main" val="30902087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Alisha – explain what we want this prototype to do and how it relates to the actual design. Also explain the sizing difference. </a:t>
            </a:r>
          </a:p>
        </p:txBody>
      </p:sp>
    </p:spTree>
    <p:extLst>
      <p:ext uri="{BB962C8B-B14F-4D97-AF65-F5344CB8AC3E}">
        <p14:creationId xmlns:p14="http://schemas.microsoft.com/office/powerpoint/2010/main" val="22214687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Mike- Talk about showing our prototype with the replica conveyors we built. Talk about video and y-actuators moving unsteadily</a:t>
            </a:r>
          </a:p>
        </p:txBody>
      </p:sp>
    </p:spTree>
    <p:extLst>
      <p:ext uri="{BB962C8B-B14F-4D97-AF65-F5344CB8AC3E}">
        <p14:creationId xmlns:p14="http://schemas.microsoft.com/office/powerpoint/2010/main" val="23668733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Carson  explain what types of hardware we used to make this prototype while referencing the image. </a:t>
            </a:r>
          </a:p>
        </p:txBody>
      </p:sp>
    </p:spTree>
    <p:extLst>
      <p:ext uri="{BB962C8B-B14F-4D97-AF65-F5344CB8AC3E}">
        <p14:creationId xmlns:p14="http://schemas.microsoft.com/office/powerpoint/2010/main" val="18912612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Becca – explain what measurements we took and what metrics we wanted to test with the prototype</a:t>
            </a:r>
          </a:p>
        </p:txBody>
      </p:sp>
    </p:spTree>
    <p:extLst>
      <p:ext uri="{BB962C8B-B14F-4D97-AF65-F5344CB8AC3E}">
        <p14:creationId xmlns:p14="http://schemas.microsoft.com/office/powerpoint/2010/main" val="33879034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Becca – explain what tubes were tested, and why we chose these to show, and explain results</a:t>
            </a:r>
          </a:p>
        </p:txBody>
      </p:sp>
    </p:spTree>
    <p:extLst>
      <p:ext uri="{BB962C8B-B14F-4D97-AF65-F5344CB8AC3E}">
        <p14:creationId xmlns:p14="http://schemas.microsoft.com/office/powerpoint/2010/main" val="24235694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Carson – give break down of what we spend out money on and what the budget looks like at the end. </a:t>
            </a:r>
          </a:p>
        </p:txBody>
      </p:sp>
    </p:spTree>
    <p:extLst>
      <p:ext uri="{BB962C8B-B14F-4D97-AF65-F5344CB8AC3E}">
        <p14:creationId xmlns:p14="http://schemas.microsoft.com/office/powerpoint/2010/main" val="29556421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Mike- no flow control, mention contact with tubes, mention PLCs and sequencing, mention no cost limit for final design</a:t>
            </a:r>
          </a:p>
        </p:txBody>
      </p:sp>
    </p:spTree>
    <p:extLst>
      <p:ext uri="{BB962C8B-B14F-4D97-AF65-F5344CB8AC3E}">
        <p14:creationId xmlns:p14="http://schemas.microsoft.com/office/powerpoint/2010/main" val="40046865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Alisha – give overall summary of what we did. Give general run down of time </a:t>
            </a:r>
            <a:r>
              <a:rPr lang="en-US" err="1">
                <a:latin typeface="Calibri"/>
                <a:cs typeface="Calibri"/>
              </a:rPr>
              <a:t>distrbution</a:t>
            </a:r>
          </a:p>
        </p:txBody>
      </p:sp>
    </p:spTree>
    <p:extLst>
      <p:ext uri="{BB962C8B-B14F-4D97-AF65-F5344CB8AC3E}">
        <p14:creationId xmlns:p14="http://schemas.microsoft.com/office/powerpoint/2010/main" val="1187920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Mike-Brief overview of presentation structure</a:t>
            </a:r>
          </a:p>
        </p:txBody>
      </p:sp>
    </p:spTree>
    <p:extLst>
      <p:ext uri="{BB962C8B-B14F-4D97-AF65-F5344CB8AC3E}">
        <p14:creationId xmlns:p14="http://schemas.microsoft.com/office/powerpoint/2010/main" val="4007431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9e9d11ced8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9e9d11ced8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"/>
              <a:t>Carson- Talk about sponsor and what they do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9e9d11ced8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9e9d11ced8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"/>
              <a:t>Becca---- Talk about why the Peddi bot needs improvement</a:t>
            </a:r>
            <a:br>
              <a:rPr lang="en"/>
            </a:br>
            <a:br>
              <a:rPr lang="en"/>
            </a:br>
            <a:r>
              <a:rPr lang="en">
                <a:hlinkClick r:id="rId3"/>
              </a:rPr>
              <a:t>https://www.peddinghaus.com/robotic-thermal-cutting-machine/peddibot-1200/machines/22</a:t>
            </a:r>
            <a:endParaRPr lang="en"/>
          </a:p>
          <a:p>
            <a:pPr marL="0" indent="0">
              <a:buNone/>
            </a:pPr>
            <a:endParaRPr lang="e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Mike- Explanation on terminology and reasoning for each term</a:t>
            </a:r>
          </a:p>
        </p:txBody>
      </p:sp>
    </p:spTree>
    <p:extLst>
      <p:ext uri="{BB962C8B-B14F-4D97-AF65-F5344CB8AC3E}">
        <p14:creationId xmlns:p14="http://schemas.microsoft.com/office/powerpoint/2010/main" val="671357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19e9d11ced8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19e9d11ced8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"/>
              <a:t>Alisha- Explanation on the importance of the device.</a:t>
            </a:r>
          </a:p>
          <a:p>
            <a:pPr marL="0" indent="0">
              <a:buNone/>
            </a:pPr>
            <a:endParaRPr lang="e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Carson- Goes over what challenges need to be overcome and what limitations we have.</a:t>
            </a:r>
          </a:p>
        </p:txBody>
      </p:sp>
    </p:spTree>
    <p:extLst>
      <p:ext uri="{BB962C8B-B14F-4D97-AF65-F5344CB8AC3E}">
        <p14:creationId xmlns:p14="http://schemas.microsoft.com/office/powerpoint/2010/main" val="2731659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>
                <a:latin typeface="Calibri"/>
                <a:cs typeface="Calibri"/>
              </a:rPr>
              <a:t>Becca</a:t>
            </a:r>
          </a:p>
          <a:p>
            <a:pPr>
              <a:buNone/>
            </a:pPr>
            <a:r>
              <a:rPr lang="en-US">
                <a:latin typeface="Calibri"/>
                <a:cs typeface="Calibri"/>
              </a:rPr>
              <a:t>Alisha</a:t>
            </a:r>
          </a:p>
          <a:p>
            <a:pPr>
              <a:buNone/>
            </a:pPr>
            <a:r>
              <a:rPr lang="en-US">
                <a:latin typeface="Calibri"/>
                <a:cs typeface="Calibri"/>
              </a:rPr>
              <a:t>Mike                                                    Everyone talks about their designs and the thought process behind creating them </a:t>
            </a:r>
          </a:p>
          <a:p>
            <a:pPr>
              <a:buNone/>
            </a:pPr>
            <a:r>
              <a:rPr lang="en-US">
                <a:latin typeface="Calibri"/>
                <a:cs typeface="Calibri"/>
              </a:rPr>
              <a:t>Carson</a:t>
            </a:r>
          </a:p>
          <a:p>
            <a:pPr>
              <a:buNone/>
            </a:pPr>
            <a:endParaRPr lang="en-US">
              <a:latin typeface="Calibri"/>
              <a:cs typeface="Calibri"/>
            </a:endParaRPr>
          </a:p>
          <a:p>
            <a:pPr>
              <a:buNone/>
            </a:pPr>
            <a:r>
              <a:rPr lang="en-US">
                <a:latin typeface="Calibri"/>
                <a:cs typeface="Calibri"/>
              </a:rPr>
              <a:t>Gives brief description of each of the original designs we had discussed.</a:t>
            </a:r>
          </a:p>
        </p:txBody>
      </p:sp>
    </p:spTree>
    <p:extLst>
      <p:ext uri="{BB962C8B-B14F-4D97-AF65-F5344CB8AC3E}">
        <p14:creationId xmlns:p14="http://schemas.microsoft.com/office/powerpoint/2010/main" val="1054519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2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623888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9" name="Google Shape;59;p10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38000">
              <a:srgbClr val="48206E">
                <a:alpha val="60000"/>
              </a:srgbClr>
            </a:gs>
            <a:gs pos="64000">
              <a:srgbClr val="48206E">
                <a:alpha val="84705"/>
              </a:srgbClr>
            </a:gs>
            <a:gs pos="82000">
              <a:schemeClr val="dk1"/>
            </a:gs>
            <a:gs pos="100000">
              <a:schemeClr val="dk1"/>
            </a:gs>
          </a:gsLst>
          <a:lin ang="16200000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572000" y="4435820"/>
            <a:ext cx="4409781" cy="592588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3"/>
          <p:cNvSpPr txBox="1">
            <a:spLocks noGrp="1"/>
          </p:cNvSpPr>
          <p:nvPr>
            <p:ph type="title"/>
          </p:nvPr>
        </p:nvSpPr>
        <p:spPr>
          <a:xfrm>
            <a:off x="631526" y="432150"/>
            <a:ext cx="7886700" cy="2139600"/>
          </a:xfrm>
        </p:spPr>
        <p:txBody>
          <a:bodyPr spcFirstLastPara="1" wrap="square" lIns="68575" tIns="34275" rIns="68575" bIns="34275" anchor="b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"/>
              <a:t>How to Convey a Tube?</a:t>
            </a:r>
            <a:br>
              <a:rPr lang="en"/>
            </a:br>
            <a:r>
              <a:rPr lang="en" sz="3200"/>
              <a:t>Peddinghaus Tube Conveyor</a:t>
            </a:r>
            <a:endParaRPr lang="en" sz="2000"/>
          </a:p>
        </p:txBody>
      </p:sp>
      <p:sp>
        <p:nvSpPr>
          <p:cNvPr id="81" name="Google Shape;81;p13"/>
          <p:cNvSpPr txBox="1">
            <a:spLocks noGrp="1"/>
          </p:cNvSpPr>
          <p:nvPr>
            <p:ph type="body" idx="1"/>
          </p:nvPr>
        </p:nvSpPr>
        <p:spPr>
          <a:xfrm>
            <a:off x="631526" y="2879732"/>
            <a:ext cx="7886700" cy="1125000"/>
          </a:xfrm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indent="0" algn="ctr"/>
            <a:r>
              <a:rPr lang="en" sz="1700"/>
              <a:t>By: Carson Caldwell EE, Michael </a:t>
            </a:r>
            <a:r>
              <a:rPr lang="en" sz="1700" err="1"/>
              <a:t>Rollberg</a:t>
            </a:r>
            <a:r>
              <a:rPr lang="en" sz="1700"/>
              <a:t> ME, Rebecca Witvoet ME, Alisha Wright ME</a:t>
            </a:r>
            <a:endParaRPr lang="en-US" sz="17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A629B-B1C7-2AAC-39BA-03880857B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Initial Design Ideas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FF89E3-0834-CFE5-1EB4-89009432D8A5}"/>
              </a:ext>
            </a:extLst>
          </p:cNvPr>
          <p:cNvSpPr/>
          <p:nvPr/>
        </p:nvSpPr>
        <p:spPr>
          <a:xfrm>
            <a:off x="5629491" y="2611218"/>
            <a:ext cx="2554570" cy="202261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3" descr="Text&#10;&#10;Description automatically generated">
            <a:extLst>
              <a:ext uri="{FF2B5EF4-FFF2-40B4-BE49-F238E27FC236}">
                <a16:creationId xmlns:a16="http://schemas.microsoft.com/office/drawing/2014/main" id="{FD181381-8CC1-740C-8C70-1984EB485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3509" y="2817252"/>
            <a:ext cx="2134104" cy="14871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E45547-43D2-4427-2DBB-92C62B19DBA2}"/>
              </a:ext>
            </a:extLst>
          </p:cNvPr>
          <p:cNvSpPr txBox="1"/>
          <p:nvPr/>
        </p:nvSpPr>
        <p:spPr>
          <a:xfrm>
            <a:off x="5829918" y="4350832"/>
            <a:ext cx="2179247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b="1"/>
              <a:t>Figure 7: The Wall Design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04DE64-9E04-2A66-90F8-DA3659F7B9E2}"/>
              </a:ext>
            </a:extLst>
          </p:cNvPr>
          <p:cNvSpPr/>
          <p:nvPr/>
        </p:nvSpPr>
        <p:spPr>
          <a:xfrm>
            <a:off x="1157173" y="2842962"/>
            <a:ext cx="2678888" cy="20528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7F71D567-0815-DA28-B284-E5DFC5B6E5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5589" y="2994692"/>
            <a:ext cx="2245336" cy="152449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D31C080-057E-1BCF-D424-3AD1EAEEE48F}"/>
              </a:ext>
            </a:extLst>
          </p:cNvPr>
          <p:cNvSpPr txBox="1"/>
          <p:nvPr/>
        </p:nvSpPr>
        <p:spPr>
          <a:xfrm>
            <a:off x="1464786" y="4593913"/>
            <a:ext cx="2095294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b="1"/>
              <a:t>Figure 6: The Roof Design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0886C0-ABAC-E421-1F11-5A45314C84A5}"/>
              </a:ext>
            </a:extLst>
          </p:cNvPr>
          <p:cNvSpPr/>
          <p:nvPr/>
        </p:nvSpPr>
        <p:spPr>
          <a:xfrm>
            <a:off x="1164679" y="831280"/>
            <a:ext cx="2643701" cy="189001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A4E961-3061-C1E4-4509-BEA29F4104A1}"/>
              </a:ext>
            </a:extLst>
          </p:cNvPr>
          <p:cNvSpPr txBox="1"/>
          <p:nvPr/>
        </p:nvSpPr>
        <p:spPr>
          <a:xfrm>
            <a:off x="1287993" y="2423444"/>
            <a:ext cx="2464882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b="1"/>
              <a:t>Figure 4: The Sandwich Design</a:t>
            </a:r>
          </a:p>
          <a:p>
            <a:pPr algn="ctr"/>
            <a:endParaRPr lang="en-US" b="1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EE93D7F-6657-14B0-617C-B0FFECAFA6DF}"/>
              </a:ext>
            </a:extLst>
          </p:cNvPr>
          <p:cNvSpPr/>
          <p:nvPr/>
        </p:nvSpPr>
        <p:spPr>
          <a:xfrm>
            <a:off x="5516660" y="625713"/>
            <a:ext cx="2768707" cy="171879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4" descr="A picture containing arrow&#10;&#10;Description automatically generated">
            <a:extLst>
              <a:ext uri="{FF2B5EF4-FFF2-40B4-BE49-F238E27FC236}">
                <a16:creationId xmlns:a16="http://schemas.microsoft.com/office/drawing/2014/main" id="{E15120A5-C751-EA14-5923-FF887D93312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9" t="18116" r="11587" b="14130"/>
          <a:stretch/>
        </p:blipFill>
        <p:spPr>
          <a:xfrm>
            <a:off x="5771184" y="835362"/>
            <a:ext cx="2293663" cy="118278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59BC286C-9909-E473-C504-BD85CCEFA967}"/>
              </a:ext>
            </a:extLst>
          </p:cNvPr>
          <p:cNvSpPr txBox="1"/>
          <p:nvPr/>
        </p:nvSpPr>
        <p:spPr>
          <a:xfrm>
            <a:off x="5626583" y="2064860"/>
            <a:ext cx="2584512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b="1"/>
              <a:t>Figure 5: The Claw Design</a:t>
            </a:r>
          </a:p>
        </p:txBody>
      </p:sp>
      <p:pic>
        <p:nvPicPr>
          <p:cNvPr id="3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6CFED40-FE34-DBD1-202B-DA3CB4D95A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0656" y="1018172"/>
            <a:ext cx="817454" cy="1309938"/>
          </a:xfrm>
          <a:prstGeom prst="rect">
            <a:avLst/>
          </a:prstGeom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42862A66-9774-1A12-6A84-CC53D5AA26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0119" y="1012586"/>
            <a:ext cx="885825" cy="1321109"/>
          </a:xfrm>
          <a:prstGeom prst="rect">
            <a:avLst/>
          </a:prstGeom>
        </p:spPr>
      </p:pic>
      <p:pic>
        <p:nvPicPr>
          <p:cNvPr id="6" name="Picture 7" descr="A picture containing white&#10;&#10;Description automatically generated">
            <a:extLst>
              <a:ext uri="{FF2B5EF4-FFF2-40B4-BE49-F238E27FC236}">
                <a16:creationId xmlns:a16="http://schemas.microsoft.com/office/drawing/2014/main" id="{62302EBC-F4E1-897F-A300-FD9D6B0DC2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16147" y="1010651"/>
            <a:ext cx="535470" cy="132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013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261DA-4DBC-7632-83B6-0685FF2D3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>
                <a:solidFill>
                  <a:schemeClr val="bg1"/>
                </a:solidFill>
                <a:cs typeface="Arial"/>
              </a:rPr>
              <a:t>Design Criteria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F5C62-6A72-2608-FEC1-93D99C2236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948" y="1324687"/>
            <a:ext cx="4858493" cy="32634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/>
              <a:t>Ease of Installation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500"/>
              <a:t>Number of Fasteners 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500"/>
              <a:t>Amount of time to install 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500"/>
              <a:t>Number of steps to install 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/>
              <a:t>Loading process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500"/>
              <a:t>Changes the process a very low amount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500"/>
              <a:t>Device is out of pass-line during loading process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2BBDED-28A0-687C-E585-3FE90B6EE582}"/>
              </a:ext>
            </a:extLst>
          </p:cNvPr>
          <p:cNvSpPr txBox="1">
            <a:spLocks/>
          </p:cNvSpPr>
          <p:nvPr/>
        </p:nvSpPr>
        <p:spPr>
          <a:xfrm>
            <a:off x="5026479" y="1187626"/>
            <a:ext cx="3693226" cy="1860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>
                <a:solidFill>
                  <a:schemeClr val="bg1"/>
                </a:solidFill>
                <a:cs typeface="Arial"/>
              </a:rPr>
              <a:t>Precision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500">
                <a:solidFill>
                  <a:schemeClr val="bg1"/>
                </a:solidFill>
                <a:cs typeface="Arial"/>
              </a:rPr>
              <a:t>Tube will remain tangent to datum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500">
                <a:solidFill>
                  <a:schemeClr val="bg1"/>
                </a:solidFill>
                <a:cs typeface="Arial"/>
              </a:rPr>
              <a:t>Tube remains parallel to pass-line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500">
                <a:solidFill>
                  <a:schemeClr val="bg1"/>
                </a:solidFill>
                <a:cs typeface="Arial"/>
              </a:rPr>
              <a:t>No more than 1 degree of axial rotation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>
                <a:solidFill>
                  <a:schemeClr val="bg1"/>
                </a:solidFill>
                <a:cs typeface="Arial"/>
              </a:rPr>
              <a:t>Durability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400">
                <a:solidFill>
                  <a:schemeClr val="bg1"/>
                </a:solidFill>
                <a:cs typeface="Arial"/>
              </a:rPr>
              <a:t>Can with stand 400° Celsius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400">
                <a:solidFill>
                  <a:schemeClr val="bg1"/>
                </a:solidFill>
                <a:cs typeface="Arial"/>
              </a:rPr>
              <a:t>Can with stand 5000 lb. minimum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400">
                <a:solidFill>
                  <a:schemeClr val="bg1"/>
                </a:solidFill>
                <a:cs typeface="Arial"/>
              </a:rPr>
              <a:t>Number of small breakable parts</a:t>
            </a:r>
            <a:endParaRPr lang="en-US" sz="140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816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ACDF1E5A-E109-E5D7-5533-80E1B873B6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315625"/>
              </p:ext>
            </p:extLst>
          </p:nvPr>
        </p:nvGraphicFramePr>
        <p:xfrm>
          <a:off x="495065" y="894110"/>
          <a:ext cx="8184057" cy="3493881"/>
        </p:xfrm>
        <a:graphic>
          <a:graphicData uri="http://schemas.openxmlformats.org/drawingml/2006/table">
            <a:tbl>
              <a:tblPr firstRow="1" bandRow="1">
                <a:tableStyleId>{7F68BE17-D2AA-4D70-885D-982AA89C62E9}</a:tableStyleId>
              </a:tblPr>
              <a:tblGrid>
                <a:gridCol w="1261753">
                  <a:extLst>
                    <a:ext uri="{9D8B030D-6E8A-4147-A177-3AD203B41FA5}">
                      <a16:colId xmlns:a16="http://schemas.microsoft.com/office/drawing/2014/main" val="3636009055"/>
                    </a:ext>
                  </a:extLst>
                </a:gridCol>
                <a:gridCol w="1719603">
                  <a:extLst>
                    <a:ext uri="{9D8B030D-6E8A-4147-A177-3AD203B41FA5}">
                      <a16:colId xmlns:a16="http://schemas.microsoft.com/office/drawing/2014/main" val="1334971200"/>
                    </a:ext>
                  </a:extLst>
                </a:gridCol>
                <a:gridCol w="1195739">
                  <a:extLst>
                    <a:ext uri="{9D8B030D-6E8A-4147-A177-3AD203B41FA5}">
                      <a16:colId xmlns:a16="http://schemas.microsoft.com/office/drawing/2014/main" val="2077320208"/>
                    </a:ext>
                  </a:extLst>
                </a:gridCol>
                <a:gridCol w="1345607">
                  <a:extLst>
                    <a:ext uri="{9D8B030D-6E8A-4147-A177-3AD203B41FA5}">
                      <a16:colId xmlns:a16="http://schemas.microsoft.com/office/drawing/2014/main" val="190184187"/>
                    </a:ext>
                  </a:extLst>
                </a:gridCol>
                <a:gridCol w="1407024">
                  <a:extLst>
                    <a:ext uri="{9D8B030D-6E8A-4147-A177-3AD203B41FA5}">
                      <a16:colId xmlns:a16="http://schemas.microsoft.com/office/drawing/2014/main" val="1974586704"/>
                    </a:ext>
                  </a:extLst>
                </a:gridCol>
                <a:gridCol w="1254331">
                  <a:extLst>
                    <a:ext uri="{9D8B030D-6E8A-4147-A177-3AD203B41FA5}">
                      <a16:colId xmlns:a16="http://schemas.microsoft.com/office/drawing/2014/main" val="1710772781"/>
                    </a:ext>
                  </a:extLst>
                </a:gridCol>
              </a:tblGrid>
              <a:tr h="776906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700" b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0"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 w="0">
                      <a:noFill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Ease of Installation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1-15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Loading Process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1-15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Precision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1-15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Durability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1-15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Totals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8841074"/>
                  </a:ext>
                </a:extLst>
              </a:tr>
              <a:tr h="682928"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Wall Design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11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14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15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14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54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2EB6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7296833"/>
                  </a:ext>
                </a:extLst>
              </a:tr>
              <a:tr h="664132">
                <a:tc>
                  <a:txBody>
                    <a:bodyPr/>
                    <a:lstStyle/>
                    <a:p>
                      <a:pPr lvl="0" algn="r" rtl="0">
                        <a:buNone/>
                      </a:pPr>
                      <a:r>
                        <a:rPr lang="en-US" sz="1700" b="1">
                          <a:effectLst/>
                        </a:rPr>
                        <a:t>Claw Design​</a:t>
                      </a:r>
                      <a:endParaRPr lang="en-US" sz="1700" b="1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-US" sz="1700" b="0">
                          <a:solidFill>
                            <a:schemeClr val="bg1"/>
                          </a:solidFill>
                          <a:effectLst/>
                        </a:rPr>
                        <a:t>11​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-US" sz="1700" b="0">
                          <a:solidFill>
                            <a:schemeClr val="bg1"/>
                          </a:solidFill>
                          <a:effectLst/>
                        </a:rPr>
                        <a:t>14​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-US" sz="1700" b="0">
                          <a:solidFill>
                            <a:schemeClr val="bg1"/>
                          </a:solidFill>
                          <a:effectLst/>
                        </a:rPr>
                        <a:t>14​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-US" sz="1700" b="0">
                          <a:solidFill>
                            <a:schemeClr val="bg1"/>
                          </a:solidFill>
                          <a:effectLst/>
                        </a:rPr>
                        <a:t>11​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-US" sz="1700" b="1">
                          <a:effectLst/>
                        </a:rPr>
                        <a:t>50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57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237701"/>
                  </a:ext>
                </a:extLst>
              </a:tr>
              <a:tr h="639070"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Sandwich Design</a:t>
                      </a:r>
                      <a:endParaRPr lang="en-US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9</a:t>
                      </a:r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11</a:t>
                      </a:r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14</a:t>
                      </a:r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15</a:t>
                      </a:r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49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82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41869"/>
                  </a:ext>
                </a:extLst>
              </a:tr>
              <a:tr h="639071"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Roof Design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12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3</a:t>
                      </a:r>
                      <a:endParaRPr lang="en-US"/>
                    </a:p>
                    <a:p>
                      <a:pPr lvl="0" algn="ctr">
                        <a:buNone/>
                      </a:pPr>
                      <a:endParaRPr lang="en-US" sz="1700" b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14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14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700" b="1">
                          <a:solidFill>
                            <a:srgbClr val="000000"/>
                          </a:solidFill>
                        </a:rPr>
                        <a:t>43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solidFill>
                      <a:srgbClr val="C0F2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12826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6A4B256-D484-8625-267E-303E6FBA60E8}"/>
              </a:ext>
            </a:extLst>
          </p:cNvPr>
          <p:cNvSpPr txBox="1"/>
          <p:nvPr/>
        </p:nvSpPr>
        <p:spPr>
          <a:xfrm>
            <a:off x="428568" y="133098"/>
            <a:ext cx="3714750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300">
                <a:solidFill>
                  <a:schemeClr val="bg1"/>
                </a:solidFill>
                <a:latin typeface="Calibri"/>
              </a:rPr>
              <a:t>Decision Matrix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AF293B-21A6-062F-FAC0-B39802C28FBF}"/>
              </a:ext>
            </a:extLst>
          </p:cNvPr>
          <p:cNvSpPr txBox="1"/>
          <p:nvPr/>
        </p:nvSpPr>
        <p:spPr>
          <a:xfrm>
            <a:off x="4014440" y="4425640"/>
            <a:ext cx="1296330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Table 2:</a:t>
            </a:r>
            <a:r>
              <a:rPr lang="en-US" sz="800"/>
              <a:t> Decision Matrix</a:t>
            </a:r>
          </a:p>
        </p:txBody>
      </p:sp>
    </p:spTree>
    <p:extLst>
      <p:ext uri="{BB962C8B-B14F-4D97-AF65-F5344CB8AC3E}">
        <p14:creationId xmlns:p14="http://schemas.microsoft.com/office/powerpoint/2010/main" val="3428914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725B8-2B66-9089-B263-208CF29C6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err="1"/>
              <a:t>Tubinator</a:t>
            </a:r>
            <a:r>
              <a:rPr lang="en-US"/>
              <a:t> Design</a:t>
            </a:r>
          </a:p>
        </p:txBody>
      </p:sp>
    </p:spTree>
    <p:extLst>
      <p:ext uri="{BB962C8B-B14F-4D97-AF65-F5344CB8AC3E}">
        <p14:creationId xmlns:p14="http://schemas.microsoft.com/office/powerpoint/2010/main" val="355805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>
            <a:spLocks noGrp="1"/>
          </p:cNvSpPr>
          <p:nvPr>
            <p:ph type="title"/>
          </p:nvPr>
        </p:nvSpPr>
        <p:spPr>
          <a:xfrm>
            <a:off x="354571" y="225085"/>
            <a:ext cx="7886700" cy="994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r>
              <a:rPr lang="en"/>
              <a:t>First Variation of our Device</a:t>
            </a:r>
          </a:p>
        </p:txBody>
      </p:sp>
      <p:sp>
        <p:nvSpPr>
          <p:cNvPr id="139" name="Google Shape;139;p21"/>
          <p:cNvSpPr txBox="1">
            <a:spLocks noGrp="1"/>
          </p:cNvSpPr>
          <p:nvPr>
            <p:ph type="body" idx="1"/>
          </p:nvPr>
        </p:nvSpPr>
        <p:spPr>
          <a:xfrm>
            <a:off x="354571" y="954702"/>
            <a:ext cx="3724800" cy="2163166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Pros</a:t>
            </a:r>
          </a:p>
          <a:p>
            <a:pPr indent="-330200">
              <a:buSzPts val="1600"/>
            </a:pPr>
            <a:r>
              <a:rPr lang="en-US" sz="1800"/>
              <a:t>Applies a horizontal force to the tube</a:t>
            </a:r>
          </a:p>
          <a:p>
            <a:pPr indent="-330200">
              <a:spcBef>
                <a:spcPts val="0"/>
              </a:spcBef>
              <a:buSzPts val="1600"/>
            </a:pPr>
            <a:r>
              <a:rPr lang="en-US" sz="1800"/>
              <a:t>Adjustable for tubes with varying diameters</a:t>
            </a: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/>
              <a:t>Lowers out of the way of pass-line</a:t>
            </a: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/>
              <a:t>Cons</a:t>
            </a:r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•"/>
            </a:pPr>
            <a:r>
              <a:rPr lang="en-US" sz="1800"/>
              <a:t>Actuation in the Y-axis and Z-axis</a:t>
            </a:r>
          </a:p>
          <a:p>
            <a:pPr indent="-330200">
              <a:spcBef>
                <a:spcPts val="0"/>
              </a:spcBef>
              <a:buSzPts val="1600"/>
            </a:pPr>
            <a:r>
              <a:rPr lang="en-US" sz="1800"/>
              <a:t>Does not apply a downward force to the tube</a:t>
            </a: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lang="en-US" sz="1800"/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0708" y="1296877"/>
            <a:ext cx="3698007" cy="254679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3691AA-2191-D1F3-D768-1579B86F9024}"/>
              </a:ext>
            </a:extLst>
          </p:cNvPr>
          <p:cNvSpPr txBox="1"/>
          <p:nvPr/>
        </p:nvSpPr>
        <p:spPr>
          <a:xfrm>
            <a:off x="5690135" y="3914738"/>
            <a:ext cx="1840783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8:</a:t>
            </a:r>
            <a:r>
              <a:rPr lang="en-US" sz="800"/>
              <a:t> First Variation Creo Model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94410-2FEC-795D-EA32-4BCDDC453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983" y="277089"/>
            <a:ext cx="7886700" cy="994200"/>
          </a:xfrm>
        </p:spPr>
        <p:txBody>
          <a:bodyPr/>
          <a:lstStyle/>
          <a:p>
            <a:r>
              <a:rPr lang="en-US"/>
              <a:t>Modifications and Improvements</a:t>
            </a: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83D68F39-37A5-209D-789A-3C8A895A46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285454"/>
              </p:ext>
            </p:extLst>
          </p:nvPr>
        </p:nvGraphicFramePr>
        <p:xfrm>
          <a:off x="1310633" y="1551419"/>
          <a:ext cx="6555592" cy="2320792"/>
        </p:xfrm>
        <a:graphic>
          <a:graphicData uri="http://schemas.openxmlformats.org/drawingml/2006/table">
            <a:tbl>
              <a:tblPr bandRow="1">
                <a:tableStyleId>{7F68BE17-D2AA-4D70-885D-982AA89C62E9}</a:tableStyleId>
              </a:tblPr>
              <a:tblGrid>
                <a:gridCol w="2413353">
                  <a:extLst>
                    <a:ext uri="{9D8B030D-6E8A-4147-A177-3AD203B41FA5}">
                      <a16:colId xmlns:a16="http://schemas.microsoft.com/office/drawing/2014/main" val="992314868"/>
                    </a:ext>
                  </a:extLst>
                </a:gridCol>
                <a:gridCol w="2081518">
                  <a:extLst>
                    <a:ext uri="{9D8B030D-6E8A-4147-A177-3AD203B41FA5}">
                      <a16:colId xmlns:a16="http://schemas.microsoft.com/office/drawing/2014/main" val="1108902887"/>
                    </a:ext>
                  </a:extLst>
                </a:gridCol>
                <a:gridCol w="2060721">
                  <a:extLst>
                    <a:ext uri="{9D8B030D-6E8A-4147-A177-3AD203B41FA5}">
                      <a16:colId xmlns:a16="http://schemas.microsoft.com/office/drawing/2014/main" val="1651347789"/>
                    </a:ext>
                  </a:extLst>
                </a:gridCol>
              </a:tblGrid>
              <a:tr h="453152">
                <a:tc>
                  <a:txBody>
                    <a:bodyPr/>
                    <a:lstStyle/>
                    <a:p>
                      <a:pPr marL="95250" lvl="0" indent="0" algn="ctr">
                        <a:lnSpc>
                          <a:spcPct val="114999"/>
                        </a:lnSpc>
                        <a:spcBef>
                          <a:spcPts val="800"/>
                        </a:spcBef>
                        <a:buNone/>
                      </a:pPr>
                      <a:r>
                        <a:rPr lang="en" sz="1400" b="1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Problem</a:t>
                      </a:r>
                      <a:endParaRPr lang="en-US"/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1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Improvement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1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Method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836201"/>
                  </a:ext>
                </a:extLst>
              </a:tr>
              <a:tr h="649802">
                <a:tc>
                  <a:txBody>
                    <a:bodyPr/>
                    <a:lstStyle/>
                    <a:p>
                      <a:pPr marL="95250" lvl="0" indent="0" algn="ctr">
                        <a:lnSpc>
                          <a:spcPct val="114999"/>
                        </a:lnSpc>
                        <a:spcBef>
                          <a:spcPts val="800"/>
                        </a:spcBef>
                        <a:buNone/>
                      </a:pPr>
                      <a:r>
                        <a:rPr lang="en" sz="1400" b="0" i="0" u="none" strike="noStrike" baseline="0" noProof="0">
                          <a:solidFill>
                            <a:schemeClr val="bg1"/>
                          </a:solidFill>
                          <a:latin typeface="Calibri"/>
                        </a:rPr>
                        <a:t>Lack of Downward Force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Theta Actuation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Servo Motor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042079"/>
                  </a:ext>
                </a:extLst>
              </a:tr>
              <a:tr h="639535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Support in Z Direction</a:t>
                      </a:r>
                      <a:endParaRPr lang="en-US"/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Durable Track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C-Channel &amp; Trolleys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463494"/>
                  </a:ext>
                </a:extLst>
              </a:tr>
              <a:tr h="57830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Functionality of Z and Y Movement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Implement Actuators in design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Hydraulic Cylinders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161016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70D4D60-4E38-64A1-B63F-C6F07BC9E3E6}"/>
              </a:ext>
            </a:extLst>
          </p:cNvPr>
          <p:cNvSpPr txBox="1"/>
          <p:nvPr/>
        </p:nvSpPr>
        <p:spPr>
          <a:xfrm>
            <a:off x="3847171" y="3895957"/>
            <a:ext cx="1881768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Table 3:</a:t>
            </a:r>
            <a:r>
              <a:rPr lang="en-US" sz="800"/>
              <a:t> First Design Improvements</a:t>
            </a:r>
          </a:p>
        </p:txBody>
      </p:sp>
    </p:spTree>
    <p:extLst>
      <p:ext uri="{BB962C8B-B14F-4D97-AF65-F5344CB8AC3E}">
        <p14:creationId xmlns:p14="http://schemas.microsoft.com/office/powerpoint/2010/main" val="14028528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33926-A52D-4E42-1814-BBF69CDB6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83" y="347928"/>
            <a:ext cx="7886700" cy="994200"/>
          </a:xfrm>
        </p:spPr>
        <p:txBody>
          <a:bodyPr/>
          <a:lstStyle/>
          <a:p>
            <a:r>
              <a:rPr lang="en-US"/>
              <a:t>Angle vs Radius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4F3516-0E64-4B3A-848B-3C96DD3CE1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3389" y="1223755"/>
            <a:ext cx="7886700" cy="862570"/>
          </a:xfrm>
        </p:spPr>
        <p:txBody>
          <a:bodyPr/>
          <a:lstStyle/>
          <a:p>
            <a:r>
              <a:rPr lang="en-US" sz="1800">
                <a:solidFill>
                  <a:srgbClr val="FFFFFF"/>
                </a:solidFill>
              </a:rPr>
              <a:t>Assuming the theta roller will contact the tube 45 degrees above the tube centerline:</a:t>
            </a:r>
          </a:p>
          <a:p>
            <a:endParaRPr lang="en-US" sz="1800"/>
          </a:p>
          <a:p>
            <a:pPr lvl="1"/>
            <a:endParaRPr lang="en-US" sz="1500"/>
          </a:p>
        </p:txBody>
      </p:sp>
      <p:pic>
        <p:nvPicPr>
          <p:cNvPr id="7" name="Picture 7" descr="Chart&#10;&#10;Description automatically generated">
            <a:extLst>
              <a:ext uri="{FF2B5EF4-FFF2-40B4-BE49-F238E27FC236}">
                <a16:creationId xmlns:a16="http://schemas.microsoft.com/office/drawing/2014/main" id="{BCF47279-4967-8EA1-152B-CC43802859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22" r="148" b="244"/>
          <a:stretch/>
        </p:blipFill>
        <p:spPr>
          <a:xfrm>
            <a:off x="4878732" y="1827833"/>
            <a:ext cx="4149395" cy="247446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0625A0-DA19-38B1-D24A-682A6CBE4A26}"/>
              </a:ext>
            </a:extLst>
          </p:cNvPr>
          <p:cNvSpPr/>
          <p:nvPr/>
        </p:nvSpPr>
        <p:spPr>
          <a:xfrm>
            <a:off x="1572352" y="3466188"/>
            <a:ext cx="1772752" cy="185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/>
              </a:rPr>
              <a:t>Figure 9:</a:t>
            </a:r>
            <a:r>
              <a:rPr lang="en-US" sz="800">
                <a:solidFill>
                  <a:srgbClr val="000000"/>
                </a:solidFill>
                <a:cs typeface="Arial"/>
              </a:rPr>
              <a:t> Angle of Tilt Equation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69066A-AE43-876E-D16B-E10A5D57817C}"/>
              </a:ext>
            </a:extLst>
          </p:cNvPr>
          <p:cNvSpPr/>
          <p:nvPr/>
        </p:nvSpPr>
        <p:spPr>
          <a:xfrm>
            <a:off x="5580291" y="4347831"/>
            <a:ext cx="2868526" cy="216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800" b="1">
                <a:solidFill>
                  <a:srgbClr val="000000"/>
                </a:solidFill>
                <a:cs typeface="Arial"/>
              </a:rPr>
              <a:t>Figure 10:</a:t>
            </a:r>
            <a:r>
              <a:rPr lang="en-US" sz="800">
                <a:solidFill>
                  <a:srgbClr val="000000"/>
                </a:solidFill>
                <a:cs typeface="Arial"/>
              </a:rPr>
              <a:t> Angle of Tilt Chart for Varying Tube Diameters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 Placeholder 2">
                <a:extLst>
                  <a:ext uri="{FF2B5EF4-FFF2-40B4-BE49-F238E27FC236}">
                    <a16:creationId xmlns:a16="http://schemas.microsoft.com/office/drawing/2014/main" id="{DEE76462-FF43-9BBB-2060-E883F0712D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3903" y="2530867"/>
                <a:ext cx="4244304" cy="8625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61950" algn="l" rtl="0">
                  <a:lnSpc>
                    <a:spcPct val="90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chemeClr val="lt1"/>
                  </a:buClr>
                  <a:buSzPts val="2100"/>
                  <a:buFont typeface="Arial"/>
                  <a:buChar char="•"/>
                  <a:defRPr sz="21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23850" algn="l" rtl="0">
                  <a:lnSpc>
                    <a:spcPct val="9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lt1"/>
                  </a:buClr>
                  <a:buSzPts val="1500"/>
                  <a:buFont typeface="Arial"/>
                  <a:buChar char="•"/>
                  <a:defRPr sz="15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17500" algn="l" rtl="0">
                  <a:lnSpc>
                    <a:spcPct val="9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rial"/>
                  <a:buChar char="•"/>
                  <a:defRPr sz="14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17500" algn="l" rtl="0">
                  <a:lnSpc>
                    <a:spcPct val="9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rial"/>
                  <a:buChar char="•"/>
                  <a:defRPr sz="14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17500" algn="l" rtl="0">
                  <a:lnSpc>
                    <a:spcPct val="9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rial"/>
                  <a:buChar char="•"/>
                  <a:defRPr sz="14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17500" algn="l" rtl="0">
                  <a:lnSpc>
                    <a:spcPct val="9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rial"/>
                  <a:buChar char="•"/>
                  <a:defRPr sz="14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17500" algn="l" rtl="0">
                  <a:lnSpc>
                    <a:spcPct val="9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rial"/>
                  <a:buChar char="•"/>
                  <a:defRPr sz="14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17500" algn="l" rtl="0">
                  <a:lnSpc>
                    <a:spcPct val="9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rial"/>
                  <a:buChar char="•"/>
                  <a:defRPr sz="14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952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𝑡𝑖𝑙𝑡</m:t>
                          </m:r>
                        </m:sub>
                      </m:sSub>
                      <m:r>
                        <a:rPr lang="en-US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18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f>
                                <m:f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func>
                                    <m:funcPr>
                                      <m:ctrlPr>
                                        <a:rPr lang="en-US" sz="18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1800" b="0" i="0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sin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45</m:t>
                                          </m:r>
                                        </m:e>
                                      </m:d>
                                    </m:e>
                                  </m:func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𝑟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sz="1800"/>
              </a:p>
              <a:p>
                <a:pPr lvl="1"/>
                <a:endParaRPr lang="en-US" sz="1500"/>
              </a:p>
            </p:txBody>
          </p:sp>
        </mc:Choice>
        <mc:Fallback>
          <p:sp>
            <p:nvSpPr>
              <p:cNvPr id="4" name="Text Placeholder 2">
                <a:extLst>
                  <a:ext uri="{FF2B5EF4-FFF2-40B4-BE49-F238E27FC236}">
                    <a16:creationId xmlns:a16="http://schemas.microsoft.com/office/drawing/2014/main" id="{DEE76462-FF43-9BBB-2060-E883F0712D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903" y="2530867"/>
                <a:ext cx="4244304" cy="8625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0781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4CFB-CCF6-1A04-BDBD-3D7594EDF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578" y="209146"/>
            <a:ext cx="8020784" cy="1010765"/>
          </a:xfrm>
        </p:spPr>
        <p:txBody>
          <a:bodyPr/>
          <a:lstStyle/>
          <a:p>
            <a:r>
              <a:rPr lang="en-US"/>
              <a:t>Second Variation of our Device</a:t>
            </a:r>
          </a:p>
        </p:txBody>
      </p:sp>
      <p:pic>
        <p:nvPicPr>
          <p:cNvPr id="3" name="Picture 3" descr="A picture containing toy&#10;&#10;Description automatically generated">
            <a:extLst>
              <a:ext uri="{FF2B5EF4-FFF2-40B4-BE49-F238E27FC236}">
                <a16:creationId xmlns:a16="http://schemas.microsoft.com/office/drawing/2014/main" id="{5B4B9116-3287-FA34-03C6-E00E829378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5" b="125"/>
          <a:stretch/>
        </p:blipFill>
        <p:spPr>
          <a:xfrm>
            <a:off x="4420733" y="896242"/>
            <a:ext cx="4217370" cy="3155521"/>
          </a:xfrm>
          <a:prstGeom prst="rect">
            <a:avLst/>
          </a:prstGeom>
          <a:ln>
            <a:solidFill>
              <a:srgbClr val="4472C4"/>
            </a:solidFill>
          </a:ln>
        </p:spPr>
      </p:pic>
      <p:sp>
        <p:nvSpPr>
          <p:cNvPr id="8" name="Arrow: Left-Right 7">
            <a:extLst>
              <a:ext uri="{FF2B5EF4-FFF2-40B4-BE49-F238E27FC236}">
                <a16:creationId xmlns:a16="http://schemas.microsoft.com/office/drawing/2014/main" id="{D5E590B4-1EDF-61DF-22E4-82C6DEAD3372}"/>
              </a:ext>
            </a:extLst>
          </p:cNvPr>
          <p:cNvSpPr/>
          <p:nvPr/>
        </p:nvSpPr>
        <p:spPr>
          <a:xfrm rot="21000000">
            <a:off x="6503516" y="2480278"/>
            <a:ext cx="454808" cy="181222"/>
          </a:xfrm>
          <a:prstGeom prst="leftRightArrow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2153855-51E6-B37F-1A70-9C5F8C1D6DC7}"/>
              </a:ext>
            </a:extLst>
          </p:cNvPr>
          <p:cNvSpPr txBox="1">
            <a:spLocks/>
          </p:cNvSpPr>
          <p:nvPr/>
        </p:nvSpPr>
        <p:spPr>
          <a:xfrm>
            <a:off x="491977" y="640824"/>
            <a:ext cx="4382141" cy="25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525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" sz="1800" u="sng">
                <a:solidFill>
                  <a:schemeClr val="accent2"/>
                </a:solidFill>
              </a:rPr>
              <a:t>Pros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" sz="1800">
                <a:solidFill>
                  <a:schemeClr val="accent2"/>
                </a:solidFill>
              </a:rPr>
              <a:t>Applies a downward force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" sz="1500">
                <a:solidFill>
                  <a:schemeClr val="accent2"/>
                </a:solidFill>
              </a:rPr>
              <a:t>Electric motor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" sz="1800">
                <a:solidFill>
                  <a:schemeClr val="accent2"/>
                </a:solidFill>
              </a:rPr>
              <a:t>Lowers out of pass-line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SzPts val="2100"/>
            </a:pPr>
            <a:r>
              <a:rPr lang="en" sz="1500">
                <a:solidFill>
                  <a:schemeClr val="accent2"/>
                </a:solidFill>
              </a:rPr>
              <a:t>Hydraulic actuation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" sz="1800">
                <a:solidFill>
                  <a:schemeClr val="accent2"/>
                </a:solidFill>
              </a:rPr>
              <a:t>Pushes tubes to datum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SzPts val="2100"/>
            </a:pPr>
            <a:r>
              <a:rPr lang="en" sz="1500">
                <a:solidFill>
                  <a:schemeClr val="accent2"/>
                </a:solidFill>
              </a:rPr>
              <a:t>Hydraulic actuation</a:t>
            </a:r>
          </a:p>
          <a:p>
            <a:pPr marL="9525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" sz="1800" u="sng">
                <a:solidFill>
                  <a:schemeClr val="accent2"/>
                </a:solidFill>
              </a:rPr>
              <a:t>Cons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" sz="1800">
                <a:solidFill>
                  <a:schemeClr val="accent2"/>
                </a:solidFill>
              </a:rPr>
              <a:t>Increased Complexity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800">
                <a:solidFill>
                  <a:schemeClr val="accent2"/>
                </a:solidFill>
              </a:rPr>
              <a:t>Large diameter tubes may roll off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" sz="180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SzPts val="1800"/>
            </a:pPr>
            <a:endParaRPr lang="en" sz="180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,Sans-Serif"/>
            </a:pPr>
            <a:endParaRPr lang="en" sz="1800">
              <a:solidFill>
                <a:schemeClr val="accent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EC76D0-0DAA-1980-4444-5F0B57DB4B1C}"/>
              </a:ext>
            </a:extLst>
          </p:cNvPr>
          <p:cNvSpPr txBox="1"/>
          <p:nvPr/>
        </p:nvSpPr>
        <p:spPr>
          <a:xfrm>
            <a:off x="5283786" y="4162046"/>
            <a:ext cx="2848449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11:</a:t>
            </a:r>
            <a:r>
              <a:rPr lang="en-US" sz="800"/>
              <a:t> Diagram of Motion for the Second Variation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94BC9D1C-873A-0110-7196-04627218E41C}"/>
              </a:ext>
            </a:extLst>
          </p:cNvPr>
          <p:cNvSpPr/>
          <p:nvPr/>
        </p:nvSpPr>
        <p:spPr>
          <a:xfrm>
            <a:off x="4636822" y="1587499"/>
            <a:ext cx="1357313" cy="515938"/>
          </a:xfrm>
          <a:prstGeom prst="rightArrow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000000"/>
                </a:solidFill>
                <a:cs typeface="Arial"/>
              </a:rPr>
              <a:t>Theta Roller</a:t>
            </a:r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26FA2C0F-CC37-5134-3DEE-B94364DBE0EC}"/>
              </a:ext>
            </a:extLst>
          </p:cNvPr>
          <p:cNvSpPr/>
          <p:nvPr/>
        </p:nvSpPr>
        <p:spPr>
          <a:xfrm rot="4620000">
            <a:off x="6593530" y="1550346"/>
            <a:ext cx="607978" cy="587712"/>
          </a:xfrm>
          <a:prstGeom prst="bentArrow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5298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64EF1-BB0B-FFDF-6F79-CF084EA0B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67" y="411427"/>
            <a:ext cx="7886700" cy="994200"/>
          </a:xfrm>
        </p:spPr>
        <p:txBody>
          <a:bodyPr/>
          <a:lstStyle/>
          <a:p>
            <a:r>
              <a:rPr lang="en-US"/>
              <a:t>Modifications and Improvements 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58B7F1-CF69-5C0C-671C-3985AA4BB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5449888" cy="3263400"/>
          </a:xfrm>
        </p:spPr>
        <p:txBody>
          <a:bodyPr/>
          <a:lstStyle/>
          <a:p>
            <a:r>
              <a:rPr lang="en-US"/>
              <a:t>Remove actuation of </a:t>
            </a:r>
            <a:r>
              <a:rPr lang="en-US">
                <a:solidFill>
                  <a:schemeClr val="accent2"/>
                </a:solidFill>
              </a:rPr>
              <a:t>Θ direction</a:t>
            </a:r>
          </a:p>
          <a:p>
            <a:r>
              <a:rPr lang="en-US">
                <a:solidFill>
                  <a:schemeClr val="accent2"/>
                </a:solidFill>
              </a:rPr>
              <a:t>Make datum rollers longer (currently 2")</a:t>
            </a:r>
          </a:p>
          <a:p>
            <a:pPr lvl="1">
              <a:buSzPts val="2100"/>
            </a:pPr>
            <a:r>
              <a:rPr lang="en-US">
                <a:solidFill>
                  <a:schemeClr val="accent2"/>
                </a:solidFill>
              </a:rPr>
              <a:t>Could interfere with loading and unloading if put on conveyor itself</a:t>
            </a:r>
          </a:p>
          <a:p>
            <a:pPr lvl="1">
              <a:buSzPts val="2100"/>
            </a:pPr>
            <a:r>
              <a:rPr lang="en-US">
                <a:solidFill>
                  <a:schemeClr val="accent2"/>
                </a:solidFill>
              </a:rPr>
              <a:t>Maintain Existing Datum</a:t>
            </a:r>
          </a:p>
          <a:p>
            <a:r>
              <a:rPr lang="en-US">
                <a:solidFill>
                  <a:schemeClr val="accent2"/>
                </a:solidFill>
              </a:rPr>
              <a:t>Actuation in Z-direction</a:t>
            </a:r>
          </a:p>
          <a:p>
            <a:pPr lvl="1"/>
            <a:r>
              <a:rPr lang="en-US">
                <a:solidFill>
                  <a:schemeClr val="accent2"/>
                </a:solidFill>
              </a:rPr>
              <a:t>Hydraulic to Ball Screw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E36969AA-A36B-8C80-3428-2008AD6F2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3693" y="2575648"/>
            <a:ext cx="3702888" cy="15665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1299E54-986A-4FA6-F975-2F9CAB5633BF}"/>
              </a:ext>
            </a:extLst>
          </p:cNvPr>
          <p:cNvSpPr txBox="1"/>
          <p:nvPr/>
        </p:nvSpPr>
        <p:spPr>
          <a:xfrm>
            <a:off x="6147110" y="4216556"/>
            <a:ext cx="1756316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12:</a:t>
            </a:r>
            <a:r>
              <a:rPr lang="en-US" sz="800"/>
              <a:t> Ball-Screw Movement</a:t>
            </a:r>
          </a:p>
        </p:txBody>
      </p:sp>
    </p:spTree>
    <p:extLst>
      <p:ext uri="{BB962C8B-B14F-4D97-AF65-F5344CB8AC3E}">
        <p14:creationId xmlns:p14="http://schemas.microsoft.com/office/powerpoint/2010/main" val="172590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600E3F3-DA12-C538-3775-70344E56972C}"/>
              </a:ext>
            </a:extLst>
          </p:cNvPr>
          <p:cNvSpPr/>
          <p:nvPr/>
        </p:nvSpPr>
        <p:spPr>
          <a:xfrm>
            <a:off x="7309118" y="796608"/>
            <a:ext cx="1694214" cy="3881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Google Shape;167;p25"/>
          <p:cNvSpPr txBox="1">
            <a:spLocks noGrp="1"/>
          </p:cNvSpPr>
          <p:nvPr>
            <p:ph type="title"/>
          </p:nvPr>
        </p:nvSpPr>
        <p:spPr>
          <a:xfrm>
            <a:off x="406400" y="390261"/>
            <a:ext cx="5273520" cy="810889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r>
              <a:rPr lang="en"/>
              <a:t>Important Calculations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69DD23E-8C1B-F6CA-FD30-CAE131FF6E5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628650" y="940594"/>
                <a:ext cx="6645944" cy="3263400"/>
              </a:xfrm>
            </p:spPr>
            <p:txBody>
              <a:bodyPr/>
              <a:lstStyle/>
              <a:p>
                <a:pPr marL="95250" indent="0">
                  <a:buNone/>
                </a:pPr>
                <a:r>
                  <a:rPr lang="en-US"/>
                  <a:t>Angle of the Roller</a:t>
                </a:r>
              </a:p>
              <a:p>
                <a:pPr marL="438150" indent="-342900"/>
                <a:r>
                  <a:rPr lang="en-US" sz="1800"/>
                  <a:t>Assuming the datum roller is 10" tall</a:t>
                </a:r>
              </a:p>
              <a:p>
                <a:pPr marL="438150" indent="-342900"/>
                <a:r>
                  <a:rPr lang="en-US" sz="1800"/>
                  <a:t>Find the closest angle the theta and datum rollers will be to each other (2" diameter tube)</a:t>
                </a:r>
              </a:p>
              <a:p>
                <a:pPr marL="438150" indent="-342900"/>
                <a:r>
                  <a:rPr lang="en-US" sz="1800"/>
                  <a:t>Use a simple triangle to find the angle needed for rollers to touch</a:t>
                </a:r>
              </a:p>
              <a:p>
                <a:pPr marL="895350" lvl="1" indent="-342900">
                  <a:buSzPts val="2100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d>
                          <m:d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=9.4</m:t>
                    </m:r>
                    <m:r>
                      <a:rPr lang="en-US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1400"/>
              </a:p>
              <a:p>
                <a:pPr marL="438150" indent="-342900"/>
                <a:r>
                  <a:rPr lang="en-US" sz="1800"/>
                  <a:t>Double the clearance necessary </a:t>
                </a:r>
              </a:p>
              <a:p>
                <a:pPr marL="895350" lvl="1">
                  <a:buSzPts val="2100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d>
                          <m:d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20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US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≅5°</m:t>
                    </m:r>
                  </m:oMath>
                </a14:m>
                <a:endParaRPr lang="en-US" sz="1400"/>
              </a:p>
              <a:p>
                <a:pPr marL="895350" lvl="1" indent="-342900">
                  <a:buSzPts val="2100"/>
                </a:pPr>
                <a:endParaRPr lang="en-US" sz="1400"/>
              </a:p>
              <a:p>
                <a:pPr marL="438150" indent="-342900"/>
                <a:endParaRPr lang="en-US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69DD23E-8C1B-F6CA-FD30-CAE131FF6E5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628650" y="940594"/>
                <a:ext cx="6645944" cy="3263400"/>
              </a:xfrm>
              <a:blipFill>
                <a:blip r:embed="rId3"/>
                <a:stretch>
                  <a:fillRect r="-13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ight Triangle 3">
            <a:extLst>
              <a:ext uri="{FF2B5EF4-FFF2-40B4-BE49-F238E27FC236}">
                <a16:creationId xmlns:a16="http://schemas.microsoft.com/office/drawing/2014/main" id="{FC1FA869-09A4-4816-9941-A2BD331D2687}"/>
              </a:ext>
            </a:extLst>
          </p:cNvPr>
          <p:cNvSpPr/>
          <p:nvPr/>
        </p:nvSpPr>
        <p:spPr>
          <a:xfrm>
            <a:off x="8031077" y="2594309"/>
            <a:ext cx="759494" cy="1737059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B9BCEA-E34D-175A-500E-E3D062E26444}"/>
              </a:ext>
            </a:extLst>
          </p:cNvPr>
          <p:cNvSpPr txBox="1"/>
          <p:nvPr/>
        </p:nvSpPr>
        <p:spPr>
          <a:xfrm>
            <a:off x="8249151" y="4384006"/>
            <a:ext cx="323347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800"/>
              <a:t>2"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61B4F9-D2EF-BFA7-0E2D-A82931F8EDAF}"/>
              </a:ext>
            </a:extLst>
          </p:cNvPr>
          <p:cNvSpPr txBox="1"/>
          <p:nvPr/>
        </p:nvSpPr>
        <p:spPr>
          <a:xfrm>
            <a:off x="7707732" y="3616992"/>
            <a:ext cx="383504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800"/>
              <a:t>10"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58D348B-35D4-CE94-6EF8-61AAA34BD630}"/>
              </a:ext>
            </a:extLst>
          </p:cNvPr>
          <p:cNvCxnSpPr/>
          <p:nvPr/>
        </p:nvCxnSpPr>
        <p:spPr>
          <a:xfrm>
            <a:off x="7701713" y="1543050"/>
            <a:ext cx="4512" cy="2839452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4F53E7D-CBD9-63D0-48C4-53ED0BA1BFFD}"/>
              </a:ext>
            </a:extLst>
          </p:cNvPr>
          <p:cNvSpPr txBox="1"/>
          <p:nvPr/>
        </p:nvSpPr>
        <p:spPr>
          <a:xfrm>
            <a:off x="7421981" y="2661985"/>
            <a:ext cx="383504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800">
                <a:solidFill>
                  <a:srgbClr val="FF0000"/>
                </a:solidFill>
              </a:rPr>
              <a:t>20"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6E1AF43-C76E-6A6B-5525-ADABD63346DF}"/>
              </a:ext>
            </a:extLst>
          </p:cNvPr>
          <p:cNvCxnSpPr>
            <a:cxnSpLocks/>
          </p:cNvCxnSpPr>
          <p:nvPr/>
        </p:nvCxnSpPr>
        <p:spPr>
          <a:xfrm>
            <a:off x="7987463" y="2573252"/>
            <a:ext cx="4512" cy="1809248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06B80CA-8D30-DA29-AA33-44D518FA3004}"/>
              </a:ext>
            </a:extLst>
          </p:cNvPr>
          <p:cNvCxnSpPr>
            <a:cxnSpLocks/>
          </p:cNvCxnSpPr>
          <p:nvPr/>
        </p:nvCxnSpPr>
        <p:spPr>
          <a:xfrm flipH="1">
            <a:off x="8014534" y="4332869"/>
            <a:ext cx="792578" cy="12032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B85F126-3DB6-E995-349C-2CDD1866726F}"/>
              </a:ext>
            </a:extLst>
          </p:cNvPr>
          <p:cNvSpPr txBox="1"/>
          <p:nvPr/>
        </p:nvSpPr>
        <p:spPr>
          <a:xfrm>
            <a:off x="7611758" y="943406"/>
            <a:ext cx="1447055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13:</a:t>
            </a:r>
            <a:r>
              <a:rPr lang="en-US" sz="800"/>
              <a:t> Diagram of Angle Calculation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17122-1DCC-938F-77B3-68B93CFAC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83" y="139303"/>
            <a:ext cx="5945757" cy="921119"/>
          </a:xfrm>
        </p:spPr>
        <p:txBody>
          <a:bodyPr/>
          <a:lstStyle/>
          <a:p>
            <a:r>
              <a:rPr lang="en-US"/>
              <a:t>Acknowledgements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00E169-A0EB-F70F-0DBD-9451AC8D96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2224" y="1289030"/>
            <a:ext cx="2568253" cy="1340660"/>
          </a:xfrm>
        </p:spPr>
        <p:txBody>
          <a:bodyPr/>
          <a:lstStyle/>
          <a:p>
            <a:pPr algn="ctr"/>
            <a:r>
              <a:rPr lang="en-US" sz="2100" b="1" u="sng" err="1"/>
              <a:t>Peddinghaus</a:t>
            </a:r>
            <a:endParaRPr lang="en-US" sz="2100" b="1" u="sng"/>
          </a:p>
          <a:p>
            <a:pPr algn="ctr"/>
            <a:r>
              <a:rPr lang="en-US" sz="2100"/>
              <a:t>Nick Pickering</a:t>
            </a:r>
          </a:p>
          <a:p>
            <a:pPr algn="ctr"/>
            <a:r>
              <a:rPr lang="en-US" sz="2100"/>
              <a:t>Ken Coulter</a:t>
            </a:r>
          </a:p>
          <a:p>
            <a:pPr algn="ctr"/>
            <a:endParaRPr lang="en-US" sz="2100"/>
          </a:p>
          <a:p>
            <a:pPr algn="ctr"/>
            <a:endParaRPr lang="en-US" sz="2100"/>
          </a:p>
          <a:p>
            <a:pPr algn="ctr"/>
            <a:endParaRPr lang="en-US" sz="2100"/>
          </a:p>
          <a:p>
            <a:pPr algn="ctr"/>
            <a:endParaRPr lang="en-US" sz="210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7F1EFF8-9183-2914-04D3-125C3314DF8E}"/>
              </a:ext>
            </a:extLst>
          </p:cNvPr>
          <p:cNvSpPr txBox="1">
            <a:spLocks/>
          </p:cNvSpPr>
          <p:nvPr/>
        </p:nvSpPr>
        <p:spPr>
          <a:xfrm>
            <a:off x="528684" y="3139946"/>
            <a:ext cx="2991211" cy="2451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en-US" sz="2100" b="1" u="sng"/>
              <a:t>Fabrication Assist.</a:t>
            </a:r>
            <a:endParaRPr lang="en-US" b="1"/>
          </a:p>
          <a:p>
            <a:pPr algn="ctr"/>
            <a:r>
              <a:rPr lang="en-US" sz="2100"/>
              <a:t>Troy Lovell</a:t>
            </a:r>
          </a:p>
          <a:p>
            <a:pPr algn="ctr"/>
            <a:r>
              <a:rPr lang="en-US" sz="2100"/>
              <a:t>Baja Team</a:t>
            </a:r>
          </a:p>
          <a:p>
            <a:endParaRPr lang="en-US" sz="2100"/>
          </a:p>
          <a:p>
            <a:endParaRPr lang="en-US" sz="2100"/>
          </a:p>
          <a:p>
            <a:endParaRPr lang="en-US" sz="210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C5F90A6-5E4E-082B-59E7-69E18BA9DA94}"/>
              </a:ext>
            </a:extLst>
          </p:cNvPr>
          <p:cNvSpPr txBox="1">
            <a:spLocks/>
          </p:cNvSpPr>
          <p:nvPr/>
        </p:nvSpPr>
        <p:spPr>
          <a:xfrm>
            <a:off x="5211345" y="1139797"/>
            <a:ext cx="3001993" cy="1932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en-US" sz="2100" b="1" u="sng"/>
              <a:t>Faculty</a:t>
            </a:r>
            <a:endParaRPr lang="en-US" b="1"/>
          </a:p>
          <a:p>
            <a:pPr algn="ctr"/>
            <a:r>
              <a:rPr lang="en-US" sz="2100"/>
              <a:t>Dr. Joseph Schroeder</a:t>
            </a:r>
          </a:p>
          <a:p>
            <a:pPr algn="ctr"/>
            <a:r>
              <a:rPr lang="en-US" sz="2100"/>
              <a:t>Dr. Aram Agajanian</a:t>
            </a:r>
          </a:p>
          <a:p>
            <a:pPr algn="ctr"/>
            <a:r>
              <a:rPr lang="en-US" sz="2100"/>
              <a:t>Dr. Keith Schimmel</a:t>
            </a:r>
          </a:p>
          <a:p>
            <a:pPr algn="ctr"/>
            <a:endParaRPr lang="en-US" sz="2100"/>
          </a:p>
          <a:p>
            <a:endParaRPr lang="en-US" sz="2100"/>
          </a:p>
          <a:p>
            <a:endParaRPr lang="en-US" sz="21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095F6E-FAFF-6B6A-7EF2-38B001BA0908}"/>
              </a:ext>
            </a:extLst>
          </p:cNvPr>
          <p:cNvSpPr txBox="1">
            <a:spLocks/>
          </p:cNvSpPr>
          <p:nvPr/>
        </p:nvSpPr>
        <p:spPr>
          <a:xfrm>
            <a:off x="5390121" y="3139946"/>
            <a:ext cx="2632658" cy="1631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r>
              <a:rPr lang="en-US" sz="2100" b="1" u="sng"/>
              <a:t>Nucor Steel</a:t>
            </a:r>
          </a:p>
          <a:p>
            <a:pPr algn="ctr"/>
            <a:r>
              <a:rPr lang="en-US" sz="2100" err="1"/>
              <a:t>Danys</a:t>
            </a:r>
            <a:r>
              <a:rPr lang="en-US" sz="2100"/>
              <a:t> Cervantes</a:t>
            </a:r>
          </a:p>
          <a:p>
            <a:pPr algn="ctr"/>
            <a:r>
              <a:rPr lang="en-US" sz="2100"/>
              <a:t>Kyle Lightsey</a:t>
            </a:r>
          </a:p>
          <a:p>
            <a:pPr algn="ctr"/>
            <a:endParaRPr lang="en-US" sz="2100"/>
          </a:p>
          <a:p>
            <a:pPr algn="ctr"/>
            <a:endParaRPr lang="en-US" sz="2100"/>
          </a:p>
          <a:p>
            <a:pPr algn="ctr"/>
            <a:endParaRPr lang="en-US" sz="2100"/>
          </a:p>
          <a:p>
            <a:pPr algn="ctr"/>
            <a:endParaRPr lang="en-US" sz="2100"/>
          </a:p>
        </p:txBody>
      </p:sp>
    </p:spTree>
    <p:extLst>
      <p:ext uri="{BB962C8B-B14F-4D97-AF65-F5344CB8AC3E}">
        <p14:creationId xmlns:p14="http://schemas.microsoft.com/office/powerpoint/2010/main" val="15308333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8CFBA-951E-4465-D5FD-EF0DFAF73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50" y="460845"/>
            <a:ext cx="7886700" cy="994200"/>
          </a:xfrm>
        </p:spPr>
        <p:txBody>
          <a:bodyPr/>
          <a:lstStyle/>
          <a:p>
            <a:r>
              <a:rPr lang="en-US"/>
              <a:t>Important Calculations - Continued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0EB6FBB-950E-2F9F-8320-88F9280367B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628650" y="1369219"/>
                <a:ext cx="7891343" cy="3263400"/>
              </a:xfrm>
            </p:spPr>
            <p:txBody>
              <a:bodyPr/>
              <a:lstStyle/>
              <a:p>
                <a:pPr marL="95250" indent="0">
                  <a:buNone/>
                </a:pPr>
                <a:r>
                  <a:rPr lang="en-US" u="sng"/>
                  <a:t>Height of the Roller</a:t>
                </a:r>
              </a:p>
              <a:p>
                <a:pPr marL="95250" indent="0">
                  <a:lnSpc>
                    <a:spcPct val="100000"/>
                  </a:lnSpc>
                  <a:buNone/>
                </a:pPr>
                <a:r>
                  <a:rPr lang="en-US" sz="2000"/>
                  <a:t>     If the roller hits an 18" tube at 5 degrees, we do the following           </a:t>
                </a:r>
              </a:p>
              <a:p>
                <a:pPr marL="95250" indent="0">
                  <a:lnSpc>
                    <a:spcPct val="100000"/>
                  </a:lnSpc>
                  <a:buNone/>
                </a:pPr>
                <a:r>
                  <a:rPr lang="en-US" sz="2000"/>
                  <a:t>     calculations: </a:t>
                </a:r>
                <a:endParaRPr lang="en-US"/>
              </a:p>
              <a:p>
                <a:pPr lvl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func>
                      <m:funcPr>
                        <m:ctrlP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5°</m:t>
                            </m:r>
                          </m:e>
                        </m:d>
                      </m:e>
                    </m:func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𝐶𝑒𝑛𝑡𝑒𝑟𝑙𝑖𝑛𝑒</m:t>
                        </m:r>
                      </m:sub>
                    </m:sSub>
                  </m:oMath>
                </a14:m>
                <a:r>
                  <a:rPr lang="en-US" sz="1600"/>
                  <a:t> 		</a:t>
                </a:r>
                <a14:m>
                  <m:oMath xmlns:m="http://schemas.openxmlformats.org/officeDocument/2006/math">
                    <m:r>
                      <a:rPr lang="en-US" sz="1600" b="0" i="1" dirty="0" smtClean="0">
                        <a:latin typeface="Cambria Math" panose="02040503050406030204" pitchFamily="18" charset="0"/>
                      </a:rPr>
                      <m:t>9"</m:t>
                    </m:r>
                    <m:r>
                      <a:rPr lang="en-US" sz="16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sz="16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sin</m:t>
                    </m:r>
                    <m:r>
                      <a:rPr lang="en-US" sz="16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⁡(5°)=.784"</m:t>
                    </m:r>
                  </m:oMath>
                </a14:m>
                <a:r>
                  <a:rPr lang="en-US" sz="1600"/>
                  <a:t> </a:t>
                </a:r>
              </a:p>
              <a:p>
                <a:pPr lvl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𝑐𝑒𝑛𝑡𝑒𝑟𝑙𝑖𝑛𝑒</m:t>
                        </m:r>
                      </m:sub>
                    </m:sSub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𝑟𝑜𝑙𝑙𝑒𝑟</m:t>
                        </m:r>
                      </m:sub>
                    </m:sSub>
                  </m:oMath>
                </a14:m>
                <a:r>
                  <a:rPr lang="en-US" sz="1600"/>
                  <a:t>  		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9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"+ .787"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=9.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787</m:t>
                    </m:r>
                  </m:oMath>
                </a14:m>
                <a:r>
                  <a:rPr lang="en-US" sz="1600"/>
                  <a:t>”  </a:t>
                </a:r>
              </a:p>
              <a:p>
                <a:pPr lvl="1">
                  <a:lnSpc>
                    <a:spcPct val="10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𝑟𝑜𝑙𝑙𝑒𝑟</m:t>
                            </m:r>
                          </m:sub>
                        </m:sSub>
                      </m:num>
                      <m:den>
                        <m:func>
                          <m:func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60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</m:t>
                                </m:r>
                              </m:e>
                            </m:d>
                          </m:e>
                        </m:func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𝑟𝑜𝑙𝑙𝑒𝑟</m:t>
                        </m:r>
                      </m:sub>
                    </m:sSub>
                  </m:oMath>
                </a14:m>
                <a:r>
                  <a:rPr lang="en-US" sz="1600"/>
                  <a:t> 	 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9.784"</m:t>
                        </m:r>
                      </m:num>
                      <m:den>
                        <m:func>
                          <m:func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en-US" sz="16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</m:t>
                                </m:r>
                              </m:e>
                            </m:d>
                          </m:e>
                        </m:func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9.82"</m:t>
                    </m:r>
                  </m:oMath>
                </a14:m>
                <a:endParaRPr lang="en-US" sz="1600"/>
              </a:p>
              <a:p>
                <a:pPr lvl="1">
                  <a:lnSpc>
                    <a:spcPct val="100000"/>
                  </a:lnSpc>
                </a:pPr>
                <a:r>
                  <a:rPr lang="en-US" sz="1600"/>
                  <a:t>The minimum height needed for our roller is 9.82" long 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en-US" sz="1600"/>
                  <a:t>For convenience and safety, we will use a 10" roller.   </a:t>
                </a:r>
                <a:endParaRPr lang="en-US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0EB6FBB-950E-2F9F-8320-88F9280367B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628650" y="1369219"/>
                <a:ext cx="7891343" cy="32634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65656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61E20-8173-337A-9E12-85741A2F8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167" y="464344"/>
            <a:ext cx="7886700" cy="994200"/>
          </a:xfrm>
        </p:spPr>
        <p:txBody>
          <a:bodyPr/>
          <a:lstStyle/>
          <a:p>
            <a:r>
              <a:rPr lang="en-US"/>
              <a:t>Final Design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742AD2-C09F-84D8-DB87-C7627E2FA6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186" y="1336515"/>
            <a:ext cx="4277316" cy="32634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/>
              <a:t>Improvements</a:t>
            </a:r>
          </a:p>
          <a:p>
            <a:pPr lvl="1">
              <a:lnSpc>
                <a:spcPct val="100000"/>
              </a:lnSpc>
            </a:pPr>
            <a:r>
              <a:rPr lang="en-US"/>
              <a:t>Ball-Screw actuation in Z-direction</a:t>
            </a:r>
          </a:p>
          <a:p>
            <a:pPr lvl="1">
              <a:lnSpc>
                <a:spcPct val="100000"/>
              </a:lnSpc>
            </a:pPr>
            <a:r>
              <a:rPr lang="en-US"/>
              <a:t>Hydraulic actuation in Y-direction</a:t>
            </a:r>
          </a:p>
          <a:p>
            <a:pPr lvl="1">
              <a:lnSpc>
                <a:spcPct val="100000"/>
              </a:lnSpc>
            </a:pPr>
            <a:r>
              <a:rPr lang="en-US"/>
              <a:t>Non-actuated theta roller </a:t>
            </a:r>
          </a:p>
          <a:p>
            <a:pPr lvl="1">
              <a:lnSpc>
                <a:spcPct val="100000"/>
              </a:lnSpc>
            </a:pPr>
            <a:r>
              <a:rPr lang="en-US"/>
              <a:t>New datum roller</a:t>
            </a:r>
            <a:endParaRPr lang="en-US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4612B9-AF5C-C86E-C034-041DB27B7585}"/>
              </a:ext>
            </a:extLst>
          </p:cNvPr>
          <p:cNvSpPr txBox="1"/>
          <p:nvPr/>
        </p:nvSpPr>
        <p:spPr>
          <a:xfrm>
            <a:off x="6060511" y="4117526"/>
            <a:ext cx="1885304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14:</a:t>
            </a:r>
            <a:r>
              <a:rPr lang="en-US" sz="800"/>
              <a:t> Final Design Creo Model</a:t>
            </a:r>
          </a:p>
        </p:txBody>
      </p:sp>
      <p:pic>
        <p:nvPicPr>
          <p:cNvPr id="4" name="Picture 6" descr="A picture containing device&#10;&#10;Description automatically generated">
            <a:extLst>
              <a:ext uri="{FF2B5EF4-FFF2-40B4-BE49-F238E27FC236}">
                <a16:creationId xmlns:a16="http://schemas.microsoft.com/office/drawing/2014/main" id="{4B5BF478-8C9E-6992-212D-617798F13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5079" y="990561"/>
            <a:ext cx="3670539" cy="307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677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411F1-3516-D99D-F70C-461C7DB68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Final Design - Continued</a:t>
            </a:r>
          </a:p>
        </p:txBody>
      </p:sp>
      <p:pic>
        <p:nvPicPr>
          <p:cNvPr id="4" name="Picture 4" descr="Graphical user interface, diagram&#10;&#10;Description automatically generated">
            <a:extLst>
              <a:ext uri="{FF2B5EF4-FFF2-40B4-BE49-F238E27FC236}">
                <a16:creationId xmlns:a16="http://schemas.microsoft.com/office/drawing/2014/main" id="{AD21FDA0-820D-A72A-DA7A-F30E1B0E9B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84" t="24306" r="19197" b="12326"/>
          <a:stretch/>
        </p:blipFill>
        <p:spPr>
          <a:xfrm>
            <a:off x="1382096" y="1084389"/>
            <a:ext cx="6639872" cy="33683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63E54F-7883-E60C-EB3A-FD4CE36CA799}"/>
              </a:ext>
            </a:extLst>
          </p:cNvPr>
          <p:cNvSpPr txBox="1"/>
          <p:nvPr/>
        </p:nvSpPr>
        <p:spPr>
          <a:xfrm>
            <a:off x="5554701" y="4063225"/>
            <a:ext cx="2202365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15:</a:t>
            </a:r>
            <a:r>
              <a:rPr lang="en-US" sz="800"/>
              <a:t> Device on </a:t>
            </a:r>
            <a:r>
              <a:rPr lang="en-US" sz="800" err="1"/>
              <a:t>PeddiBot</a:t>
            </a:r>
            <a:r>
              <a:rPr lang="en-US" sz="800"/>
              <a:t> Conveyor</a:t>
            </a:r>
          </a:p>
        </p:txBody>
      </p:sp>
    </p:spTree>
    <p:extLst>
      <p:ext uri="{BB962C8B-B14F-4D97-AF65-F5344CB8AC3E}">
        <p14:creationId xmlns:p14="http://schemas.microsoft.com/office/powerpoint/2010/main" val="12332373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75238-E68F-40F8-21C1-7944A4A7E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141" y="379677"/>
            <a:ext cx="7886700" cy="994200"/>
          </a:xfrm>
        </p:spPr>
        <p:txBody>
          <a:bodyPr/>
          <a:lstStyle/>
          <a:p>
            <a:r>
              <a:rPr lang="en-US"/>
              <a:t>Final Design Cost Analysis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966673D-651A-6EAC-03A2-2345DD6468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061670"/>
              </p:ext>
            </p:extLst>
          </p:nvPr>
        </p:nvGraphicFramePr>
        <p:xfrm>
          <a:off x="469141" y="1142999"/>
          <a:ext cx="8090487" cy="2136310"/>
        </p:xfrm>
        <a:graphic>
          <a:graphicData uri="http://schemas.openxmlformats.org/drawingml/2006/table">
            <a:tbl>
              <a:tblPr firstRow="1" bandRow="1">
                <a:tableStyleId>{7F68BE17-D2AA-4D70-885D-982AA89C62E9}</a:tableStyleId>
              </a:tblPr>
              <a:tblGrid>
                <a:gridCol w="1347107">
                  <a:extLst>
                    <a:ext uri="{9D8B030D-6E8A-4147-A177-3AD203B41FA5}">
                      <a16:colId xmlns:a16="http://schemas.microsoft.com/office/drawing/2014/main" val="533417941"/>
                    </a:ext>
                  </a:extLst>
                </a:gridCol>
                <a:gridCol w="1023110">
                  <a:extLst>
                    <a:ext uri="{9D8B030D-6E8A-4147-A177-3AD203B41FA5}">
                      <a16:colId xmlns:a16="http://schemas.microsoft.com/office/drawing/2014/main" val="2635689584"/>
                    </a:ext>
                  </a:extLst>
                </a:gridCol>
                <a:gridCol w="1319890">
                  <a:extLst>
                    <a:ext uri="{9D8B030D-6E8A-4147-A177-3AD203B41FA5}">
                      <a16:colId xmlns:a16="http://schemas.microsoft.com/office/drawing/2014/main" val="2901896171"/>
                    </a:ext>
                  </a:extLst>
                </a:gridCol>
                <a:gridCol w="968220">
                  <a:extLst>
                    <a:ext uri="{9D8B030D-6E8A-4147-A177-3AD203B41FA5}">
                      <a16:colId xmlns:a16="http://schemas.microsoft.com/office/drawing/2014/main" val="1307803154"/>
                    </a:ext>
                  </a:extLst>
                </a:gridCol>
                <a:gridCol w="1421780">
                  <a:extLst>
                    <a:ext uri="{9D8B030D-6E8A-4147-A177-3AD203B41FA5}">
                      <a16:colId xmlns:a16="http://schemas.microsoft.com/office/drawing/2014/main" val="233587748"/>
                    </a:ext>
                  </a:extLst>
                </a:gridCol>
                <a:gridCol w="870612">
                  <a:extLst>
                    <a:ext uri="{9D8B030D-6E8A-4147-A177-3AD203B41FA5}">
                      <a16:colId xmlns:a16="http://schemas.microsoft.com/office/drawing/2014/main" val="2398077902"/>
                    </a:ext>
                  </a:extLst>
                </a:gridCol>
                <a:gridCol w="1139768">
                  <a:extLst>
                    <a:ext uri="{9D8B030D-6E8A-4147-A177-3AD203B41FA5}">
                      <a16:colId xmlns:a16="http://schemas.microsoft.com/office/drawing/2014/main" val="3667624393"/>
                    </a:ext>
                  </a:extLst>
                </a:gridCol>
              </a:tblGrid>
              <a:tr h="503464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000000"/>
                          </a:solidFill>
                        </a:rPr>
                        <a:t>Parts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000000"/>
                          </a:solidFill>
                        </a:rPr>
                        <a:t>Bases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000000"/>
                          </a:solidFill>
                        </a:rPr>
                        <a:t>Rollers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000000"/>
                          </a:solidFill>
                        </a:rPr>
                        <a:t>Tracks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000000"/>
                          </a:solidFill>
                        </a:rPr>
                        <a:t>Y-Movement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</a:rPr>
                        <a:t>Misc.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277167"/>
                  </a:ext>
                </a:extLst>
              </a:tr>
              <a:tr h="81642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Cost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$269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$49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$2,694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$1,476</a:t>
                      </a:r>
                      <a:endParaRPr lang="en-US"/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$213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</a:rPr>
                        <a:t>$4,700</a:t>
                      </a: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927506"/>
                  </a:ext>
                </a:extLst>
              </a:tr>
              <a:tr h="81642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Components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</a:rPr>
                        <a:t>25</a:t>
                      </a: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3828705"/>
                  </a:ext>
                </a:extLst>
              </a:tr>
            </a:tbl>
          </a:graphicData>
        </a:graphic>
      </p:graphicFrame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AB65833-0EEA-5EDE-131F-EE91C16AF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252" y="3744961"/>
            <a:ext cx="7886700" cy="814115"/>
          </a:xfrm>
        </p:spPr>
        <p:txBody>
          <a:bodyPr/>
          <a:lstStyle/>
          <a:p>
            <a:r>
              <a:rPr lang="en-US"/>
              <a:t>Total Production Cost per unit: </a:t>
            </a:r>
            <a:r>
              <a:rPr lang="en-US" b="1"/>
              <a:t>$4,700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429D67-8A86-0339-3647-49D2160FD666}"/>
              </a:ext>
            </a:extLst>
          </p:cNvPr>
          <p:cNvSpPr txBox="1"/>
          <p:nvPr/>
        </p:nvSpPr>
        <p:spPr>
          <a:xfrm>
            <a:off x="3617177" y="3324457"/>
            <a:ext cx="1310268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Table 4:</a:t>
            </a:r>
            <a:r>
              <a:rPr lang="en-US" sz="800"/>
              <a:t> Design Costs</a:t>
            </a:r>
          </a:p>
        </p:txBody>
      </p:sp>
    </p:spTree>
    <p:extLst>
      <p:ext uri="{BB962C8B-B14F-4D97-AF65-F5344CB8AC3E}">
        <p14:creationId xmlns:p14="http://schemas.microsoft.com/office/powerpoint/2010/main" val="10339326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C01CA-7A03-09A5-90C2-6A3C95C9D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30" y="969595"/>
            <a:ext cx="7886700" cy="2139600"/>
          </a:xfrm>
        </p:spPr>
        <p:txBody>
          <a:bodyPr/>
          <a:lstStyle/>
          <a:p>
            <a:r>
              <a:rPr lang="en-US"/>
              <a:t>Prototype Design</a:t>
            </a:r>
          </a:p>
        </p:txBody>
      </p:sp>
    </p:spTree>
    <p:extLst>
      <p:ext uri="{BB962C8B-B14F-4D97-AF65-F5344CB8AC3E}">
        <p14:creationId xmlns:p14="http://schemas.microsoft.com/office/powerpoint/2010/main" val="32541330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42DEF-E14D-B92C-3C44-5B0CC4635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819" y="416364"/>
            <a:ext cx="7886700" cy="994200"/>
          </a:xfrm>
        </p:spPr>
        <p:txBody>
          <a:bodyPr/>
          <a:lstStyle/>
          <a:p>
            <a:r>
              <a:rPr lang="en-US"/>
              <a:t>Proof of Concept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8E178F-1FF1-4535-3787-7C67A5E8F1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6690" y="1077518"/>
            <a:ext cx="3287954" cy="3649618"/>
          </a:xfrm>
        </p:spPr>
        <p:txBody>
          <a:bodyPr/>
          <a:lstStyle/>
          <a:p>
            <a:r>
              <a:rPr lang="en-US"/>
              <a:t>Actuation</a:t>
            </a:r>
          </a:p>
          <a:p>
            <a:pPr lvl="1">
              <a:buSzPts val="2100"/>
            </a:pPr>
            <a:r>
              <a:rPr lang="en-US"/>
              <a:t>Y-direction</a:t>
            </a:r>
          </a:p>
          <a:p>
            <a:pPr lvl="1">
              <a:buSzPts val="2100"/>
            </a:pPr>
            <a:r>
              <a:rPr lang="en-US"/>
              <a:t>Z-direction</a:t>
            </a:r>
          </a:p>
          <a:p>
            <a:r>
              <a:rPr lang="en-US"/>
              <a:t>Theta Roller Angle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027A2EF1-E34B-6136-F5A3-3016DFA95308}"/>
              </a:ext>
            </a:extLst>
          </p:cNvPr>
          <p:cNvSpPr txBox="1">
            <a:spLocks/>
          </p:cNvSpPr>
          <p:nvPr/>
        </p:nvSpPr>
        <p:spPr>
          <a:xfrm>
            <a:off x="631349" y="2923412"/>
            <a:ext cx="3342428" cy="1496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sz="2000"/>
              <a:t> </a:t>
            </a:r>
            <a:r>
              <a:rPr lang="en-US"/>
              <a:t>Scaling</a:t>
            </a:r>
          </a:p>
          <a:p>
            <a:pPr lvl="1"/>
            <a:r>
              <a:rPr lang="en-US"/>
              <a:t>Taller by 5"</a:t>
            </a:r>
          </a:p>
          <a:p>
            <a:pPr lvl="1"/>
            <a:r>
              <a:rPr lang="en-US"/>
              <a:t>Longer by 5"</a:t>
            </a:r>
          </a:p>
          <a:p>
            <a:pPr lvl="1"/>
            <a:r>
              <a:rPr lang="en-US"/>
              <a:t>Width is 1:1 (6")</a:t>
            </a:r>
          </a:p>
        </p:txBody>
      </p:sp>
      <p:pic>
        <p:nvPicPr>
          <p:cNvPr id="12" name="Picture 12" descr="A picture containing indoor, tool&#10;&#10;Description automatically generated">
            <a:extLst>
              <a:ext uri="{FF2B5EF4-FFF2-40B4-BE49-F238E27FC236}">
                <a16:creationId xmlns:a16="http://schemas.microsoft.com/office/drawing/2014/main" id="{EE43EC3E-9EFB-EBE6-D6EE-6990673D4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901" y="989912"/>
            <a:ext cx="3724454" cy="31548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F15AAE-D247-D9B8-0FA9-9749DC40D760}"/>
              </a:ext>
            </a:extLst>
          </p:cNvPr>
          <p:cNvSpPr txBox="1"/>
          <p:nvPr/>
        </p:nvSpPr>
        <p:spPr>
          <a:xfrm>
            <a:off x="5887364" y="4203395"/>
            <a:ext cx="2274765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16:</a:t>
            </a:r>
            <a:r>
              <a:rPr lang="en-US" sz="800"/>
              <a:t> Final Iteration of Prototype Design</a:t>
            </a:r>
          </a:p>
        </p:txBody>
      </p:sp>
    </p:spTree>
    <p:extLst>
      <p:ext uri="{BB962C8B-B14F-4D97-AF65-F5344CB8AC3E}">
        <p14:creationId xmlns:p14="http://schemas.microsoft.com/office/powerpoint/2010/main" val="23564061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B2725-E755-B665-0C06-2678B9703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471429"/>
            <a:ext cx="7886700" cy="994200"/>
          </a:xfrm>
        </p:spPr>
        <p:txBody>
          <a:bodyPr/>
          <a:lstStyle/>
          <a:p>
            <a:r>
              <a:rPr lang="en-US"/>
              <a:t>Proof of Concept - Continued</a:t>
            </a:r>
          </a:p>
        </p:txBody>
      </p:sp>
      <p:pic>
        <p:nvPicPr>
          <p:cNvPr id="7" name="Picture 7" descr="A picture containing wooden, tool&#10;&#10;Description automatically generated">
            <a:extLst>
              <a:ext uri="{FF2B5EF4-FFF2-40B4-BE49-F238E27FC236}">
                <a16:creationId xmlns:a16="http://schemas.microsoft.com/office/drawing/2014/main" id="{8370F8E2-BD38-86F9-C7DD-106AC91BF7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84245" y="1541344"/>
            <a:ext cx="3657600" cy="2743200"/>
          </a:xfrm>
          <a:prstGeom prst="rect">
            <a:avLst/>
          </a:prstGeom>
        </p:spPr>
      </p:pic>
      <p:pic>
        <p:nvPicPr>
          <p:cNvPr id="5" name="20230407_144437">
            <a:hlinkClick r:id="" action="ppaction://media"/>
            <a:extLst>
              <a:ext uri="{FF2B5EF4-FFF2-40B4-BE49-F238E27FC236}">
                <a16:creationId xmlns:a16="http://schemas.microsoft.com/office/drawing/2014/main" id="{1DAB31A1-43CA-463B-B8A0-C0C4D09C2A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66934" y="1411941"/>
            <a:ext cx="1577713" cy="2804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9A0C71-ACFB-8C9F-0E7D-AA86DE94F60D}"/>
              </a:ext>
            </a:extLst>
          </p:cNvPr>
          <p:cNvSpPr txBox="1"/>
          <p:nvPr/>
        </p:nvSpPr>
        <p:spPr>
          <a:xfrm>
            <a:off x="1287486" y="4809743"/>
            <a:ext cx="1675387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17:</a:t>
            </a:r>
            <a:r>
              <a:rPr lang="en-US" sz="800"/>
              <a:t> Prototye in Action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9FA840-4D4C-CA5E-5857-BC9E21DC5421}"/>
              </a:ext>
            </a:extLst>
          </p:cNvPr>
          <p:cNvSpPr txBox="1"/>
          <p:nvPr/>
        </p:nvSpPr>
        <p:spPr>
          <a:xfrm>
            <a:off x="5894334" y="4280060"/>
            <a:ext cx="1549936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Video 1: </a:t>
            </a:r>
            <a:r>
              <a:rPr lang="en-US" sz="800"/>
              <a:t>Prototype Actuation</a:t>
            </a:r>
          </a:p>
        </p:txBody>
      </p:sp>
    </p:spTree>
    <p:extLst>
      <p:ext uri="{BB962C8B-B14F-4D97-AF65-F5344CB8AC3E}">
        <p14:creationId xmlns:p14="http://schemas.microsoft.com/office/powerpoint/2010/main" val="192733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B8A1C-A31C-863D-2D63-F84D4EBED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45" y="924956"/>
            <a:ext cx="7886700" cy="994200"/>
          </a:xfrm>
        </p:spPr>
        <p:txBody>
          <a:bodyPr/>
          <a:lstStyle/>
          <a:p>
            <a:r>
              <a:rPr lang="en-US"/>
              <a:t>Hardware Decisions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1202EA67-26BA-F9C0-1317-A07AEAFDC3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67961"/>
              </p:ext>
            </p:extLst>
          </p:nvPr>
        </p:nvGraphicFramePr>
        <p:xfrm>
          <a:off x="77871" y="2169723"/>
          <a:ext cx="6659012" cy="1983731"/>
        </p:xfrm>
        <a:graphic>
          <a:graphicData uri="http://schemas.openxmlformats.org/drawingml/2006/table">
            <a:tbl>
              <a:tblPr firstRow="1" bandRow="1">
                <a:tableStyleId>{7F68BE17-D2AA-4D70-885D-982AA89C62E9}</a:tableStyleId>
              </a:tblPr>
              <a:tblGrid>
                <a:gridCol w="1022171">
                  <a:extLst>
                    <a:ext uri="{9D8B030D-6E8A-4147-A177-3AD203B41FA5}">
                      <a16:colId xmlns:a16="http://schemas.microsoft.com/office/drawing/2014/main" val="4202679261"/>
                    </a:ext>
                  </a:extLst>
                </a:gridCol>
                <a:gridCol w="1470475">
                  <a:extLst>
                    <a:ext uri="{9D8B030D-6E8A-4147-A177-3AD203B41FA5}">
                      <a16:colId xmlns:a16="http://schemas.microsoft.com/office/drawing/2014/main" val="3768548143"/>
                    </a:ext>
                  </a:extLst>
                </a:gridCol>
                <a:gridCol w="1549608">
                  <a:extLst>
                    <a:ext uri="{9D8B030D-6E8A-4147-A177-3AD203B41FA5}">
                      <a16:colId xmlns:a16="http://schemas.microsoft.com/office/drawing/2014/main" val="2526455909"/>
                    </a:ext>
                  </a:extLst>
                </a:gridCol>
                <a:gridCol w="1308379">
                  <a:extLst>
                    <a:ext uri="{9D8B030D-6E8A-4147-A177-3AD203B41FA5}">
                      <a16:colId xmlns:a16="http://schemas.microsoft.com/office/drawing/2014/main" val="2907620585"/>
                    </a:ext>
                  </a:extLst>
                </a:gridCol>
                <a:gridCol w="1308379">
                  <a:extLst>
                    <a:ext uri="{9D8B030D-6E8A-4147-A177-3AD203B41FA5}">
                      <a16:colId xmlns:a16="http://schemas.microsoft.com/office/drawing/2014/main" val="3219725842"/>
                    </a:ext>
                  </a:extLst>
                </a:gridCol>
              </a:tblGrid>
              <a:tr h="555939"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Actuators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Track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Datum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Support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Testing Conveyor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8890750"/>
                  </a:ext>
                </a:extLst>
              </a:tr>
              <a:tr h="642937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</a:rPr>
                        <a:t>Pneumatic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</a:rPr>
                        <a:t>Track and Trolley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</a:rPr>
                        <a:t>10" Conveyor Roller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</a:rPr>
                        <a:t>¼" Steel sheet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</a:rPr>
                        <a:t>Wood frame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935972"/>
                  </a:ext>
                </a:extLst>
              </a:tr>
              <a:tr h="784855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</a:rPr>
                        <a:t>Trunnion/Clevis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</a:rPr>
                        <a:t>12" Conveyor Roller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</a:rPr>
                        <a:t>Attached to roller for testing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</a:rPr>
                        <a:t>Steel square tube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/>
                          </a:solidFill>
                        </a:rPr>
                        <a:t>Wooden dowels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65380"/>
                  </a:ext>
                </a:extLst>
              </a:tr>
            </a:tbl>
          </a:graphicData>
        </a:graphic>
      </p:graphicFrame>
      <p:pic>
        <p:nvPicPr>
          <p:cNvPr id="3" name="Picture 4" descr="A picture containing cluttered, worktable&#10;&#10;Description automatically generated">
            <a:extLst>
              <a:ext uri="{FF2B5EF4-FFF2-40B4-BE49-F238E27FC236}">
                <a16:creationId xmlns:a16="http://schemas.microsoft.com/office/drawing/2014/main" id="{4058F15D-F2F9-CD83-5D3D-3812948327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875" r="-314" b="22813"/>
          <a:stretch/>
        </p:blipFill>
        <p:spPr>
          <a:xfrm>
            <a:off x="5507181" y="142253"/>
            <a:ext cx="3444056" cy="19106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5E0499-0719-47D9-8A77-B8F944567A9C}"/>
              </a:ext>
            </a:extLst>
          </p:cNvPr>
          <p:cNvSpPr txBox="1"/>
          <p:nvPr/>
        </p:nvSpPr>
        <p:spPr>
          <a:xfrm>
            <a:off x="7040669" y="2119042"/>
            <a:ext cx="1714500" cy="215444"/>
          </a:xfrm>
          <a:prstGeom prst="rect">
            <a:avLst/>
          </a:prstGeom>
          <a:solidFill>
            <a:schemeClr val="accent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800" b="1"/>
              <a:t>Figure 18</a:t>
            </a:r>
            <a:r>
              <a:rPr lang="en-US" sz="800"/>
              <a:t>: Prototype Hardware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E4E528-1A5C-ECB9-C1AE-2EE5ED0C2626}"/>
              </a:ext>
            </a:extLst>
          </p:cNvPr>
          <p:cNvSpPr txBox="1"/>
          <p:nvPr/>
        </p:nvSpPr>
        <p:spPr>
          <a:xfrm>
            <a:off x="2848465" y="4274832"/>
            <a:ext cx="1096918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Table 5: </a:t>
            </a:r>
            <a:r>
              <a:rPr lang="en-US" sz="800"/>
              <a:t>Hardware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1515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0DBC8-13B2-AAC6-540A-CD78BCF2B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583" y="295644"/>
            <a:ext cx="7886700" cy="994200"/>
          </a:xfrm>
        </p:spPr>
        <p:txBody>
          <a:bodyPr/>
          <a:lstStyle/>
          <a:p>
            <a:r>
              <a:rPr lang="en-US"/>
              <a:t>Testing and Measuring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D82B9FE-723F-5602-5F9F-A3091BEA8B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272591"/>
              </p:ext>
            </p:extLst>
          </p:nvPr>
        </p:nvGraphicFramePr>
        <p:xfrm>
          <a:off x="391583" y="1119878"/>
          <a:ext cx="5418364" cy="2863631"/>
        </p:xfrm>
        <a:graphic>
          <a:graphicData uri="http://schemas.openxmlformats.org/drawingml/2006/table">
            <a:tbl>
              <a:tblPr bandRow="1">
                <a:tableStyleId>{7F68BE17-D2AA-4D70-885D-982AA89C62E9}</a:tableStyleId>
              </a:tblPr>
              <a:tblGrid>
                <a:gridCol w="1741278">
                  <a:extLst>
                    <a:ext uri="{9D8B030D-6E8A-4147-A177-3AD203B41FA5}">
                      <a16:colId xmlns:a16="http://schemas.microsoft.com/office/drawing/2014/main" val="992314868"/>
                    </a:ext>
                  </a:extLst>
                </a:gridCol>
                <a:gridCol w="1683234">
                  <a:extLst>
                    <a:ext uri="{9D8B030D-6E8A-4147-A177-3AD203B41FA5}">
                      <a16:colId xmlns:a16="http://schemas.microsoft.com/office/drawing/2014/main" val="1108902887"/>
                    </a:ext>
                  </a:extLst>
                </a:gridCol>
                <a:gridCol w="1993852">
                  <a:extLst>
                    <a:ext uri="{9D8B030D-6E8A-4147-A177-3AD203B41FA5}">
                      <a16:colId xmlns:a16="http://schemas.microsoft.com/office/drawing/2014/main" val="1651347789"/>
                    </a:ext>
                  </a:extLst>
                </a:gridCol>
              </a:tblGrid>
              <a:tr h="453152">
                <a:tc>
                  <a:txBody>
                    <a:bodyPr/>
                    <a:lstStyle/>
                    <a:p>
                      <a:pPr marL="95250" lvl="0" indent="0" algn="ctr">
                        <a:lnSpc>
                          <a:spcPct val="114999"/>
                        </a:lnSpc>
                        <a:spcBef>
                          <a:spcPts val="800"/>
                        </a:spcBef>
                        <a:buNone/>
                      </a:pPr>
                      <a:r>
                        <a:rPr lang="en" sz="1400" b="1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Metric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1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Test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1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Method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836201"/>
                  </a:ext>
                </a:extLst>
              </a:tr>
              <a:tr h="649803">
                <a:tc>
                  <a:txBody>
                    <a:bodyPr/>
                    <a:lstStyle/>
                    <a:p>
                      <a:pPr marL="95250" lvl="0" indent="0" algn="ctr">
                        <a:lnSpc>
                          <a:spcPct val="114999"/>
                        </a:lnSpc>
                        <a:spcBef>
                          <a:spcPts val="800"/>
                        </a:spcBef>
                        <a:buNone/>
                      </a:pPr>
                      <a:r>
                        <a:rPr lang="en" sz="1400" b="0" i="0" u="none" strike="noStrike" baseline="0" noProof="0">
                          <a:solidFill>
                            <a:schemeClr val="bg1"/>
                          </a:solidFill>
                          <a:latin typeface="Calibri"/>
                        </a:rPr>
                        <a:t>Parallel to Pass-line Plane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Level Test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Bubble Level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042079"/>
                  </a:ext>
                </a:extLst>
              </a:tr>
              <a:tr h="58140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Parallel to Datum Plane</a:t>
                      </a:r>
                      <a:endParaRPr lang="en-US"/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Physical Measurement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Right Angle</a:t>
                      </a:r>
                      <a:endParaRPr lang="en" sz="1400" b="0" i="0" u="none" strike="noStrike" noProof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463494"/>
                  </a:ext>
                </a:extLst>
              </a:tr>
              <a:tr h="59787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Axial Rotation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Tube Rotation Test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Reference Measurement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1610167"/>
                  </a:ext>
                </a:extLst>
              </a:tr>
              <a:tr h="58140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No</a:t>
                      </a: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Pass-line Interference</a:t>
                      </a:r>
                      <a:endParaRPr lang="en-US"/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Convey Angle Iron</a:t>
                      </a:r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Gauge Interference </a:t>
                      </a:r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bg1"/>
                      </a:solidFill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28913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EDFD624-2460-9659-9AC7-E5209889C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699" y="1096086"/>
            <a:ext cx="1737246" cy="23134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6D719B-DF09-5959-D3EB-F7107FCB353B}"/>
              </a:ext>
            </a:extLst>
          </p:cNvPr>
          <p:cNvSpPr txBox="1"/>
          <p:nvPr/>
        </p:nvSpPr>
        <p:spPr>
          <a:xfrm>
            <a:off x="6510491" y="3505331"/>
            <a:ext cx="1740817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19:</a:t>
            </a:r>
            <a:r>
              <a:rPr lang="en-US" sz="800"/>
              <a:t>Testing Axial Rotation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F6A508-366A-4DA8-0CFE-6B5F3DE19EC1}"/>
              </a:ext>
            </a:extLst>
          </p:cNvPr>
          <p:cNvSpPr txBox="1"/>
          <p:nvPr/>
        </p:nvSpPr>
        <p:spPr>
          <a:xfrm>
            <a:off x="2431129" y="4053204"/>
            <a:ext cx="1191786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Table 6:</a:t>
            </a:r>
            <a:r>
              <a:rPr lang="en-US" sz="800"/>
              <a:t> Testing Plan</a:t>
            </a:r>
          </a:p>
        </p:txBody>
      </p:sp>
    </p:spTree>
    <p:extLst>
      <p:ext uri="{BB962C8B-B14F-4D97-AF65-F5344CB8AC3E}">
        <p14:creationId xmlns:p14="http://schemas.microsoft.com/office/powerpoint/2010/main" val="38542630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AACC6-8E1C-E63E-DCAA-A70B17C95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005" y="400844"/>
            <a:ext cx="7886700" cy="994200"/>
          </a:xfrm>
        </p:spPr>
        <p:txBody>
          <a:bodyPr/>
          <a:lstStyle/>
          <a:p>
            <a:r>
              <a:rPr lang="en-US"/>
              <a:t>Verification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6A10C57-9D20-85F2-A95F-E1A5ECBAC6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056903"/>
              </p:ext>
            </p:extLst>
          </p:nvPr>
        </p:nvGraphicFramePr>
        <p:xfrm>
          <a:off x="185208" y="1126532"/>
          <a:ext cx="7015791" cy="2873375"/>
        </p:xfrm>
        <a:graphic>
          <a:graphicData uri="http://schemas.openxmlformats.org/drawingml/2006/table">
            <a:tbl>
              <a:tblPr firstRow="1" bandRow="1">
                <a:tableStyleId>{7F68BE17-D2AA-4D70-885D-982AA89C62E9}</a:tableStyleId>
              </a:tblPr>
              <a:tblGrid>
                <a:gridCol w="884971">
                  <a:extLst>
                    <a:ext uri="{9D8B030D-6E8A-4147-A177-3AD203B41FA5}">
                      <a16:colId xmlns:a16="http://schemas.microsoft.com/office/drawing/2014/main" val="224053915"/>
                    </a:ext>
                  </a:extLst>
                </a:gridCol>
                <a:gridCol w="1215503">
                  <a:extLst>
                    <a:ext uri="{9D8B030D-6E8A-4147-A177-3AD203B41FA5}">
                      <a16:colId xmlns:a16="http://schemas.microsoft.com/office/drawing/2014/main" val="1780177369"/>
                    </a:ext>
                  </a:extLst>
                </a:gridCol>
                <a:gridCol w="1162189">
                  <a:extLst>
                    <a:ext uri="{9D8B030D-6E8A-4147-A177-3AD203B41FA5}">
                      <a16:colId xmlns:a16="http://schemas.microsoft.com/office/drawing/2014/main" val="2261869221"/>
                    </a:ext>
                  </a:extLst>
                </a:gridCol>
                <a:gridCol w="1279474">
                  <a:extLst>
                    <a:ext uri="{9D8B030D-6E8A-4147-A177-3AD203B41FA5}">
                      <a16:colId xmlns:a16="http://schemas.microsoft.com/office/drawing/2014/main" val="1380550860"/>
                    </a:ext>
                  </a:extLst>
                </a:gridCol>
                <a:gridCol w="1354112">
                  <a:extLst>
                    <a:ext uri="{9D8B030D-6E8A-4147-A177-3AD203B41FA5}">
                      <a16:colId xmlns:a16="http://schemas.microsoft.com/office/drawing/2014/main" val="1540397122"/>
                    </a:ext>
                  </a:extLst>
                </a:gridCol>
                <a:gridCol w="1119542">
                  <a:extLst>
                    <a:ext uri="{9D8B030D-6E8A-4147-A177-3AD203B41FA5}">
                      <a16:colId xmlns:a16="http://schemas.microsoft.com/office/drawing/2014/main" val="2596038008"/>
                    </a:ext>
                  </a:extLst>
                </a:gridCol>
              </a:tblGrid>
              <a:tr h="724935"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Tube Size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Tube Rotation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Bubble Level Test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Right Angle Test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b="1"/>
                        <a:t>Pass-line Interference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Results</a:t>
                      </a:r>
                    </a:p>
                  </a:txBody>
                  <a:tcPr anchor="ctr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205370"/>
                  </a:ext>
                </a:extLst>
              </a:tr>
              <a:tr h="71175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b="0">
                          <a:solidFill>
                            <a:schemeClr val="bg1"/>
                          </a:solidFill>
                        </a:rPr>
                        <a:t>2" OD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b="0">
                          <a:solidFill>
                            <a:schemeClr val="bg1"/>
                          </a:solidFill>
                        </a:rPr>
                        <a:t>No Rotation</a:t>
                      </a:r>
                    </a:p>
                    <a:p>
                      <a:pPr lvl="0" algn="ctr">
                        <a:buNone/>
                      </a:pPr>
                      <a:endParaRPr lang="en-US" b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b="0">
                          <a:solidFill>
                            <a:schemeClr val="bg1"/>
                          </a:solidFill>
                        </a:rPr>
                        <a:t>Level</a:t>
                      </a:r>
                      <a:endParaRPr lang="en-US"/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b="0">
                          <a:solidFill>
                            <a:schemeClr val="bg1"/>
                          </a:solidFill>
                        </a:rPr>
                        <a:t>Parallel</a:t>
                      </a:r>
                      <a:endParaRPr lang="en-US"/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b="0">
                          <a:solidFill>
                            <a:schemeClr val="bg1"/>
                          </a:solidFill>
                        </a:rPr>
                        <a:t>Not In Pass-Line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b="1">
                          <a:solidFill>
                            <a:schemeClr val="bg1"/>
                          </a:solidFill>
                        </a:rPr>
                        <a:t>PASS</a:t>
                      </a:r>
                    </a:p>
                  </a:txBody>
                  <a:tcPr anchor="ctr">
                    <a:solidFill>
                      <a:srgbClr val="15C2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998729"/>
                  </a:ext>
                </a:extLst>
              </a:tr>
              <a:tr h="685392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bg1"/>
                          </a:solidFill>
                        </a:rPr>
                        <a:t>8" OD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Arial"/>
                        </a:rPr>
                        <a:t>No Rotation</a:t>
                      </a:r>
                      <a:endParaRPr lang="en-US" b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Arial"/>
                        </a:rPr>
                        <a:t>Level</a:t>
                      </a:r>
                      <a:endParaRPr lang="en-US"/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Arial"/>
                        </a:rPr>
                        <a:t>Parallel</a:t>
                      </a:r>
                      <a:endParaRPr lang="en-US"/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Arial"/>
                        </a:rPr>
                        <a:t>Not In Pass-Line</a:t>
                      </a:r>
                      <a:endParaRPr lang="en-US" b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bg1"/>
                          </a:solidFill>
                        </a:rPr>
                        <a:t>PASS</a:t>
                      </a:r>
                    </a:p>
                  </a:txBody>
                  <a:tcPr anchor="ctr">
                    <a:solidFill>
                      <a:srgbClr val="15C2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317061"/>
                  </a:ext>
                </a:extLst>
              </a:tr>
              <a:tr h="751295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bg1"/>
                          </a:solidFill>
                        </a:rPr>
                        <a:t>18" OD</a:t>
                      </a: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Arial"/>
                        </a:rPr>
                        <a:t>No Rotation</a:t>
                      </a:r>
                      <a:endParaRPr lang="en-US" b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Arial"/>
                        </a:rPr>
                        <a:t>Level</a:t>
                      </a:r>
                      <a:endParaRPr lang="en-US"/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Arial"/>
                        </a:rPr>
                        <a:t>Parallel</a:t>
                      </a:r>
                      <a:endParaRPr lang="en-US"/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noProof="0">
                          <a:solidFill>
                            <a:schemeClr val="bg1"/>
                          </a:solidFill>
                          <a:latin typeface="Arial"/>
                        </a:rPr>
                        <a:t>Not In Pass-Line</a:t>
                      </a:r>
                      <a:endParaRPr lang="en-US"/>
                    </a:p>
                  </a:txBody>
                  <a:tcPr anchor="ctr"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bg1"/>
                          </a:solidFill>
                        </a:rPr>
                        <a:t>PASS</a:t>
                      </a:r>
                    </a:p>
                  </a:txBody>
                  <a:tcPr anchor="ctr">
                    <a:solidFill>
                      <a:srgbClr val="15C2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7060730"/>
                  </a:ext>
                </a:extLst>
              </a:tr>
            </a:tbl>
          </a:graphicData>
        </a:graphic>
      </p:graphicFrame>
      <p:pic>
        <p:nvPicPr>
          <p:cNvPr id="6" name="Picture 6" descr="A picture containing indoor, kitchen, preparing, cooking&#10;&#10;Description automatically generated">
            <a:extLst>
              <a:ext uri="{FF2B5EF4-FFF2-40B4-BE49-F238E27FC236}">
                <a16:creationId xmlns:a16="http://schemas.microsoft.com/office/drawing/2014/main" id="{24FCC414-50BF-F915-0E47-21965F71D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3280" y="1074176"/>
            <a:ext cx="1593694" cy="20731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31FBBD-2224-90B7-88D8-5ABD026A34A4}"/>
              </a:ext>
            </a:extLst>
          </p:cNvPr>
          <p:cNvSpPr txBox="1"/>
          <p:nvPr/>
        </p:nvSpPr>
        <p:spPr>
          <a:xfrm>
            <a:off x="7299212" y="3288464"/>
            <a:ext cx="1792826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20</a:t>
            </a:r>
            <a:r>
              <a:rPr lang="en-US" sz="800"/>
              <a:t>: Testing Pass-line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853AC4-A554-015C-48B3-0E7EC10B541E}"/>
              </a:ext>
            </a:extLst>
          </p:cNvPr>
          <p:cNvSpPr txBox="1"/>
          <p:nvPr/>
        </p:nvSpPr>
        <p:spPr>
          <a:xfrm>
            <a:off x="2794774" y="4084134"/>
            <a:ext cx="1519354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Table 7:</a:t>
            </a:r>
            <a:r>
              <a:rPr lang="en-US" sz="800"/>
              <a:t> Verification Results</a:t>
            </a:r>
          </a:p>
        </p:txBody>
      </p:sp>
    </p:spTree>
    <p:extLst>
      <p:ext uri="{BB962C8B-B14F-4D97-AF65-F5344CB8AC3E}">
        <p14:creationId xmlns:p14="http://schemas.microsoft.com/office/powerpoint/2010/main" val="1977705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F2DBA-DB5A-CF34-8784-3D8C6217C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228" y="290265"/>
            <a:ext cx="3001994" cy="856421"/>
          </a:xfrm>
        </p:spPr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2FAAAE-EDAD-A575-6B2D-E5DDF3E0B6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21235" y="1054652"/>
            <a:ext cx="3877959" cy="3424095"/>
          </a:xfrm>
        </p:spPr>
        <p:txBody>
          <a:bodyPr/>
          <a:lstStyle/>
          <a:p>
            <a:pPr marL="685800" indent="-457200">
              <a:buFont typeface="Wingdings" panose="05000000000000000000" pitchFamily="2" charset="2"/>
              <a:buChar char="Ø"/>
            </a:pPr>
            <a:r>
              <a:rPr lang="en-US" sz="2800"/>
              <a:t>Background</a:t>
            </a:r>
            <a:endParaRPr lang="en-US" sz="2400"/>
          </a:p>
          <a:p>
            <a:pPr marL="685800" indent="-457200">
              <a:buFont typeface="Wingdings" panose="05000000000000000000" pitchFamily="2" charset="2"/>
              <a:buChar char="Ø"/>
            </a:pPr>
            <a:r>
              <a:rPr lang="en-US" sz="2800"/>
              <a:t>Design Process</a:t>
            </a:r>
            <a:endParaRPr lang="en-US" sz="2400"/>
          </a:p>
          <a:p>
            <a:pPr marL="685800" indent="-457200">
              <a:buFont typeface="Wingdings" panose="05000000000000000000" pitchFamily="2" charset="2"/>
              <a:buChar char="Ø"/>
            </a:pPr>
            <a:r>
              <a:rPr lang="en-US" sz="2800" i="1" err="1"/>
              <a:t>Tubinator</a:t>
            </a:r>
            <a:r>
              <a:rPr lang="en-US" sz="2800"/>
              <a:t> Design</a:t>
            </a:r>
            <a:endParaRPr lang="en-US" sz="2400"/>
          </a:p>
          <a:p>
            <a:pPr marL="685800" indent="-457200">
              <a:buFont typeface="Wingdings" panose="05000000000000000000" pitchFamily="2" charset="2"/>
              <a:buChar char="Ø"/>
            </a:pPr>
            <a:r>
              <a:rPr lang="en-US" sz="2800"/>
              <a:t>Prototype Design</a:t>
            </a:r>
            <a:endParaRPr lang="en-US" sz="2400"/>
          </a:p>
          <a:p>
            <a:pPr marL="685800" indent="-457200">
              <a:buFont typeface="Wingdings" panose="05000000000000000000" pitchFamily="2" charset="2"/>
              <a:buChar char="Ø"/>
            </a:pPr>
            <a:r>
              <a:rPr lang="en-US" sz="2800"/>
              <a:t>Conclusion</a:t>
            </a:r>
            <a:endParaRPr lang="en-US" sz="2400"/>
          </a:p>
          <a:p>
            <a:pPr marL="685800" indent="-457200">
              <a:buFont typeface="Wingdings" panose="05000000000000000000" pitchFamily="2" charset="2"/>
              <a:buChar char="Ø"/>
            </a:pPr>
            <a:r>
              <a:rPr lang="en-US" sz="2800"/>
              <a:t>Questions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0792972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75238-E68F-40F8-21C1-7944A4A7E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983" y="291344"/>
            <a:ext cx="7886700" cy="994200"/>
          </a:xfrm>
        </p:spPr>
        <p:txBody>
          <a:bodyPr/>
          <a:lstStyle/>
          <a:p>
            <a:r>
              <a:rPr lang="en-US"/>
              <a:t>Prototype Cost Analysis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F20194-641A-C9FB-66C0-39EEBD44FB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3818504"/>
            <a:ext cx="7886700" cy="814115"/>
          </a:xfrm>
        </p:spPr>
        <p:txBody>
          <a:bodyPr/>
          <a:lstStyle/>
          <a:p>
            <a:r>
              <a:rPr lang="en-US"/>
              <a:t>Under budget by $246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6D280BC4-492D-3ECB-D3E1-2A0419BFE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491255"/>
              </p:ext>
            </p:extLst>
          </p:nvPr>
        </p:nvGraphicFramePr>
        <p:xfrm>
          <a:off x="2309326" y="1057469"/>
          <a:ext cx="4086648" cy="2530595"/>
        </p:xfrm>
        <a:graphic>
          <a:graphicData uri="http://schemas.openxmlformats.org/drawingml/2006/table">
            <a:tbl>
              <a:tblPr bandRow="1">
                <a:tableStyleId>{7F68BE17-D2AA-4D70-885D-982AA89C62E9}</a:tableStyleId>
              </a:tblPr>
              <a:tblGrid>
                <a:gridCol w="2194173">
                  <a:extLst>
                    <a:ext uri="{9D8B030D-6E8A-4147-A177-3AD203B41FA5}">
                      <a16:colId xmlns:a16="http://schemas.microsoft.com/office/drawing/2014/main" val="992314868"/>
                    </a:ext>
                  </a:extLst>
                </a:gridCol>
                <a:gridCol w="1892475">
                  <a:extLst>
                    <a:ext uri="{9D8B030D-6E8A-4147-A177-3AD203B41FA5}">
                      <a16:colId xmlns:a16="http://schemas.microsoft.com/office/drawing/2014/main" val="1108902887"/>
                    </a:ext>
                  </a:extLst>
                </a:gridCol>
              </a:tblGrid>
              <a:tr h="409230">
                <a:tc>
                  <a:txBody>
                    <a:bodyPr/>
                    <a:lstStyle/>
                    <a:p>
                      <a:pPr marL="95250" lvl="0" indent="0" algn="ctr">
                        <a:lnSpc>
                          <a:spcPct val="114999"/>
                        </a:lnSpc>
                        <a:spcBef>
                          <a:spcPts val="800"/>
                        </a:spcBef>
                        <a:buNone/>
                      </a:pPr>
                      <a:r>
                        <a:rPr lang="en" sz="1400" b="1" i="0" u="none" strike="noStrike" baseline="0" noProof="0">
                          <a:solidFill>
                            <a:srgbClr val="000000"/>
                          </a:solidFill>
                          <a:latin typeface="Calibri"/>
                        </a:rPr>
                        <a:t>Category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1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Cost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836201"/>
                  </a:ext>
                </a:extLst>
              </a:tr>
              <a:tr h="586359">
                <a:tc>
                  <a:txBody>
                    <a:bodyPr/>
                    <a:lstStyle/>
                    <a:p>
                      <a:pPr marL="95250" lvl="0" indent="0" algn="ctr">
                        <a:lnSpc>
                          <a:spcPct val="114999"/>
                        </a:lnSpc>
                        <a:spcBef>
                          <a:spcPts val="800"/>
                        </a:spcBef>
                        <a:buNone/>
                      </a:pPr>
                      <a:r>
                        <a:rPr lang="en" sz="1400" b="0" i="0" u="none" strike="noStrike" baseline="0" noProof="0">
                          <a:solidFill>
                            <a:schemeClr val="bg1"/>
                          </a:solidFill>
                          <a:latin typeface="Calibri"/>
                        </a:rPr>
                        <a:t>Track Hardware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$374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042079"/>
                  </a:ext>
                </a:extLst>
              </a:tr>
              <a:tr h="51917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Actuators</a:t>
                      </a:r>
                      <a:endParaRPr lang="en-US"/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$220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463494"/>
                  </a:ext>
                </a:extLst>
              </a:tr>
              <a:tr h="49666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Testing/Conveyor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$160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1610167"/>
                  </a:ext>
                </a:extLst>
              </a:tr>
              <a:tr h="51917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1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Totals</a:t>
                      </a:r>
                    </a:p>
                  </a:txBody>
                  <a:tcPr anchor="ctr">
                    <a:lnL w="12700">
                      <a:solidFill>
                        <a:schemeClr val="bg1"/>
                      </a:solidFill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" sz="1400" b="1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$754</a:t>
                      </a:r>
                      <a:endParaRPr lang="en-US" b="1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28913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62030CE-F5EB-2FBE-FDCE-73DE8DD18D74}"/>
              </a:ext>
            </a:extLst>
          </p:cNvPr>
          <p:cNvSpPr txBox="1"/>
          <p:nvPr/>
        </p:nvSpPr>
        <p:spPr>
          <a:xfrm>
            <a:off x="3847171" y="3707781"/>
            <a:ext cx="1282390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Table 8:</a:t>
            </a:r>
            <a:r>
              <a:rPr lang="en-US" sz="800"/>
              <a:t> Prototype Cost</a:t>
            </a:r>
          </a:p>
        </p:txBody>
      </p:sp>
    </p:spTree>
    <p:extLst>
      <p:ext uri="{BB962C8B-B14F-4D97-AF65-F5344CB8AC3E}">
        <p14:creationId xmlns:p14="http://schemas.microsoft.com/office/powerpoint/2010/main" val="10921772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D55FACF-BEB4-473F-9272-A4B18FB2CF78}"/>
              </a:ext>
            </a:extLst>
          </p:cNvPr>
          <p:cNvSpPr txBox="1"/>
          <p:nvPr/>
        </p:nvSpPr>
        <p:spPr>
          <a:xfrm>
            <a:off x="705070" y="2399394"/>
            <a:ext cx="3926758" cy="7848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4500">
                <a:solidFill>
                  <a:schemeClr val="bg1"/>
                </a:solidFill>
                <a:latin typeface="Calibri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3756748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8169C15-97A7-43F9-643C-8DA2C7003EAA}"/>
              </a:ext>
            </a:extLst>
          </p:cNvPr>
          <p:cNvSpPr txBox="1"/>
          <p:nvPr/>
        </p:nvSpPr>
        <p:spPr>
          <a:xfrm>
            <a:off x="318122" y="276969"/>
            <a:ext cx="6857313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300">
                <a:solidFill>
                  <a:schemeClr val="bg1"/>
                </a:solidFill>
                <a:latin typeface="Calibri"/>
              </a:rPr>
              <a:t>Recommendations and Improvements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48FFFDE-9929-F658-BDA1-1EBD03B7C42D}"/>
              </a:ext>
            </a:extLst>
          </p:cNvPr>
          <p:cNvSpPr txBox="1">
            <a:spLocks/>
          </p:cNvSpPr>
          <p:nvPr/>
        </p:nvSpPr>
        <p:spPr>
          <a:xfrm>
            <a:off x="490681" y="1016628"/>
            <a:ext cx="7969041" cy="31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5250" indent="0">
              <a:buNone/>
            </a:pPr>
            <a:endParaRPr lang="en-US"/>
          </a:p>
          <a:p>
            <a:r>
              <a:rPr lang="en-US"/>
              <a:t>Consider methods of controlling the flow of the y-actuators</a:t>
            </a:r>
          </a:p>
          <a:p>
            <a:r>
              <a:rPr lang="en-US"/>
              <a:t>Use at least 3 </a:t>
            </a:r>
            <a:r>
              <a:rPr lang="en-US" i="1" err="1"/>
              <a:t>Tubinators</a:t>
            </a:r>
            <a:r>
              <a:rPr lang="en-US"/>
              <a:t> simultaneously to improve results for long tubes </a:t>
            </a:r>
          </a:p>
          <a:p>
            <a:pPr lvl="1">
              <a:buSzPts val="2100"/>
            </a:pPr>
            <a:r>
              <a:rPr lang="en-US"/>
              <a:t>They would equal distance apart down the length of the conveyor</a:t>
            </a:r>
          </a:p>
          <a:p>
            <a:r>
              <a:rPr lang="en-US"/>
              <a:t>Automate Process</a:t>
            </a:r>
          </a:p>
          <a:p>
            <a:pPr lvl="1"/>
            <a:r>
              <a:rPr lang="en-US"/>
              <a:t>Implement controllers for sequencing the devices</a:t>
            </a:r>
          </a:p>
          <a:p>
            <a:r>
              <a:rPr lang="en-US"/>
              <a:t>Consider more cost-effective parts</a:t>
            </a:r>
          </a:p>
        </p:txBody>
      </p:sp>
    </p:spTree>
    <p:extLst>
      <p:ext uri="{BB962C8B-B14F-4D97-AF65-F5344CB8AC3E}">
        <p14:creationId xmlns:p14="http://schemas.microsoft.com/office/powerpoint/2010/main" val="22499097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4FB282A-9C71-7814-694F-08DFB4952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</p:spPr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90BAC9D-2D3B-24C8-922B-4A04A1774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</p:spPr>
        <p:txBody>
          <a:bodyPr/>
          <a:lstStyle/>
          <a:p>
            <a:r>
              <a:rPr lang="en-US"/>
              <a:t>Multiple iterations of </a:t>
            </a:r>
            <a:r>
              <a:rPr lang="en-US" i="1"/>
              <a:t>The </a:t>
            </a:r>
            <a:r>
              <a:rPr lang="en-US" i="1" err="1"/>
              <a:t>Tubinator</a:t>
            </a:r>
            <a:r>
              <a:rPr lang="en-US"/>
              <a:t> were created to:</a:t>
            </a:r>
          </a:p>
          <a:p>
            <a:pPr lvl="1"/>
            <a:r>
              <a:rPr lang="en-US"/>
              <a:t>Limit axial rotation</a:t>
            </a:r>
          </a:p>
          <a:p>
            <a:pPr lvl="1"/>
            <a:r>
              <a:rPr lang="en-US"/>
              <a:t>Help convey tubes differing in diameter</a:t>
            </a:r>
          </a:p>
          <a:p>
            <a:pPr lvl="1"/>
            <a:r>
              <a:rPr lang="en-US"/>
              <a:t>Keep tubes tangent to datum and parallel to pass-line</a:t>
            </a:r>
          </a:p>
          <a:p>
            <a:pPr lvl="1"/>
            <a:endParaRPr lang="en-US"/>
          </a:p>
          <a:p>
            <a:r>
              <a:rPr lang="en-US"/>
              <a:t>The created prototype proved that</a:t>
            </a:r>
          </a:p>
          <a:p>
            <a:r>
              <a:rPr lang="en-US"/>
              <a:t>Tested prototype</a:t>
            </a:r>
          </a:p>
          <a:p>
            <a:pPr lvl="1"/>
            <a:r>
              <a:rPr lang="en-US"/>
              <a:t>Finding success when proving the concept of our design</a:t>
            </a:r>
          </a:p>
        </p:txBody>
      </p:sp>
    </p:spTree>
    <p:extLst>
      <p:ext uri="{BB962C8B-B14F-4D97-AF65-F5344CB8AC3E}">
        <p14:creationId xmlns:p14="http://schemas.microsoft.com/office/powerpoint/2010/main" val="13567317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D3E4C-A2EA-398F-589B-FCC7C93F1A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wrap="square" anchor="b">
            <a:normAutofit/>
          </a:bodyPr>
          <a:lstStyle/>
          <a:p>
            <a:r>
              <a:rPr lang="en-US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2815376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Peddinghaus Background</a:t>
            </a:r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body" idx="1"/>
          </p:nvPr>
        </p:nvSpPr>
        <p:spPr>
          <a:xfrm>
            <a:off x="628650" y="940044"/>
            <a:ext cx="7886700" cy="3263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23850" algn="l" rtl="0">
              <a:spcBef>
                <a:spcPts val="800"/>
              </a:spcBef>
              <a:spcAft>
                <a:spcPts val="0"/>
              </a:spcAft>
              <a:buSzPts val="1500"/>
              <a:buChar char="●"/>
            </a:pPr>
            <a:r>
              <a:rPr lang="en" sz="1800"/>
              <a:t>World leader in CNC machinery for processing structural steel.</a:t>
            </a:r>
            <a:endParaRPr lang="en-US" sz="1800"/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Char char="○"/>
            </a:pPr>
            <a:r>
              <a:rPr lang="en" sz="1500"/>
              <a:t>Steel Plate</a:t>
            </a:r>
            <a:endParaRPr sz="1500"/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Char char="○"/>
            </a:pPr>
            <a:r>
              <a:rPr lang="en" sz="1500"/>
              <a:t>Angle Iron</a:t>
            </a:r>
            <a:endParaRPr sz="1500"/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Char char="○"/>
            </a:pPr>
            <a:r>
              <a:rPr lang="en" sz="1500"/>
              <a:t>I-Beams</a:t>
            </a:r>
            <a:endParaRPr sz="1500"/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Char char="○"/>
            </a:pPr>
            <a:r>
              <a:rPr lang="en" sz="1500"/>
              <a:t>Channel</a:t>
            </a:r>
            <a:endParaRPr sz="1500"/>
          </a:p>
          <a:p>
            <a:pPr marL="457200" lvl="0" indent="-323850" algn="l" rtl="0">
              <a:spcBef>
                <a:spcPts val="800"/>
              </a:spcBef>
              <a:spcAft>
                <a:spcPts val="0"/>
              </a:spcAft>
              <a:buSzPts val="1500"/>
              <a:buChar char="●"/>
            </a:pPr>
            <a:r>
              <a:rPr lang="en" sz="1800"/>
              <a:t>Most Machines Built to Process 40-80’ Stock Steel</a:t>
            </a:r>
            <a:endParaRPr sz="1800"/>
          </a:p>
          <a:p>
            <a:pPr marL="457200" lvl="0" indent="-323850" algn="l" rtl="0">
              <a:spcBef>
                <a:spcPts val="800"/>
              </a:spcBef>
              <a:spcAft>
                <a:spcPts val="0"/>
              </a:spcAft>
              <a:buSzPts val="1500"/>
              <a:buChar char="●"/>
            </a:pPr>
            <a:r>
              <a:rPr lang="en-US" sz="1800" u="sng"/>
              <a:t>Locations</a:t>
            </a:r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Char char="○"/>
            </a:pPr>
            <a:r>
              <a:rPr lang="en" sz="1500"/>
              <a:t>Bradley, Illinois</a:t>
            </a:r>
            <a:endParaRPr sz="1500"/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Char char="○"/>
            </a:pPr>
            <a:r>
              <a:rPr lang="en" sz="1500"/>
              <a:t>Andrews, South Carolina</a:t>
            </a:r>
            <a:endParaRPr sz="1500"/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Char char="○"/>
            </a:pPr>
            <a:r>
              <a:rPr lang="en" sz="1500" err="1"/>
              <a:t>Gevelsberg</a:t>
            </a:r>
            <a:r>
              <a:rPr lang="en" sz="1500"/>
              <a:t>, Germany</a:t>
            </a:r>
            <a:endParaRPr sz="1500"/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Char char="○"/>
            </a:pPr>
            <a:r>
              <a:rPr lang="en" sz="1500"/>
              <a:t>Vitoria, Spain</a:t>
            </a:r>
            <a:endParaRPr sz="1500"/>
          </a:p>
        </p:txBody>
      </p:sp>
      <p:pic>
        <p:nvPicPr>
          <p:cNvPr id="88" name="Google Shape;8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65129" y="3124686"/>
            <a:ext cx="3343454" cy="6352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3A758-56F1-11FD-2DED-168C4E047108}"/>
              </a:ext>
            </a:extLst>
          </p:cNvPr>
          <p:cNvSpPr/>
          <p:nvPr/>
        </p:nvSpPr>
        <p:spPr>
          <a:xfrm>
            <a:off x="5714108" y="973375"/>
            <a:ext cx="3294352" cy="29800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360630" y="356947"/>
            <a:ext cx="4707229" cy="994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r>
              <a:rPr lang="en-US"/>
              <a:t>Problem Statement</a:t>
            </a:r>
          </a:p>
        </p:txBody>
      </p:sp>
      <p:sp>
        <p:nvSpPr>
          <p:cNvPr id="94" name="Google Shape;94;p15"/>
          <p:cNvSpPr txBox="1">
            <a:spLocks noGrp="1"/>
          </p:cNvSpPr>
          <p:nvPr>
            <p:ph type="body" idx="1"/>
          </p:nvPr>
        </p:nvSpPr>
        <p:spPr>
          <a:xfrm>
            <a:off x="202120" y="1353806"/>
            <a:ext cx="4945750" cy="2514816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285750" indent="-285750"/>
            <a:r>
              <a:rPr lang="en-US"/>
              <a:t>Use with </a:t>
            </a:r>
            <a:r>
              <a:rPr lang="en-US" err="1"/>
              <a:t>PeddiBot’s</a:t>
            </a:r>
            <a:r>
              <a:rPr lang="en-US"/>
              <a:t> conveyor system</a:t>
            </a:r>
          </a:p>
          <a:p>
            <a:pPr marL="285750" indent="-285750"/>
            <a:r>
              <a:rPr lang="en-US"/>
              <a:t> Control 20’ round tube</a:t>
            </a:r>
          </a:p>
          <a:p>
            <a:pPr marL="742950" lvl="1" indent="-285750"/>
            <a:r>
              <a:rPr lang="en-US"/>
              <a:t>Diameters ranging from 2”-18”</a:t>
            </a:r>
          </a:p>
          <a:p>
            <a:pPr marL="285750"/>
            <a:r>
              <a:rPr lang="en-US"/>
              <a:t>Tube stay on conveyor rollers</a:t>
            </a:r>
          </a:p>
          <a:p>
            <a:pPr marL="285750"/>
            <a:r>
              <a:rPr lang="en-US"/>
              <a:t>Tube tangent to datum plane</a:t>
            </a:r>
            <a:r>
              <a:rPr lang="en-US" sz="1800"/>
              <a:t> </a:t>
            </a: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04A56F-31B7-5ACD-17B2-14D9C5E8E552}"/>
              </a:ext>
            </a:extLst>
          </p:cNvPr>
          <p:cNvSpPr txBox="1"/>
          <p:nvPr/>
        </p:nvSpPr>
        <p:spPr>
          <a:xfrm>
            <a:off x="6810868" y="3534275"/>
            <a:ext cx="1346881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1:</a:t>
            </a:r>
            <a:r>
              <a:rPr lang="en-US" sz="800"/>
              <a:t> The </a:t>
            </a:r>
            <a:r>
              <a:rPr lang="en-US" sz="800" err="1"/>
              <a:t>PeddiBot</a:t>
            </a:r>
            <a:endParaRPr lang="en-US" sz="800"/>
          </a:p>
        </p:txBody>
      </p:sp>
      <p:pic>
        <p:nvPicPr>
          <p:cNvPr id="3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D0A713D4-9A14-5689-BC1C-1CEA72F02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124" y="1125756"/>
            <a:ext cx="5257862" cy="23082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8C754-1801-67B6-C8FF-C663431F2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738" y="368330"/>
            <a:ext cx="3676918" cy="578464"/>
          </a:xfrm>
        </p:spPr>
        <p:txBody>
          <a:bodyPr/>
          <a:lstStyle/>
          <a:p>
            <a:r>
              <a:rPr lang="en-US"/>
              <a:t>Directions to Know</a:t>
            </a:r>
          </a:p>
        </p:txBody>
      </p:sp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0B9AECD0-7923-230C-1DDF-7A3F0B1E2D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23855"/>
              </p:ext>
            </p:extLst>
          </p:nvPr>
        </p:nvGraphicFramePr>
        <p:xfrm>
          <a:off x="754974" y="1585103"/>
          <a:ext cx="4113308" cy="2225040"/>
        </p:xfrm>
        <a:graphic>
          <a:graphicData uri="http://schemas.openxmlformats.org/drawingml/2006/table">
            <a:tbl>
              <a:tblPr firstRow="1" bandRow="1">
                <a:tableStyleId>{7F68BE17-D2AA-4D70-885D-982AA89C62E9}</a:tableStyleId>
              </a:tblPr>
              <a:tblGrid>
                <a:gridCol w="1305472">
                  <a:extLst>
                    <a:ext uri="{9D8B030D-6E8A-4147-A177-3AD203B41FA5}">
                      <a16:colId xmlns:a16="http://schemas.microsoft.com/office/drawing/2014/main" val="4124348910"/>
                    </a:ext>
                  </a:extLst>
                </a:gridCol>
                <a:gridCol w="2807836">
                  <a:extLst>
                    <a:ext uri="{9D8B030D-6E8A-4147-A177-3AD203B41FA5}">
                      <a16:colId xmlns:a16="http://schemas.microsoft.com/office/drawing/2014/main" val="605602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X-axis</a:t>
                      </a:r>
                      <a:endParaRPr lang="en-US" sz="180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Down the conveyor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346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Y-axis</a:t>
                      </a:r>
                      <a:endParaRPr lang="en-US" sz="18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Vertical Direction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3172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Z-axis</a:t>
                      </a:r>
                      <a:endParaRPr lang="en-US" sz="18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Horizontal Direction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034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Θ Direction</a:t>
                      </a:r>
                      <a:endParaRPr lang="en-US" sz="18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Rotation in Z-Y Direction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545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Pass-line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X-Z Plane- Conveyor Rollers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13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Datum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latin typeface="Calibri"/>
                        </a:rPr>
                        <a:t>Z-Y Plane- Side Rollers</a:t>
                      </a: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  <a:lnB w="12700">
                      <a:solidFill>
                        <a:schemeClr val="bg1"/>
                      </a:solidFill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553134"/>
                  </a:ext>
                </a:extLst>
              </a:tr>
            </a:tbl>
          </a:graphicData>
        </a:graphic>
      </p:graphicFrame>
      <p:pic>
        <p:nvPicPr>
          <p:cNvPr id="3" name="Picture 3" descr="Diagram&#10;&#10;Description automatically generated">
            <a:extLst>
              <a:ext uri="{FF2B5EF4-FFF2-40B4-BE49-F238E27FC236}">
                <a16:creationId xmlns:a16="http://schemas.microsoft.com/office/drawing/2014/main" id="{20072086-E8B6-DCDF-97DE-703A880C6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8727" y="809210"/>
            <a:ext cx="2743200" cy="32529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8A5A2B-1D94-AEE3-7284-9F3D97A28F7D}"/>
              </a:ext>
            </a:extLst>
          </p:cNvPr>
          <p:cNvSpPr txBox="1"/>
          <p:nvPr/>
        </p:nvSpPr>
        <p:spPr>
          <a:xfrm>
            <a:off x="6115791" y="2122714"/>
            <a:ext cx="1759032" cy="215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2</a:t>
            </a:r>
            <a:r>
              <a:rPr lang="en-US" sz="800"/>
              <a:t>: Datum and Pass-line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C42813-4FDA-0F9B-F92A-FEE9355C465C}"/>
              </a:ext>
            </a:extLst>
          </p:cNvPr>
          <p:cNvSpPr txBox="1"/>
          <p:nvPr/>
        </p:nvSpPr>
        <p:spPr>
          <a:xfrm>
            <a:off x="5536870" y="3919310"/>
            <a:ext cx="2739199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Figure 3:</a:t>
            </a:r>
            <a:r>
              <a:rPr lang="en-US" sz="800"/>
              <a:t> Isometric View of Conveyor with Datum and Pass-line Planes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078521-AC5A-46F8-85F9-F621B6F7DB83}"/>
              </a:ext>
            </a:extLst>
          </p:cNvPr>
          <p:cNvSpPr txBox="1"/>
          <p:nvPr/>
        </p:nvSpPr>
        <p:spPr>
          <a:xfrm>
            <a:off x="2125701" y="3875049"/>
            <a:ext cx="1275420" cy="21544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/>
              <a:t>Table 1:</a:t>
            </a:r>
            <a:r>
              <a:rPr lang="en-US" sz="800"/>
              <a:t> Directions</a:t>
            </a:r>
          </a:p>
        </p:txBody>
      </p:sp>
    </p:spTree>
    <p:extLst>
      <p:ext uri="{BB962C8B-B14F-4D97-AF65-F5344CB8AC3E}">
        <p14:creationId xmlns:p14="http://schemas.microsoft.com/office/powerpoint/2010/main" val="4234266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6"/>
          <p:cNvSpPr txBox="1">
            <a:spLocks noGrp="1"/>
          </p:cNvSpPr>
          <p:nvPr>
            <p:ph type="title"/>
          </p:nvPr>
        </p:nvSpPr>
        <p:spPr>
          <a:xfrm>
            <a:off x="404275" y="356733"/>
            <a:ext cx="7886700" cy="994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Are We Doing This?</a:t>
            </a:r>
            <a:endParaRPr/>
          </a:p>
        </p:txBody>
      </p:sp>
      <p:sp>
        <p:nvSpPr>
          <p:cNvPr id="175" name="Google Shape;175;p26"/>
          <p:cNvSpPr txBox="1">
            <a:spLocks noGrp="1"/>
          </p:cNvSpPr>
          <p:nvPr>
            <p:ph type="body" idx="1"/>
          </p:nvPr>
        </p:nvSpPr>
        <p:spPr>
          <a:xfrm>
            <a:off x="404125" y="1369225"/>
            <a:ext cx="3943500" cy="3263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Benefits</a:t>
            </a:r>
            <a:endParaRPr/>
          </a:p>
          <a:p>
            <a:pPr lvl="1">
              <a:lnSpc>
                <a:spcPct val="100000"/>
              </a:lnSpc>
            </a:pPr>
            <a:r>
              <a:rPr lang="en"/>
              <a:t>Limits the hazard of rolling tubes 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"/>
              <a:t>Keeps tubes in place for more accurate cutting</a:t>
            </a:r>
            <a:endParaRPr/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"/>
              <a:t>Adds another product to be used on the Peddi-Bot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6"/>
          <p:cNvSpPr txBox="1">
            <a:spLocks noGrp="1"/>
          </p:cNvSpPr>
          <p:nvPr>
            <p:ph type="body" idx="1"/>
          </p:nvPr>
        </p:nvSpPr>
        <p:spPr>
          <a:xfrm>
            <a:off x="4572000" y="1369225"/>
            <a:ext cx="3943500" cy="3019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Drawbacks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</a:pPr>
            <a:r>
              <a:rPr lang="en" sz="1800"/>
              <a:t>More pieces to calibrate and install</a:t>
            </a:r>
            <a:endParaRPr lang="en-US" sz="1800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" sz="1800"/>
              <a:t>More pieces that can potentially break</a:t>
            </a:r>
            <a:endParaRPr lang="en-US" sz="1800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" sz="1800"/>
              <a:t>More maintenance for the machine</a:t>
            </a:r>
            <a:endParaRPr lang="en-US"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C70E2-9716-E7CE-CF60-CF4ED45DC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Process</a:t>
            </a:r>
          </a:p>
        </p:txBody>
      </p:sp>
    </p:spTree>
    <p:extLst>
      <p:ext uri="{BB962C8B-B14F-4D97-AF65-F5344CB8AC3E}">
        <p14:creationId xmlns:p14="http://schemas.microsoft.com/office/powerpoint/2010/main" val="2177496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A1111-C1D1-0700-6433-9C2D3DC8C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483" y="365547"/>
            <a:ext cx="8706209" cy="649144"/>
          </a:xfrm>
        </p:spPr>
        <p:txBody>
          <a:bodyPr/>
          <a:lstStyle/>
          <a:p>
            <a:r>
              <a:rPr lang="en-US"/>
              <a:t>Functional Requirements and Design Constraints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F1B88D-84E2-A56E-0B9C-E5443D237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3182" y="1198511"/>
            <a:ext cx="3945577" cy="3263400"/>
          </a:xfrm>
        </p:spPr>
        <p:txBody>
          <a:bodyPr/>
          <a:lstStyle/>
          <a:p>
            <a:pPr marL="9525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>
                <a:solidFill>
                  <a:schemeClr val="accent2"/>
                </a:solidFill>
              </a:rPr>
              <a:t>Tube size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>
                <a:solidFill>
                  <a:schemeClr val="accent2"/>
                </a:solidFill>
              </a:rPr>
              <a:t>Outer Diameter 2” to 18”  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>
                <a:solidFill>
                  <a:schemeClr val="accent2"/>
                </a:solidFill>
              </a:rPr>
              <a:t>Wall thickness .25” to 1” </a:t>
            </a:r>
          </a:p>
          <a:p>
            <a:pPr marL="9525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>
                <a:solidFill>
                  <a:schemeClr val="accent2"/>
                </a:solidFill>
              </a:rPr>
              <a:t>Tube orientation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>
                <a:solidFill>
                  <a:schemeClr val="accent2"/>
                </a:solidFill>
              </a:rPr>
              <a:t>Control Axial Rotation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>
                <a:solidFill>
                  <a:schemeClr val="accent2"/>
                </a:solidFill>
              </a:rPr>
              <a:t>Tangent to Pass-line/Datum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sz="1300">
              <a:solidFill>
                <a:schemeClr val="accent2"/>
              </a:solidFill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57AA328-4713-7234-C29A-D9A3A40E8751}"/>
              </a:ext>
            </a:extLst>
          </p:cNvPr>
          <p:cNvSpPr txBox="1">
            <a:spLocks/>
          </p:cNvSpPr>
          <p:nvPr/>
        </p:nvSpPr>
        <p:spPr>
          <a:xfrm>
            <a:off x="4809978" y="1196449"/>
            <a:ext cx="3945577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9525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">
                <a:solidFill>
                  <a:schemeClr val="accent2"/>
                </a:solidFill>
              </a:rPr>
              <a:t>Loading Process</a:t>
            </a:r>
            <a:endParaRPr lang="en-US">
              <a:solidFill>
                <a:schemeClr val="accent2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Font typeface="Arial,Sans-Serif"/>
            </a:pPr>
            <a:r>
              <a:rPr lang="en">
                <a:solidFill>
                  <a:schemeClr val="accent2"/>
                </a:solidFill>
              </a:rPr>
              <a:t>No obstructions </a:t>
            </a:r>
          </a:p>
          <a:p>
            <a:pPr marL="9525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">
                <a:solidFill>
                  <a:schemeClr val="accent2"/>
                </a:solidFill>
              </a:rPr>
              <a:t>Budget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Arial,Sans-Serif"/>
            </a:pPr>
            <a:r>
              <a:rPr lang="en">
                <a:solidFill>
                  <a:schemeClr val="accent2"/>
                </a:solidFill>
              </a:rPr>
              <a:t>Prototype less than $1,000</a:t>
            </a:r>
          </a:p>
          <a:p>
            <a:pPr marL="9525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">
                <a:solidFill>
                  <a:schemeClr val="accent2"/>
                </a:solidFill>
              </a:rPr>
              <a:t>Mode of Actuation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Arial,Sans-Serif"/>
            </a:pPr>
            <a:r>
              <a:rPr lang="en">
                <a:solidFill>
                  <a:schemeClr val="accent2"/>
                </a:solidFill>
              </a:rPr>
              <a:t>Final Design- No Pneumatics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,Sans-Serif"/>
            </a:pPr>
            <a:endParaRPr lang="en" sz="18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604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48206E"/>
      </a:dk1>
      <a:lt1>
        <a:srgbClr val="FFFFFF"/>
      </a:lt1>
      <a:dk2>
        <a:srgbClr val="FDB913"/>
      </a:dk2>
      <a:lt2>
        <a:srgbClr val="E7E6E6"/>
      </a:lt2>
      <a:accent1>
        <a:srgbClr val="9CC3E5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613DEC4BFC24198300E79884F7DF2" ma:contentTypeVersion="13" ma:contentTypeDescription="Create a new document." ma:contentTypeScope="" ma:versionID="73531c1b8b79b17545e051dce7db1da9">
  <xsd:schema xmlns:xsd="http://www.w3.org/2001/XMLSchema" xmlns:xs="http://www.w3.org/2001/XMLSchema" xmlns:p="http://schemas.microsoft.com/office/2006/metadata/properties" xmlns:ns2="abbec75e-b98a-472e-9233-e92e6cc1a6a2" xmlns:ns3="9ba11fe8-17e5-425b-a0b2-a44cdd79be1a" targetNamespace="http://schemas.microsoft.com/office/2006/metadata/properties" ma:root="true" ma:fieldsID="c4439f5925901300fd23cd33a2a0f5e7" ns2:_="" ns3:_="">
    <xsd:import namespace="abbec75e-b98a-472e-9233-e92e6cc1a6a2"/>
    <xsd:import namespace="9ba11fe8-17e5-425b-a0b2-a44cdd79be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bec75e-b98a-472e-9233-e92e6cc1a6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883f80b-9caf-421c-a271-c9571895f5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a11fe8-17e5-425b-a0b2-a44cdd79be1a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5e532d56-a3c4-434b-a539-fbb762514e72}" ma:internalName="TaxCatchAll" ma:showField="CatchAllData" ma:web="9ba11fe8-17e5-425b-a0b2-a44cdd79be1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bbec75e-b98a-472e-9233-e92e6cc1a6a2">
      <Terms xmlns="http://schemas.microsoft.com/office/infopath/2007/PartnerControls"/>
    </lcf76f155ced4ddcb4097134ff3c332f>
    <TaxCatchAll xmlns="9ba11fe8-17e5-425b-a0b2-a44cdd79be1a" xsi:nil="true"/>
  </documentManagement>
</p:properties>
</file>

<file path=customXml/itemProps1.xml><?xml version="1.0" encoding="utf-8"?>
<ds:datastoreItem xmlns:ds="http://schemas.openxmlformats.org/officeDocument/2006/customXml" ds:itemID="{DD5D60F7-C017-4BF4-A9B9-8BFF3AA234B7}">
  <ds:schemaRefs>
    <ds:schemaRef ds:uri="9ba11fe8-17e5-425b-a0b2-a44cdd79be1a"/>
    <ds:schemaRef ds:uri="abbec75e-b98a-472e-9233-e92e6cc1a6a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70480DD-FE3E-4909-AD53-FBF5CC0578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AB726BF-E233-4F81-AF4F-81DCBF95B49C}">
  <ds:schemaRefs>
    <ds:schemaRef ds:uri="9ba11fe8-17e5-425b-a0b2-a44cdd79be1a"/>
    <ds:schemaRef ds:uri="abbec75e-b98a-472e-9233-e92e6cc1a6a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34</Slides>
  <Notes>29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How to Convey a Tube? Peddinghaus Tube Conveyor</vt:lpstr>
      <vt:lpstr>Acknowledgements</vt:lpstr>
      <vt:lpstr>Outline</vt:lpstr>
      <vt:lpstr>Peddinghaus Background</vt:lpstr>
      <vt:lpstr>Problem Statement</vt:lpstr>
      <vt:lpstr>Directions to Know</vt:lpstr>
      <vt:lpstr>Why Are We Doing This?</vt:lpstr>
      <vt:lpstr>Design Process</vt:lpstr>
      <vt:lpstr>Functional Requirements and Design Constraints</vt:lpstr>
      <vt:lpstr>Initial Design Ideas</vt:lpstr>
      <vt:lpstr>Design Criteria</vt:lpstr>
      <vt:lpstr>PowerPoint Presentation</vt:lpstr>
      <vt:lpstr>Tubinator Design</vt:lpstr>
      <vt:lpstr>First Variation of our Device</vt:lpstr>
      <vt:lpstr>Modifications and Improvements</vt:lpstr>
      <vt:lpstr>Angle vs Radius</vt:lpstr>
      <vt:lpstr>Second Variation of our Device</vt:lpstr>
      <vt:lpstr>Modifications and Improvements </vt:lpstr>
      <vt:lpstr>Important Calculations </vt:lpstr>
      <vt:lpstr>Important Calculations - Continued</vt:lpstr>
      <vt:lpstr>Final Design</vt:lpstr>
      <vt:lpstr>Final Design - Continued</vt:lpstr>
      <vt:lpstr>Final Design Cost Analysis</vt:lpstr>
      <vt:lpstr>Prototype Design</vt:lpstr>
      <vt:lpstr>Proof of Concept</vt:lpstr>
      <vt:lpstr>Proof of Concept - Continued</vt:lpstr>
      <vt:lpstr>Hardware Decisions</vt:lpstr>
      <vt:lpstr>Testing and Measuring</vt:lpstr>
      <vt:lpstr>Verification</vt:lpstr>
      <vt:lpstr>Prototype Cost Analysis</vt:lpstr>
      <vt:lpstr>PowerPoint Presentation</vt:lpstr>
      <vt:lpstr>PowerPoint Presentation</vt:lpstr>
      <vt:lpstr>Summary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Peddinghaus Tube Conveyor</dc:title>
  <cp:revision>1</cp:revision>
  <dcterms:modified xsi:type="dcterms:W3CDTF">2023-04-21T16:31:22Z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0x010100710613DEC4BFC24198300E79884F7DF2</vt:lpwstr>
  </property>
  <property fmtid="{D5CDD505-2E9C-101B-9397-08002B2CF9AE}" pid="3" name="MediaServiceImageTags">
    <vt:lpwstr/>
  </property>
</Properties>
</file>