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9" r:id="rId2"/>
    <p:sldMasterId id="2147483657" r:id="rId3"/>
    <p:sldMasterId id="2147483653" r:id="rId4"/>
  </p:sldMasterIdLst>
  <p:notesMasterIdLst>
    <p:notesMasterId r:id="rId6"/>
  </p:notesMasterIdLst>
  <p:handoutMasterIdLst>
    <p:handoutMasterId r:id="rId7"/>
  </p:handoutMasterIdLst>
  <p:sldIdLst>
    <p:sldId id="258" r:id="rId5"/>
  </p:sldIdLst>
  <p:sldSz cx="43891200" cy="32918400"/>
  <p:notesSz cx="6858000" cy="9144000"/>
  <p:defaultTex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guide id="7" pos="281">
          <p15:clr>
            <a:srgbClr val="A4A3A4"/>
          </p15:clr>
        </p15:guide>
        <p15:guide id="8" pos="2736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18AA5E8-27A3-4AC6-9199-B251EE06FC5C}" v="56" dt="2023-04-02T20:26:08.68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028" autoAdjust="0"/>
    <p:restoredTop sz="94694" autoAdjust="0"/>
  </p:normalViewPr>
  <p:slideViewPr>
    <p:cSldViewPr snapToGrid="0" snapToObjects="1" showGuides="1">
      <p:cViewPr>
        <p:scale>
          <a:sx n="16" d="100"/>
          <a:sy n="16" d="100"/>
        </p:scale>
        <p:origin x="1939" y="96"/>
      </p:cViewPr>
      <p:guideLst>
        <p:guide orient="horz" pos="3318"/>
        <p:guide orient="horz" pos="288"/>
        <p:guide orient="horz" pos="20160"/>
        <p:guide orient="horz"/>
        <p:guide pos="581"/>
        <p:guide pos="27069"/>
        <p:guide pos="281"/>
        <p:guide pos="27369"/>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13" Type="http://schemas.microsoft.com/office/2016/11/relationships/changesInfo" Target="changesInfos/changesInfo1.xml"/><Relationship Id="rId3" Type="http://schemas.openxmlformats.org/officeDocument/2006/relationships/slideMaster" Target="slideMasters/slideMaster3.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baxter" userId="5145782679952a63" providerId="LiveId" clId="{918AA5E8-27A3-4AC6-9199-B251EE06FC5C}"/>
    <pc:docChg chg="undo custSel modSld">
      <pc:chgData name="sarah baxter" userId="5145782679952a63" providerId="LiveId" clId="{918AA5E8-27A3-4AC6-9199-B251EE06FC5C}" dt="2023-04-02T20:26:08.689" v="1407" actId="1076"/>
      <pc:docMkLst>
        <pc:docMk/>
      </pc:docMkLst>
      <pc:sldChg chg="addSp delSp modSp mod">
        <pc:chgData name="sarah baxter" userId="5145782679952a63" providerId="LiveId" clId="{918AA5E8-27A3-4AC6-9199-B251EE06FC5C}" dt="2023-04-02T20:26:08.689" v="1407" actId="1076"/>
        <pc:sldMkLst>
          <pc:docMk/>
          <pc:sldMk cId="1343797804" sldId="258"/>
        </pc:sldMkLst>
        <pc:spChg chg="mod">
          <ac:chgData name="sarah baxter" userId="5145782679952a63" providerId="LiveId" clId="{918AA5E8-27A3-4AC6-9199-B251EE06FC5C}" dt="2023-03-30T02:00:55.859" v="371" actId="20577"/>
          <ac:spMkLst>
            <pc:docMk/>
            <pc:sldMk cId="1343797804" sldId="258"/>
            <ac:spMk id="2" creationId="{DDB21084-C71A-0D70-FD41-C91068640E44}"/>
          </ac:spMkLst>
        </pc:spChg>
        <pc:spChg chg="mod">
          <ac:chgData name="sarah baxter" userId="5145782679952a63" providerId="LiveId" clId="{918AA5E8-27A3-4AC6-9199-B251EE06FC5C}" dt="2023-03-30T01:45:32.920" v="282" actId="1076"/>
          <ac:spMkLst>
            <pc:docMk/>
            <pc:sldMk cId="1343797804" sldId="258"/>
            <ac:spMk id="3" creationId="{6EB24F1C-3292-8E85-F465-BEB504038F7E}"/>
          </ac:spMkLst>
        </pc:spChg>
        <pc:spChg chg="mod">
          <ac:chgData name="sarah baxter" userId="5145782679952a63" providerId="LiveId" clId="{918AA5E8-27A3-4AC6-9199-B251EE06FC5C}" dt="2023-03-30T02:01:19.084" v="376" actId="1076"/>
          <ac:spMkLst>
            <pc:docMk/>
            <pc:sldMk cId="1343797804" sldId="258"/>
            <ac:spMk id="4" creationId="{03A3B4D1-D64E-917F-88C4-31A8C98D60AF}"/>
          </ac:spMkLst>
        </pc:spChg>
        <pc:spChg chg="mod">
          <ac:chgData name="sarah baxter" userId="5145782679952a63" providerId="LiveId" clId="{918AA5E8-27A3-4AC6-9199-B251EE06FC5C}" dt="2023-03-30T01:53:10.855" v="318" actId="14100"/>
          <ac:spMkLst>
            <pc:docMk/>
            <pc:sldMk cId="1343797804" sldId="258"/>
            <ac:spMk id="5" creationId="{FD713C0E-E868-D5EB-E7AE-8BC1B2CAEE06}"/>
          </ac:spMkLst>
        </pc:spChg>
        <pc:spChg chg="mod">
          <ac:chgData name="sarah baxter" userId="5145782679952a63" providerId="LiveId" clId="{918AA5E8-27A3-4AC6-9199-B251EE06FC5C}" dt="2023-03-30T01:47:55.863" v="297" actId="255"/>
          <ac:spMkLst>
            <pc:docMk/>
            <pc:sldMk cId="1343797804" sldId="258"/>
            <ac:spMk id="6" creationId="{923E2CA4-F7F0-ED5A-74A8-2FB8F2978C91}"/>
          </ac:spMkLst>
        </pc:spChg>
        <pc:spChg chg="mod">
          <ac:chgData name="sarah baxter" userId="5145782679952a63" providerId="LiveId" clId="{918AA5E8-27A3-4AC6-9199-B251EE06FC5C}" dt="2023-03-30T01:52:51.593" v="316" actId="255"/>
          <ac:spMkLst>
            <pc:docMk/>
            <pc:sldMk cId="1343797804" sldId="258"/>
            <ac:spMk id="7" creationId="{2DAB09EC-819E-FADA-4A00-E7984CE8BB2E}"/>
          </ac:spMkLst>
        </pc:spChg>
        <pc:spChg chg="mod">
          <ac:chgData name="sarah baxter" userId="5145782679952a63" providerId="LiveId" clId="{918AA5E8-27A3-4AC6-9199-B251EE06FC5C}" dt="2023-03-30T01:52:03.269" v="309" actId="255"/>
          <ac:spMkLst>
            <pc:docMk/>
            <pc:sldMk cId="1343797804" sldId="258"/>
            <ac:spMk id="8" creationId="{E63FB1F1-CC5B-A8CD-F558-EC6AD529203B}"/>
          </ac:spMkLst>
        </pc:spChg>
        <pc:spChg chg="mod">
          <ac:chgData name="sarah baxter" userId="5145782679952a63" providerId="LiveId" clId="{918AA5E8-27A3-4AC6-9199-B251EE06FC5C}" dt="2023-03-30T01:58:49.195" v="335" actId="255"/>
          <ac:spMkLst>
            <pc:docMk/>
            <pc:sldMk cId="1343797804" sldId="258"/>
            <ac:spMk id="9" creationId="{73D75E82-7339-0976-2103-BC9641B33A96}"/>
          </ac:spMkLst>
        </pc:spChg>
        <pc:spChg chg="mod">
          <ac:chgData name="sarah baxter" userId="5145782679952a63" providerId="LiveId" clId="{918AA5E8-27A3-4AC6-9199-B251EE06FC5C}" dt="2023-03-30T01:59:16.489" v="338" actId="255"/>
          <ac:spMkLst>
            <pc:docMk/>
            <pc:sldMk cId="1343797804" sldId="258"/>
            <ac:spMk id="10" creationId="{59413A49-2A7C-9C75-A7F7-1FBD0324F3FF}"/>
          </ac:spMkLst>
        </pc:spChg>
        <pc:spChg chg="mod">
          <ac:chgData name="sarah baxter" userId="5145782679952a63" providerId="LiveId" clId="{918AA5E8-27A3-4AC6-9199-B251EE06FC5C}" dt="2023-04-02T20:25:38.188" v="1403" actId="1076"/>
          <ac:spMkLst>
            <pc:docMk/>
            <pc:sldMk cId="1343797804" sldId="258"/>
            <ac:spMk id="11" creationId="{15C47B0B-03DC-12F6-973E-961C056DDC4C}"/>
          </ac:spMkLst>
        </pc:spChg>
        <pc:spChg chg="mod">
          <ac:chgData name="sarah baxter" userId="5145782679952a63" providerId="LiveId" clId="{918AA5E8-27A3-4AC6-9199-B251EE06FC5C}" dt="2023-04-02T20:25:34.460" v="1402" actId="1076"/>
          <ac:spMkLst>
            <pc:docMk/>
            <pc:sldMk cId="1343797804" sldId="258"/>
            <ac:spMk id="12" creationId="{72542FA6-FE8F-39D8-7E85-57ADEF751E8B}"/>
          </ac:spMkLst>
        </pc:spChg>
        <pc:spChg chg="mod">
          <ac:chgData name="sarah baxter" userId="5145782679952a63" providerId="LiveId" clId="{918AA5E8-27A3-4AC6-9199-B251EE06FC5C}" dt="2023-04-02T20:25:28.460" v="1401" actId="1076"/>
          <ac:spMkLst>
            <pc:docMk/>
            <pc:sldMk cId="1343797804" sldId="258"/>
            <ac:spMk id="13" creationId="{F8E45372-8A62-80DD-0107-EC7468F3CE33}"/>
          </ac:spMkLst>
        </pc:spChg>
        <pc:spChg chg="mod">
          <ac:chgData name="sarah baxter" userId="5145782679952a63" providerId="LiveId" clId="{918AA5E8-27A3-4AC6-9199-B251EE06FC5C}" dt="2023-04-02T20:25:25.370" v="1400" actId="1076"/>
          <ac:spMkLst>
            <pc:docMk/>
            <pc:sldMk cId="1343797804" sldId="258"/>
            <ac:spMk id="14" creationId="{9EE27428-237F-AB1F-1E15-6B8CB6D2F1C9}"/>
          </ac:spMkLst>
        </pc:spChg>
        <pc:spChg chg="mod">
          <ac:chgData name="sarah baxter" userId="5145782679952a63" providerId="LiveId" clId="{918AA5E8-27A3-4AC6-9199-B251EE06FC5C}" dt="2023-03-30T02:01:13.865" v="375" actId="1076"/>
          <ac:spMkLst>
            <pc:docMk/>
            <pc:sldMk cId="1343797804" sldId="258"/>
            <ac:spMk id="15" creationId="{79F5D8C7-2750-2DB3-7A38-1744609FCAE1}"/>
          </ac:spMkLst>
        </pc:spChg>
        <pc:spChg chg="mod">
          <ac:chgData name="sarah baxter" userId="5145782679952a63" providerId="LiveId" clId="{918AA5E8-27A3-4AC6-9199-B251EE06FC5C}" dt="2023-03-30T01:08:25.125" v="184" actId="20577"/>
          <ac:spMkLst>
            <pc:docMk/>
            <pc:sldMk cId="1343797804" sldId="258"/>
            <ac:spMk id="16" creationId="{26AA3C6E-EA64-4946-6F5A-E7D7655FF48B}"/>
          </ac:spMkLst>
        </pc:spChg>
        <pc:spChg chg="mod">
          <ac:chgData name="sarah baxter" userId="5145782679952a63" providerId="LiveId" clId="{918AA5E8-27A3-4AC6-9199-B251EE06FC5C}" dt="2023-04-02T20:25:06.522" v="1399" actId="1076"/>
          <ac:spMkLst>
            <pc:docMk/>
            <pc:sldMk cId="1343797804" sldId="258"/>
            <ac:spMk id="17" creationId="{3471C550-1586-C303-D090-275C468E2B23}"/>
          </ac:spMkLst>
        </pc:spChg>
        <pc:spChg chg="mod">
          <ac:chgData name="sarah baxter" userId="5145782679952a63" providerId="LiveId" clId="{918AA5E8-27A3-4AC6-9199-B251EE06FC5C}" dt="2023-03-30T01:07:20.071" v="111" actId="255"/>
          <ac:spMkLst>
            <pc:docMk/>
            <pc:sldMk cId="1343797804" sldId="258"/>
            <ac:spMk id="18" creationId="{2BFF52D2-CEDB-A11D-C677-490A35F6E38F}"/>
          </ac:spMkLst>
        </pc:spChg>
        <pc:spChg chg="add mod">
          <ac:chgData name="sarah baxter" userId="5145782679952a63" providerId="LiveId" clId="{918AA5E8-27A3-4AC6-9199-B251EE06FC5C}" dt="2023-03-30T02:01:09.772" v="374" actId="1076"/>
          <ac:spMkLst>
            <pc:docMk/>
            <pc:sldMk cId="1343797804" sldId="258"/>
            <ac:spMk id="19" creationId="{902E408A-3940-7923-A530-974FF7A8AB64}"/>
          </ac:spMkLst>
        </pc:spChg>
        <pc:spChg chg="add mod">
          <ac:chgData name="sarah baxter" userId="5145782679952a63" providerId="LiveId" clId="{918AA5E8-27A3-4AC6-9199-B251EE06FC5C}" dt="2023-04-01T20:03:54.925" v="416" actId="20577"/>
          <ac:spMkLst>
            <pc:docMk/>
            <pc:sldMk cId="1343797804" sldId="258"/>
            <ac:spMk id="20" creationId="{2B38A596-73CF-B55B-430C-1AA0003DF0A3}"/>
          </ac:spMkLst>
        </pc:spChg>
        <pc:spChg chg="add del mod">
          <ac:chgData name="sarah baxter" userId="5145782679952a63" providerId="LiveId" clId="{918AA5E8-27A3-4AC6-9199-B251EE06FC5C}" dt="2023-03-30T02:05:54.558" v="380" actId="478"/>
          <ac:spMkLst>
            <pc:docMk/>
            <pc:sldMk cId="1343797804" sldId="258"/>
            <ac:spMk id="22" creationId="{144D0D59-8D68-5121-7769-6650236EA060}"/>
          </ac:spMkLst>
        </pc:spChg>
        <pc:graphicFrameChg chg="add del mod">
          <ac:chgData name="sarah baxter" userId="5145782679952a63" providerId="LiveId" clId="{918AA5E8-27A3-4AC6-9199-B251EE06FC5C}" dt="2023-03-30T02:05:54.558" v="380" actId="478"/>
          <ac:graphicFrameMkLst>
            <pc:docMk/>
            <pc:sldMk cId="1343797804" sldId="258"/>
            <ac:graphicFrameMk id="21" creationId="{7DE24ECD-842A-0C82-ADDA-6DFFC8617B42}"/>
          </ac:graphicFrameMkLst>
        </pc:graphicFrameChg>
        <pc:graphicFrameChg chg="add del mod">
          <ac:chgData name="sarah baxter" userId="5145782679952a63" providerId="LiveId" clId="{918AA5E8-27A3-4AC6-9199-B251EE06FC5C}" dt="2023-04-02T19:00:00.070" v="1352" actId="478"/>
          <ac:graphicFrameMkLst>
            <pc:docMk/>
            <pc:sldMk cId="1343797804" sldId="258"/>
            <ac:graphicFrameMk id="24" creationId="{80C5CACF-5E90-1147-D3B1-655187651615}"/>
          </ac:graphicFrameMkLst>
        </pc:graphicFrameChg>
        <pc:graphicFrameChg chg="add del mod">
          <ac:chgData name="sarah baxter" userId="5145782679952a63" providerId="LiveId" clId="{918AA5E8-27A3-4AC6-9199-B251EE06FC5C}" dt="2023-04-02T19:04:18.790" v="1362" actId="478"/>
          <ac:graphicFrameMkLst>
            <pc:docMk/>
            <pc:sldMk cId="1343797804" sldId="258"/>
            <ac:graphicFrameMk id="28" creationId="{A6C3F0FC-B84D-8930-CF89-99783F1409B7}"/>
          </ac:graphicFrameMkLst>
        </pc:graphicFrameChg>
        <pc:graphicFrameChg chg="add del mod">
          <ac:chgData name="sarah baxter" userId="5145782679952a63" providerId="LiveId" clId="{918AA5E8-27A3-4AC6-9199-B251EE06FC5C}" dt="2023-04-01T20:43:45.427" v="1050" actId="478"/>
          <ac:graphicFrameMkLst>
            <pc:docMk/>
            <pc:sldMk cId="1343797804" sldId="258"/>
            <ac:graphicFrameMk id="35" creationId="{BA09F257-4A90-F72C-C954-51A805599FC4}"/>
          </ac:graphicFrameMkLst>
        </pc:graphicFrameChg>
        <pc:graphicFrameChg chg="add del mod">
          <ac:chgData name="sarah baxter" userId="5145782679952a63" providerId="LiveId" clId="{918AA5E8-27A3-4AC6-9199-B251EE06FC5C}" dt="2023-04-02T19:12:26.171" v="1368" actId="478"/>
          <ac:graphicFrameMkLst>
            <pc:docMk/>
            <pc:sldMk cId="1343797804" sldId="258"/>
            <ac:graphicFrameMk id="36" creationId="{8E0E824F-B033-BE21-C9D2-E8B132289CBD}"/>
          </ac:graphicFrameMkLst>
        </pc:graphicFrameChg>
        <pc:graphicFrameChg chg="add del mod">
          <ac:chgData name="sarah baxter" userId="5145782679952a63" providerId="LiveId" clId="{918AA5E8-27A3-4AC6-9199-B251EE06FC5C}" dt="2023-04-02T19:27:50.778" v="1372" actId="478"/>
          <ac:graphicFrameMkLst>
            <pc:docMk/>
            <pc:sldMk cId="1343797804" sldId="258"/>
            <ac:graphicFrameMk id="39" creationId="{73DDEB1C-0EB0-1F13-F563-2A56097D943D}"/>
          </ac:graphicFrameMkLst>
        </pc:graphicFrameChg>
        <pc:picChg chg="add mod">
          <ac:chgData name="sarah baxter" userId="5145782679952a63" providerId="LiveId" clId="{918AA5E8-27A3-4AC6-9199-B251EE06FC5C}" dt="2023-04-01T20:12:09.955" v="425" actId="1076"/>
          <ac:picMkLst>
            <pc:docMk/>
            <pc:sldMk cId="1343797804" sldId="258"/>
            <ac:picMk id="22" creationId="{89E11595-6756-A457-C599-41CA1E9CBF8C}"/>
          </ac:picMkLst>
        </pc:picChg>
        <pc:picChg chg="add del mod">
          <ac:chgData name="sarah baxter" userId="5145782679952a63" providerId="LiveId" clId="{918AA5E8-27A3-4AC6-9199-B251EE06FC5C}" dt="2023-04-01T20:10:40.947" v="417" actId="478"/>
          <ac:picMkLst>
            <pc:docMk/>
            <pc:sldMk cId="1343797804" sldId="258"/>
            <ac:picMk id="24" creationId="{30562E17-E0D2-1A3C-FE00-46AF51FB279B}"/>
          </ac:picMkLst>
        </pc:picChg>
        <pc:picChg chg="add mod">
          <ac:chgData name="sarah baxter" userId="5145782679952a63" providerId="LiveId" clId="{918AA5E8-27A3-4AC6-9199-B251EE06FC5C}" dt="2023-04-01T20:12:38.424" v="431" actId="1076"/>
          <ac:picMkLst>
            <pc:docMk/>
            <pc:sldMk cId="1343797804" sldId="258"/>
            <ac:picMk id="25" creationId="{70D88721-DB1F-E812-6E21-1FDDCDF9625C}"/>
          </ac:picMkLst>
        </pc:picChg>
        <pc:picChg chg="add del mod">
          <ac:chgData name="sarah baxter" userId="5145782679952a63" providerId="LiveId" clId="{918AA5E8-27A3-4AC6-9199-B251EE06FC5C}" dt="2023-04-01T20:10:42.647" v="418" actId="478"/>
          <ac:picMkLst>
            <pc:docMk/>
            <pc:sldMk cId="1343797804" sldId="258"/>
            <ac:picMk id="26" creationId="{1D02C7E3-A3D8-B22D-03C0-26236B1571EC}"/>
          </ac:picMkLst>
        </pc:picChg>
        <pc:picChg chg="add del mod">
          <ac:chgData name="sarah baxter" userId="5145782679952a63" providerId="LiveId" clId="{918AA5E8-27A3-4AC6-9199-B251EE06FC5C}" dt="2023-04-01T20:10:48.199" v="419" actId="478"/>
          <ac:picMkLst>
            <pc:docMk/>
            <pc:sldMk cId="1343797804" sldId="258"/>
            <ac:picMk id="28" creationId="{6862BBDB-B249-8712-D4D3-A2D7E9944D34}"/>
          </ac:picMkLst>
        </pc:picChg>
        <pc:picChg chg="add mod">
          <ac:chgData name="sarah baxter" userId="5145782679952a63" providerId="LiveId" clId="{918AA5E8-27A3-4AC6-9199-B251EE06FC5C}" dt="2023-04-01T20:13:17.366" v="437" actId="1076"/>
          <ac:picMkLst>
            <pc:docMk/>
            <pc:sldMk cId="1343797804" sldId="258"/>
            <ac:picMk id="29" creationId="{1FBD336D-049C-B47A-3CE9-0BAD0F8FDAFA}"/>
          </ac:picMkLst>
        </pc:picChg>
        <pc:picChg chg="add mod">
          <ac:chgData name="sarah baxter" userId="5145782679952a63" providerId="LiveId" clId="{918AA5E8-27A3-4AC6-9199-B251EE06FC5C}" dt="2023-04-01T20:13:57.900" v="443" actId="1076"/>
          <ac:picMkLst>
            <pc:docMk/>
            <pc:sldMk cId="1343797804" sldId="258"/>
            <ac:picMk id="31" creationId="{9D3843C2-4936-4DF1-81EC-5D9389E607A8}"/>
          </ac:picMkLst>
        </pc:picChg>
        <pc:picChg chg="add mod">
          <ac:chgData name="sarah baxter" userId="5145782679952a63" providerId="LiveId" clId="{918AA5E8-27A3-4AC6-9199-B251EE06FC5C}" dt="2023-04-02T20:26:08.689" v="1407" actId="1076"/>
          <ac:picMkLst>
            <pc:docMk/>
            <pc:sldMk cId="1343797804" sldId="258"/>
            <ac:picMk id="32" creationId="{9CD92A4E-EB76-1005-6FDD-F35D6B88915F}"/>
          </ac:picMkLst>
        </pc:picChg>
        <pc:picChg chg="add mod">
          <ac:chgData name="sarah baxter" userId="5145782679952a63" providerId="LiveId" clId="{918AA5E8-27A3-4AC6-9199-B251EE06FC5C}" dt="2023-04-02T20:19:35.920" v="1381" actId="1076"/>
          <ac:picMkLst>
            <pc:docMk/>
            <pc:sldMk cId="1343797804" sldId="258"/>
            <ac:picMk id="40" creationId="{BAC82767-4853-B667-B4DE-5407CC2C51AC}"/>
          </ac:picMkLst>
        </pc:picChg>
        <pc:picChg chg="add mod">
          <ac:chgData name="sarah baxter" userId="5145782679952a63" providerId="LiveId" clId="{918AA5E8-27A3-4AC6-9199-B251EE06FC5C}" dt="2023-04-02T19:28:07.559" v="1377" actId="1076"/>
          <ac:picMkLst>
            <pc:docMk/>
            <pc:sldMk cId="1343797804" sldId="258"/>
            <ac:picMk id="1025" creationId="{780C3EB0-C711-7DCD-EABD-24EB68CF1F8A}"/>
          </ac:picMkLst>
        </pc:picChg>
        <pc:picChg chg="add mod">
          <ac:chgData name="sarah baxter" userId="5145782679952a63" providerId="LiveId" clId="{918AA5E8-27A3-4AC6-9199-B251EE06FC5C}" dt="2023-03-30T02:01:22.530" v="377" actId="1076"/>
          <ac:picMkLst>
            <pc:docMk/>
            <pc:sldMk cId="1343797804" sldId="258"/>
            <ac:picMk id="1026" creationId="{EEF51BE0-EBAF-1B3D-4878-E891CDA11CCC}"/>
          </ac:picMkLst>
        </pc:picChg>
        <pc:picChg chg="add mod">
          <ac:chgData name="sarah baxter" userId="5145782679952a63" providerId="LiveId" clId="{918AA5E8-27A3-4AC6-9199-B251EE06FC5C}" dt="2023-04-02T20:22:27.108" v="1388" actId="14100"/>
          <ac:picMkLst>
            <pc:docMk/>
            <pc:sldMk cId="1343797804" sldId="258"/>
            <ac:picMk id="1027" creationId="{EDF50EF4-AF3E-29C9-994D-F9037B1C0705}"/>
          </ac:picMkLst>
        </pc:picChg>
        <pc:picChg chg="add mod">
          <ac:chgData name="sarah baxter" userId="5145782679952a63" providerId="LiveId" clId="{918AA5E8-27A3-4AC6-9199-B251EE06FC5C}" dt="2023-04-02T20:24:42.575" v="1392" actId="1076"/>
          <ac:picMkLst>
            <pc:docMk/>
            <pc:sldMk cId="1343797804" sldId="258"/>
            <ac:picMk id="1028" creationId="{5494DFEF-03E1-5431-2DC4-88A4F9DCEB2E}"/>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4/2/2023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4/2/2023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8900" rtl="0" eaLnBrk="1" latinLnBrk="0" hangingPunct="1">
      <a:defRPr sz="5800" kern="1200">
        <a:solidFill>
          <a:schemeClr val="tx1"/>
        </a:solidFill>
        <a:latin typeface="+mn-lt"/>
        <a:ea typeface="+mn-ea"/>
        <a:cs typeface="+mn-cs"/>
      </a:defRPr>
    </a:lvl1pPr>
    <a:lvl2pPr marL="2194451" algn="l" defTabSz="4388900" rtl="0" eaLnBrk="1" latinLnBrk="0" hangingPunct="1">
      <a:defRPr sz="5800" kern="1200">
        <a:solidFill>
          <a:schemeClr val="tx1"/>
        </a:solidFill>
        <a:latin typeface="+mn-lt"/>
        <a:ea typeface="+mn-ea"/>
        <a:cs typeface="+mn-cs"/>
      </a:defRPr>
    </a:lvl2pPr>
    <a:lvl3pPr marL="4388900" algn="l" defTabSz="4388900" rtl="0" eaLnBrk="1" latinLnBrk="0" hangingPunct="1">
      <a:defRPr sz="5800" kern="1200">
        <a:solidFill>
          <a:schemeClr val="tx1"/>
        </a:solidFill>
        <a:latin typeface="+mn-lt"/>
        <a:ea typeface="+mn-ea"/>
        <a:cs typeface="+mn-cs"/>
      </a:defRPr>
    </a:lvl3pPr>
    <a:lvl4pPr marL="6583351" algn="l" defTabSz="4388900" rtl="0" eaLnBrk="1" latinLnBrk="0" hangingPunct="1">
      <a:defRPr sz="5800" kern="1200">
        <a:solidFill>
          <a:schemeClr val="tx1"/>
        </a:solidFill>
        <a:latin typeface="+mn-lt"/>
        <a:ea typeface="+mn-ea"/>
        <a:cs typeface="+mn-cs"/>
      </a:defRPr>
    </a:lvl4pPr>
    <a:lvl5pPr marL="8777801" algn="l" defTabSz="4388900" rtl="0" eaLnBrk="1" latinLnBrk="0" hangingPunct="1">
      <a:defRPr sz="5800" kern="1200">
        <a:solidFill>
          <a:schemeClr val="tx1"/>
        </a:solidFill>
        <a:latin typeface="+mn-lt"/>
        <a:ea typeface="+mn-ea"/>
        <a:cs typeface="+mn-cs"/>
      </a:defRPr>
    </a:lvl5pPr>
    <a:lvl6pPr marL="10972252" algn="l" defTabSz="4388900" rtl="0" eaLnBrk="1" latinLnBrk="0" hangingPunct="1">
      <a:defRPr sz="5800" kern="1200">
        <a:solidFill>
          <a:schemeClr val="tx1"/>
        </a:solidFill>
        <a:latin typeface="+mn-lt"/>
        <a:ea typeface="+mn-ea"/>
        <a:cs typeface="+mn-cs"/>
      </a:defRPr>
    </a:lvl6pPr>
    <a:lvl7pPr marL="13166703" algn="l" defTabSz="4388900" rtl="0" eaLnBrk="1" latinLnBrk="0" hangingPunct="1">
      <a:defRPr sz="5800" kern="1200">
        <a:solidFill>
          <a:schemeClr val="tx1"/>
        </a:solidFill>
        <a:latin typeface="+mn-lt"/>
        <a:ea typeface="+mn-ea"/>
        <a:cs typeface="+mn-cs"/>
      </a:defRPr>
    </a:lvl7pPr>
    <a:lvl8pPr marL="15361152" algn="l" defTabSz="4388900" rtl="0" eaLnBrk="1" latinLnBrk="0" hangingPunct="1">
      <a:defRPr sz="5800" kern="1200">
        <a:solidFill>
          <a:schemeClr val="tx1"/>
        </a:solidFill>
        <a:latin typeface="+mn-lt"/>
        <a:ea typeface="+mn-ea"/>
        <a:cs typeface="+mn-cs"/>
      </a:defRPr>
    </a:lvl8pPr>
    <a:lvl9pPr marL="17555603" algn="l" defTabSz="4388900" rtl="0" eaLnBrk="1" latinLnBrk="0" hangingPunct="1">
      <a:defRPr sz="5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59674" y="6378481"/>
            <a:ext cx="10056813" cy="846363"/>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77827" y="5548749"/>
            <a:ext cx="10048875" cy="754045"/>
          </a:xfrm>
          <a:prstGeom prst="rect">
            <a:avLst/>
          </a:prstGeom>
          <a:noFill/>
        </p:spPr>
        <p:txBody>
          <a:bodyPr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77825" y="14212513"/>
            <a:ext cx="10050462" cy="754045"/>
          </a:xfrm>
          <a:prstGeom prst="rect">
            <a:avLst/>
          </a:prstGeom>
          <a:noFill/>
        </p:spPr>
        <p:txBody>
          <a:bodyPr wrap="square"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460161" y="6378481"/>
            <a:ext cx="10048874" cy="846363"/>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460162" y="5548749"/>
            <a:ext cx="10048875" cy="754045"/>
          </a:xfrm>
          <a:prstGeom prst="rect">
            <a:avLst/>
          </a:prstGeom>
          <a:noFill/>
        </p:spPr>
        <p:txBody>
          <a:bodyPr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448845" y="6378481"/>
            <a:ext cx="10048874" cy="846363"/>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440906" y="5548749"/>
            <a:ext cx="10058400" cy="754045"/>
          </a:xfrm>
          <a:prstGeom prst="rect">
            <a:avLst/>
          </a:prstGeom>
          <a:noFill/>
        </p:spPr>
        <p:txBody>
          <a:bodyPr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3422043" y="5548749"/>
            <a:ext cx="10047018" cy="754045"/>
          </a:xfrm>
          <a:prstGeom prst="rect">
            <a:avLst/>
          </a:prstGeom>
          <a:noFill/>
        </p:spPr>
        <p:txBody>
          <a:bodyPr wrap="square"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3422043" y="6378481"/>
            <a:ext cx="10047018" cy="846363"/>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3422043" y="14272738"/>
            <a:ext cx="10047018" cy="754045"/>
          </a:xfrm>
          <a:prstGeom prst="rect">
            <a:avLst/>
          </a:prstGeom>
          <a:noFill/>
        </p:spPr>
        <p:txBody>
          <a:bodyPr wrap="square"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3422043" y="15011402"/>
            <a:ext cx="10052050" cy="846363"/>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3422043" y="25679401"/>
            <a:ext cx="10047018" cy="754045"/>
          </a:xfrm>
          <a:prstGeom prst="rect">
            <a:avLst/>
          </a:prstGeom>
          <a:noFill/>
        </p:spPr>
        <p:txBody>
          <a:bodyPr wrap="square"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3422043" y="26433446"/>
            <a:ext cx="10052050" cy="846363"/>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59674" y="14951552"/>
            <a:ext cx="10056813" cy="846363"/>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68" cy="923330"/>
          </a:xfrm>
          <a:prstGeom prst="rect">
            <a:avLst/>
          </a:prstGeom>
        </p:spPr>
        <p:txBody>
          <a:bodyPr anchor="t" anchorCtr="0">
            <a:spAutoFit/>
          </a:bodyPr>
          <a:lstStyle>
            <a:lvl1pPr marL="0" indent="0" algn="ctr">
              <a:buFontTx/>
              <a:buNone/>
              <a:defRPr sz="54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323439"/>
          </a:xfrm>
          <a:prstGeom prst="rect">
            <a:avLst/>
          </a:prstGeom>
        </p:spPr>
        <p:txBody>
          <a:bodyPr anchor="t" anchorCtr="0">
            <a:spAutoFit/>
          </a:bodyPr>
          <a:lstStyle>
            <a:lvl1pPr marL="0" indent="0" algn="ctr">
              <a:buFontTx/>
              <a:buNone/>
              <a:defRPr sz="80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569660"/>
          </a:xfrm>
          <a:prstGeom prst="rect">
            <a:avLst/>
          </a:prstGeom>
        </p:spPr>
        <p:txBody>
          <a:bodyPr anchor="t" anchorCtr="0">
            <a:spAutoFit/>
          </a:bodyPr>
          <a:lstStyle>
            <a:lvl1pPr marL="0" indent="0" algn="ctr">
              <a:buFontTx/>
              <a:buNone/>
              <a:defRPr sz="9600" b="1">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thout Quick Guides -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59674" y="6378481"/>
            <a:ext cx="10056813" cy="846363"/>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77827" y="5548749"/>
            <a:ext cx="10048875" cy="754045"/>
          </a:xfrm>
          <a:prstGeom prst="rect">
            <a:avLst/>
          </a:prstGeom>
          <a:noFill/>
        </p:spPr>
        <p:txBody>
          <a:bodyPr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77825" y="14212513"/>
            <a:ext cx="10050462" cy="754045"/>
          </a:xfrm>
          <a:prstGeom prst="rect">
            <a:avLst/>
          </a:prstGeom>
          <a:noFill/>
        </p:spPr>
        <p:txBody>
          <a:bodyPr wrap="square"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460161" y="6378481"/>
            <a:ext cx="10048874" cy="846363"/>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460162" y="5548749"/>
            <a:ext cx="10048875" cy="754045"/>
          </a:xfrm>
          <a:prstGeom prst="rect">
            <a:avLst/>
          </a:prstGeom>
          <a:noFill/>
        </p:spPr>
        <p:txBody>
          <a:bodyPr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448845" y="6378481"/>
            <a:ext cx="10048874" cy="846363"/>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440906" y="5548749"/>
            <a:ext cx="10058400" cy="754045"/>
          </a:xfrm>
          <a:prstGeom prst="rect">
            <a:avLst/>
          </a:prstGeom>
          <a:noFill/>
        </p:spPr>
        <p:txBody>
          <a:bodyPr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3422043" y="5548749"/>
            <a:ext cx="10047018" cy="754045"/>
          </a:xfrm>
          <a:prstGeom prst="rect">
            <a:avLst/>
          </a:prstGeom>
          <a:noFill/>
        </p:spPr>
        <p:txBody>
          <a:bodyPr wrap="square"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3422043" y="6378481"/>
            <a:ext cx="10047018" cy="846363"/>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3422043" y="14272738"/>
            <a:ext cx="10047018" cy="754045"/>
          </a:xfrm>
          <a:prstGeom prst="rect">
            <a:avLst/>
          </a:prstGeom>
          <a:noFill/>
        </p:spPr>
        <p:txBody>
          <a:bodyPr wrap="square"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3422043" y="15011402"/>
            <a:ext cx="10052050" cy="846363"/>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3422043" y="25679401"/>
            <a:ext cx="10047018" cy="754045"/>
          </a:xfrm>
          <a:prstGeom prst="rect">
            <a:avLst/>
          </a:prstGeom>
          <a:noFill/>
        </p:spPr>
        <p:txBody>
          <a:bodyPr wrap="square"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3422043" y="26433446"/>
            <a:ext cx="10052050" cy="846363"/>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59674" y="14951552"/>
            <a:ext cx="10056813" cy="846363"/>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68" cy="923330"/>
          </a:xfrm>
          <a:prstGeom prst="rect">
            <a:avLst/>
          </a:prstGeom>
        </p:spPr>
        <p:txBody>
          <a:bodyPr anchor="t" anchorCtr="0">
            <a:spAutoFit/>
          </a:bodyPr>
          <a:lstStyle>
            <a:lvl1pPr marL="0" indent="0" algn="ctr">
              <a:buFontTx/>
              <a:buNone/>
              <a:defRPr sz="54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323439"/>
          </a:xfrm>
          <a:prstGeom prst="rect">
            <a:avLst/>
          </a:prstGeom>
        </p:spPr>
        <p:txBody>
          <a:bodyPr anchor="t" anchorCtr="0">
            <a:spAutoFit/>
          </a:bodyPr>
          <a:lstStyle>
            <a:lvl1pPr marL="0" indent="0" algn="ctr">
              <a:buFontTx/>
              <a:buNone/>
              <a:defRPr sz="80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569660"/>
          </a:xfrm>
          <a:prstGeom prst="rect">
            <a:avLst/>
          </a:prstGeom>
        </p:spPr>
        <p:txBody>
          <a:bodyPr anchor="t" anchorCtr="0">
            <a:spAutoFit/>
          </a:bodyPr>
          <a:lstStyle>
            <a:lvl1pPr marL="0" indent="0" algn="ctr">
              <a:buFontTx/>
              <a:buNone/>
              <a:defRPr sz="9600" b="1">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861757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t" anchorCtr="0">
            <a:spAutoFit/>
          </a:bodyPr>
          <a:lstStyle>
            <a:lvl1pPr marL="0" indent="0" algn="ctr">
              <a:buNone/>
              <a:tabLst/>
              <a:defRPr sz="37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9395741" y="25845657"/>
            <a:ext cx="13576029" cy="754045"/>
          </a:xfrm>
          <a:prstGeom prst="rect">
            <a:avLst/>
          </a:prstGeom>
          <a:noFill/>
        </p:spPr>
        <p:txBody>
          <a:bodyPr wrap="square"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4" name="Text Placeholder 76"/>
          <p:cNvSpPr>
            <a:spLocks noGrp="1"/>
          </p:cNvSpPr>
          <p:nvPr>
            <p:ph type="body" sz="quarter" idx="150" hasCustomPrompt="1"/>
          </p:nvPr>
        </p:nvSpPr>
        <p:spPr>
          <a:xfrm>
            <a:off x="5932593" y="3383947"/>
            <a:ext cx="31998968" cy="923330"/>
          </a:xfrm>
          <a:prstGeom prst="rect">
            <a:avLst/>
          </a:prstGeom>
        </p:spPr>
        <p:txBody>
          <a:bodyPr anchor="t" anchorCtr="0">
            <a:spAutoFit/>
          </a:bodyPr>
          <a:lstStyle>
            <a:lvl1pPr marL="0" indent="0" algn="ctr">
              <a:buFontTx/>
              <a:buNone/>
              <a:defRPr sz="54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51" hasCustomPrompt="1"/>
          </p:nvPr>
        </p:nvSpPr>
        <p:spPr>
          <a:xfrm>
            <a:off x="5932593" y="2103787"/>
            <a:ext cx="31998968" cy="1323439"/>
          </a:xfrm>
          <a:prstGeom prst="rect">
            <a:avLst/>
          </a:prstGeom>
        </p:spPr>
        <p:txBody>
          <a:bodyPr anchor="t" anchorCtr="0">
            <a:spAutoFit/>
          </a:bodyPr>
          <a:lstStyle>
            <a:lvl1pPr marL="0" indent="0" algn="ctr">
              <a:buFontTx/>
              <a:buNone/>
              <a:defRPr sz="80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6" name="Text Placeholder 76"/>
          <p:cNvSpPr>
            <a:spLocks noGrp="1"/>
          </p:cNvSpPr>
          <p:nvPr>
            <p:ph type="body" sz="quarter" idx="153" hasCustomPrompt="1"/>
          </p:nvPr>
        </p:nvSpPr>
        <p:spPr>
          <a:xfrm>
            <a:off x="5932593" y="465813"/>
            <a:ext cx="31998968" cy="1569660"/>
          </a:xfrm>
          <a:prstGeom prst="rect">
            <a:avLst/>
          </a:prstGeom>
        </p:spPr>
        <p:txBody>
          <a:bodyPr anchor="t" anchorCtr="0">
            <a:spAutoFit/>
          </a:bodyPr>
          <a:lstStyle>
            <a:lvl1pPr marL="0" indent="0" algn="ctr">
              <a:buFontTx/>
              <a:buNone/>
              <a:defRPr sz="9600" b="1">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212225"/>
            <a:ext cx="10056813" cy="846363"/>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922341" y="5348867"/>
            <a:ext cx="10048875" cy="754045"/>
          </a:xfrm>
          <a:prstGeom prst="rect">
            <a:avLst/>
          </a:prstGeom>
          <a:noFill/>
        </p:spPr>
        <p:txBody>
          <a:bodyPr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02598" y="15043762"/>
            <a:ext cx="10058400" cy="846363"/>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1587163" y="6204287"/>
            <a:ext cx="20720048" cy="846363"/>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11587164" y="5348867"/>
            <a:ext cx="20720050" cy="754045"/>
          </a:xfrm>
          <a:prstGeom prst="rect">
            <a:avLst/>
          </a:prstGeom>
          <a:noFill/>
        </p:spPr>
        <p:txBody>
          <a:bodyPr wrap="square"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(header)  MATERIALS &amp; METHODS</a:t>
            </a:r>
          </a:p>
        </p:txBody>
      </p:sp>
      <p:sp>
        <p:nvSpPr>
          <p:cNvPr id="23" name="Text Placeholder 3"/>
          <p:cNvSpPr>
            <a:spLocks noGrp="1"/>
          </p:cNvSpPr>
          <p:nvPr>
            <p:ph type="body" sz="quarter" idx="23" hasCustomPrompt="1"/>
          </p:nvPr>
        </p:nvSpPr>
        <p:spPr>
          <a:xfrm>
            <a:off x="11587164" y="21896538"/>
            <a:ext cx="20720050" cy="846363"/>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11587162" y="21074746"/>
            <a:ext cx="20720050" cy="754045"/>
          </a:xfrm>
          <a:prstGeom prst="rect">
            <a:avLst/>
          </a:prstGeom>
          <a:noFill/>
        </p:spPr>
        <p:txBody>
          <a:bodyPr wrap="square"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32905536" y="5348867"/>
            <a:ext cx="10047018" cy="754045"/>
          </a:xfrm>
          <a:prstGeom prst="rect">
            <a:avLst/>
          </a:prstGeom>
          <a:noFill/>
        </p:spPr>
        <p:txBody>
          <a:bodyPr wrap="square"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32905536" y="6212225"/>
            <a:ext cx="10047018" cy="846363"/>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32905536" y="14272738"/>
            <a:ext cx="10047018" cy="754045"/>
          </a:xfrm>
          <a:prstGeom prst="rect">
            <a:avLst/>
          </a:prstGeom>
          <a:noFill/>
        </p:spPr>
        <p:txBody>
          <a:bodyPr wrap="square"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32905536" y="15011402"/>
            <a:ext cx="10052050" cy="846363"/>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32905536" y="25669876"/>
            <a:ext cx="10047018" cy="754045"/>
          </a:xfrm>
          <a:prstGeom prst="rect">
            <a:avLst/>
          </a:prstGeom>
          <a:noFill/>
        </p:spPr>
        <p:txBody>
          <a:bodyPr wrap="square" lIns="91436" tIns="91436" rIns="91436" bIns="91436" anchor="t" anchorCtr="0">
            <a:spAutoFit/>
          </a:bodyPr>
          <a:lstStyle>
            <a:lvl1pPr marL="0" indent="0" algn="ctr">
              <a:buNone/>
              <a:defRPr sz="37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32905536" y="26436774"/>
            <a:ext cx="10052050" cy="846363"/>
          </a:xfrm>
          <a:prstGeom prst="rect">
            <a:avLst/>
          </a:prstGeom>
        </p:spPr>
        <p:txBody>
          <a:bodyPr wrap="square" lIns="228589" tIns="228589" rIns="228589" bIns="228589" anchor="t" anchorCtr="0">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64" name="Text Placeholder 76"/>
          <p:cNvSpPr>
            <a:spLocks noGrp="1"/>
          </p:cNvSpPr>
          <p:nvPr>
            <p:ph type="body" sz="quarter" idx="150" hasCustomPrompt="1"/>
          </p:nvPr>
        </p:nvSpPr>
        <p:spPr>
          <a:xfrm>
            <a:off x="5932593" y="3383947"/>
            <a:ext cx="31998968" cy="923330"/>
          </a:xfrm>
          <a:prstGeom prst="rect">
            <a:avLst/>
          </a:prstGeom>
        </p:spPr>
        <p:txBody>
          <a:bodyPr anchor="t" anchorCtr="0">
            <a:spAutoFit/>
          </a:bodyPr>
          <a:lstStyle>
            <a:lvl1pPr marL="0" indent="0" algn="ctr">
              <a:buFontTx/>
              <a:buNone/>
              <a:defRPr sz="54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51" hasCustomPrompt="1"/>
          </p:nvPr>
        </p:nvSpPr>
        <p:spPr>
          <a:xfrm>
            <a:off x="5932593" y="2103787"/>
            <a:ext cx="31998968" cy="1323439"/>
          </a:xfrm>
          <a:prstGeom prst="rect">
            <a:avLst/>
          </a:prstGeom>
        </p:spPr>
        <p:txBody>
          <a:bodyPr anchor="t" anchorCtr="0">
            <a:spAutoFit/>
          </a:bodyPr>
          <a:lstStyle>
            <a:lvl1pPr marL="0" indent="0" algn="ctr">
              <a:buFontTx/>
              <a:buNone/>
              <a:defRPr sz="80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6" name="Text Placeholder 76"/>
          <p:cNvSpPr>
            <a:spLocks noGrp="1"/>
          </p:cNvSpPr>
          <p:nvPr>
            <p:ph type="body" sz="quarter" idx="153" hasCustomPrompt="1"/>
          </p:nvPr>
        </p:nvSpPr>
        <p:spPr>
          <a:xfrm>
            <a:off x="5932593" y="465813"/>
            <a:ext cx="31998968" cy="1569660"/>
          </a:xfrm>
          <a:prstGeom prst="rect">
            <a:avLst/>
          </a:prstGeom>
        </p:spPr>
        <p:txBody>
          <a:bodyPr anchor="t" anchorCtr="0">
            <a:spAutoFit/>
          </a:bodyPr>
          <a:lstStyle>
            <a:lvl1pPr marL="0" indent="0" algn="ctr">
              <a:buFontTx/>
              <a:buNone/>
              <a:defRPr sz="9600" b="1">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hyperlink" Target="https://www.posterpresentations.com/how-to-change-the-research-poster-template-colors.html" TargetMode="External"/><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hyperlink" Target="https://www.posterpresentations.com/how-to-change-the-research-poster-template-colors.html" TargetMode="External"/><Relationship Id="rId2" Type="http://schemas.openxmlformats.org/officeDocument/2006/relationships/theme" Target="../theme/theme3.xml"/><Relationship Id="rId1" Type="http://schemas.openxmlformats.org/officeDocument/2006/relationships/slideLayout" Target="../slideLayouts/slideLayout3.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hyperlink" Target="https://www.posterpresentations.com/how-to-change-the-research-poster-template-colors.html" TargetMode="External"/><Relationship Id="rId2" Type="http://schemas.openxmlformats.org/officeDocument/2006/relationships/theme" Target="../theme/theme4.xml"/><Relationship Id="rId1" Type="http://schemas.openxmlformats.org/officeDocument/2006/relationships/slideLayout" Target="../slideLayouts/slideLayout4.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accent6">
                <a:lumMod val="20000"/>
                <a:lumOff val="80000"/>
              </a:schemeClr>
            </a:gs>
            <a:gs pos="100000">
              <a:schemeClr val="bg1"/>
            </a:gs>
          </a:gsLst>
          <a:lin ang="5400000" scaled="1"/>
        </a:gradFill>
        <a:effectLst/>
      </p:bgPr>
    </p:bg>
    <p:spTree>
      <p:nvGrpSpPr>
        <p:cNvPr id="1" name=""/>
        <p:cNvGrpSpPr/>
        <p:nvPr/>
      </p:nvGrpSpPr>
      <p:grpSpPr>
        <a:xfrm>
          <a:off x="0" y="0"/>
          <a:ext cx="0" cy="0"/>
          <a:chOff x="0" y="0"/>
          <a:chExt cx="0" cy="0"/>
        </a:xfrm>
      </p:grpSpPr>
      <p:sp>
        <p:nvSpPr>
          <p:cNvPr id="2" name="Rounded Rectangle 1"/>
          <p:cNvSpPr/>
          <p:nvPr userDrawn="1"/>
        </p:nvSpPr>
        <p:spPr>
          <a:xfrm>
            <a:off x="446073" y="5475145"/>
            <a:ext cx="10058400" cy="26736675"/>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ed Rectangle 39"/>
          <p:cNvSpPr/>
          <p:nvPr userDrawn="1"/>
        </p:nvSpPr>
        <p:spPr>
          <a:xfrm>
            <a:off x="11428937" y="5475142"/>
            <a:ext cx="10058400" cy="26736675"/>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41"/>
          <p:cNvSpPr/>
          <p:nvPr userDrawn="1"/>
        </p:nvSpPr>
        <p:spPr>
          <a:xfrm>
            <a:off x="22411801" y="5475143"/>
            <a:ext cx="10058400" cy="26736675"/>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63"/>
          <p:cNvSpPr/>
          <p:nvPr userDrawn="1"/>
        </p:nvSpPr>
        <p:spPr>
          <a:xfrm>
            <a:off x="33394664" y="5475144"/>
            <a:ext cx="10058400" cy="26736675"/>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1" name="Rounded Rectangle 470"/>
          <p:cNvSpPr/>
          <p:nvPr userDrawn="1"/>
        </p:nvSpPr>
        <p:spPr>
          <a:xfrm>
            <a:off x="0" y="0"/>
            <a:ext cx="43891200" cy="4800600"/>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94" name="Straight Connector 1493"/>
          <p:cNvCxnSpPr/>
          <p:nvPr userDrawn="1"/>
        </p:nvCxnSpPr>
        <p:spPr>
          <a:xfrm>
            <a:off x="0" y="4800600"/>
            <a:ext cx="43891200" cy="0"/>
          </a:xfrm>
          <a:prstGeom prst="line">
            <a:avLst/>
          </a:prstGeom>
          <a:ln w="174625" cmpd="sng">
            <a:solidFill>
              <a:schemeClr val="accent6">
                <a:lumMod val="40000"/>
                <a:lumOff val="60000"/>
              </a:schemeClr>
            </a:solidFill>
            <a:prstDash val="solid"/>
          </a:ln>
        </p:spPr>
        <p:style>
          <a:lnRef idx="1">
            <a:schemeClr val="accent1"/>
          </a:lnRef>
          <a:fillRef idx="0">
            <a:schemeClr val="accent1"/>
          </a:fillRef>
          <a:effectRef idx="0">
            <a:schemeClr val="accent1"/>
          </a:effectRef>
          <a:fontRef idx="minor">
            <a:schemeClr val="tx1"/>
          </a:fontRef>
        </p:style>
      </p:cxnSp>
      <p:sp>
        <p:nvSpPr>
          <p:cNvPr id="60" name="Text Box 14"/>
          <p:cNvSpPr txBox="1">
            <a:spLocks noChangeArrowheads="1"/>
          </p:cNvSpPr>
          <p:nvPr userDrawn="1"/>
        </p:nvSpPr>
        <p:spPr bwMode="auto">
          <a:xfrm>
            <a:off x="1484177" y="32124583"/>
            <a:ext cx="2514600" cy="379588"/>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7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1200" b="1" dirty="0">
                <a:solidFill>
                  <a:schemeClr val="bg1">
                    <a:lumMod val="75000"/>
                  </a:schemeClr>
                </a:solidFill>
                <a:latin typeface="Arial" charset="0"/>
              </a:rPr>
              <a:t>www.PosterPresentations.com</a:t>
            </a:r>
          </a:p>
        </p:txBody>
      </p:sp>
      <p:graphicFrame>
        <p:nvGraphicFramePr>
          <p:cNvPr id="66" name="Table 65">
            <a:extLst>
              <a:ext uri="{FF2B5EF4-FFF2-40B4-BE49-F238E27FC236}">
                <a16:creationId xmlns:a16="http://schemas.microsoft.com/office/drawing/2014/main" id="{76A3035E-71B1-1640-B420-D98F0A833870}"/>
              </a:ext>
            </a:extLst>
          </p:cNvPr>
          <p:cNvGraphicFramePr>
            <a:graphicFrameLocks noGrp="1"/>
          </p:cNvGraphicFramePr>
          <p:nvPr userDrawn="1">
            <p:extLst>
              <p:ext uri="{D42A27DB-BD31-4B8C-83A1-F6EECF244321}">
                <p14:modId xmlns:p14="http://schemas.microsoft.com/office/powerpoint/2010/main" val="2677946538"/>
              </p:ext>
            </p:extLst>
          </p:nvPr>
        </p:nvGraphicFramePr>
        <p:xfrm>
          <a:off x="-10611120" y="14098"/>
          <a:ext cx="9776869" cy="32679220"/>
        </p:xfrm>
        <a:graphic>
          <a:graphicData uri="http://schemas.openxmlformats.org/drawingml/2006/table">
            <a:tbl>
              <a:tblPr firstRow="1" bandRow="1">
                <a:tableStyleId>{5C22544A-7EE6-4342-B048-85BDC9FD1C3A}</a:tableStyleId>
              </a:tblPr>
              <a:tblGrid>
                <a:gridCol w="4192245">
                  <a:extLst>
                    <a:ext uri="{9D8B030D-6E8A-4147-A177-3AD203B41FA5}">
                      <a16:colId xmlns:a16="http://schemas.microsoft.com/office/drawing/2014/main" val="20000"/>
                    </a:ext>
                  </a:extLst>
                </a:gridCol>
                <a:gridCol w="5584624">
                  <a:extLst>
                    <a:ext uri="{9D8B030D-6E8A-4147-A177-3AD203B41FA5}">
                      <a16:colId xmlns:a16="http://schemas.microsoft.com/office/drawing/2014/main" val="20001"/>
                    </a:ext>
                  </a:extLst>
                </a:gridCol>
              </a:tblGrid>
              <a:tr h="1329113">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600" b="0" spc="600" dirty="0">
                          <a:solidFill>
                            <a:srgbClr val="1F3A4E"/>
                          </a:solidFill>
                          <a:latin typeface="Arial Black" panose="020B0A04020102020204" pitchFamily="34" charset="0"/>
                        </a:rPr>
                        <a:t>QUICK START GUIDE</a:t>
                      </a:r>
                      <a:br>
                        <a:rPr lang="en-US" sz="3600" b="0" spc="600" dirty="0">
                          <a:solidFill>
                            <a:srgbClr val="1F3A4E"/>
                          </a:solidFill>
                          <a:latin typeface="Arial Black" panose="020B0A04020102020204" pitchFamily="34" charset="0"/>
                        </a:rPr>
                      </a:br>
                      <a:r>
                        <a:rPr lang="en-US" sz="2800" b="1" spc="0" dirty="0">
                          <a:solidFill>
                            <a:srgbClr val="FF0000"/>
                          </a:solidFill>
                          <a:latin typeface="Trebuchet MS" pitchFamily="34" charset="0"/>
                        </a:rPr>
                        <a:t>(THIS SIDEBAR WILL NOT PRINT)</a:t>
                      </a:r>
                      <a:endParaRPr lang="en-US" sz="3600" b="1" spc="600" dirty="0">
                        <a:solidFill>
                          <a:schemeClr val="bg1"/>
                        </a:solidFill>
                        <a:latin typeface="Trebuchet MS" pitchFamily="34" charset="0"/>
                      </a:endParaRPr>
                    </a:p>
                  </a:txBody>
                  <a:tcPr marL="182880" marT="137160">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4206624">
                <a:tc gridSpan="2">
                  <a:txBody>
                    <a:bodyPr/>
                    <a:lstStyle/>
                    <a:p>
                      <a:pPr defTabSz="3765639"/>
                      <a:r>
                        <a:rPr lang="en-US" sz="2000" i="0" dirty="0">
                          <a:solidFill>
                            <a:srgbClr val="D9D9D9"/>
                          </a:solidFill>
                          <a:latin typeface="Arial"/>
                          <a:cs typeface="Arial"/>
                        </a:rPr>
                        <a:t>This PowerPoint template produces a </a:t>
                      </a:r>
                      <a:r>
                        <a:rPr lang="en-US" sz="2000" i="0" dirty="0">
                          <a:solidFill>
                            <a:srgbClr val="FFC000"/>
                          </a:solidFill>
                          <a:latin typeface="Arial"/>
                          <a:cs typeface="Arial"/>
                        </a:rPr>
                        <a:t>36"x48" </a:t>
                      </a:r>
                      <a:r>
                        <a:rPr lang="en-US" sz="20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the  </a:t>
                      </a:r>
                      <a:r>
                        <a:rPr lang="en-US" sz="2000" i="0" dirty="0">
                          <a:solidFill>
                            <a:srgbClr val="FFC000"/>
                          </a:solidFill>
                          <a:latin typeface="Arial"/>
                          <a:cs typeface="Arial"/>
                        </a:rPr>
                        <a:t>HELP DESK</a:t>
                      </a:r>
                      <a:r>
                        <a:rPr lang="en-US" sz="2000" i="0" baseline="0" dirty="0">
                          <a:solidFill>
                            <a:srgbClr val="D9D9D9"/>
                          </a:solidFill>
                          <a:latin typeface="Arial"/>
                          <a:cs typeface="Arial"/>
                        </a:rPr>
                        <a:t> </a:t>
                      </a:r>
                      <a:r>
                        <a:rPr lang="en-US" sz="2000" i="0" dirty="0">
                          <a:solidFill>
                            <a:srgbClr val="D9D9D9"/>
                          </a:solidFill>
                          <a:latin typeface="Arial"/>
                          <a:cs typeface="Arial"/>
                        </a:rPr>
                        <a:t>tab.</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To print your poster using our same-day professional printing service,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a:t>
                      </a:r>
                      <a:r>
                        <a:rPr lang="en-US" sz="2000" i="0" dirty="0">
                          <a:solidFill>
                            <a:srgbClr val="FFC000"/>
                          </a:solidFill>
                          <a:latin typeface="Arial"/>
                          <a:cs typeface="Arial"/>
                        </a:rPr>
                        <a:t>Order your poster</a:t>
                      </a:r>
                      <a:r>
                        <a:rPr lang="en-US" sz="2000" i="0" dirty="0">
                          <a:solidFill>
                            <a:srgbClr val="D9D9D9"/>
                          </a:solidFill>
                          <a:latin typeface="Arial"/>
                          <a:cs typeface="Arial"/>
                        </a:rPr>
                        <a:t>".</a:t>
                      </a:r>
                      <a:endParaRPr lang="en-US" sz="2000" b="1" dirty="0">
                        <a:solidFill>
                          <a:srgbClr val="D9D9D9"/>
                        </a:solidFill>
                        <a:latin typeface="Arial"/>
                        <a:cs typeface="Arial"/>
                      </a:endParaRPr>
                    </a:p>
                  </a:txBody>
                  <a:tcPr marL="182880" marT="137160">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4572417">
                <a:tc>
                  <a:txBody>
                    <a:bodyPr/>
                    <a:lstStyle/>
                    <a:p>
                      <a:pPr algn="ctr"/>
                      <a:endParaRPr lang="en-US" sz="2000" dirty="0">
                        <a:solidFill>
                          <a:srgbClr val="1F3A4E"/>
                        </a:solidFill>
                      </a:endParaRPr>
                    </a:p>
                    <a:p>
                      <a:pPr algn="ctr"/>
                      <a:endParaRPr lang="en-US" sz="2000" dirty="0">
                        <a:solidFill>
                          <a:srgbClr val="1F3A4E"/>
                        </a:solidFill>
                      </a:endParaRPr>
                    </a:p>
                    <a:p>
                      <a:pPr algn="ctr"/>
                      <a:r>
                        <a:rPr lang="en-US" sz="2000" dirty="0">
                          <a:solidFill>
                            <a:schemeClr val="bg1"/>
                          </a:solidFill>
                          <a:latin typeface="Arial" panose="020B0604020202020204" pitchFamily="34" charset="0"/>
                          <a:cs typeface="Arial" panose="020B0604020202020204" pitchFamily="34" charset="0"/>
                        </a:rPr>
                        <a:t>This is a template for a </a:t>
                      </a:r>
                    </a:p>
                    <a:p>
                      <a:pPr algn="ctr"/>
                      <a:r>
                        <a:rPr lang="en-US" sz="2000" dirty="0">
                          <a:solidFill>
                            <a:schemeClr val="bg1"/>
                          </a:solidFill>
                          <a:latin typeface="Arial" panose="020B0604020202020204" pitchFamily="34" charset="0"/>
                          <a:cs typeface="Arial" panose="020B0604020202020204" pitchFamily="34" charset="0"/>
                        </a:rPr>
                        <a:t>presentation poster</a:t>
                      </a:r>
                      <a:br>
                        <a:rPr lang="en-US" sz="2000" dirty="0">
                          <a:solidFill>
                            <a:schemeClr val="bg1"/>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36 inches tall</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by</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48 inches wide</a:t>
                      </a:r>
                      <a:br>
                        <a:rPr lang="en-US" sz="2000" dirty="0">
                          <a:solidFill>
                            <a:schemeClr val="bg1"/>
                          </a:solidFill>
                          <a:latin typeface="Arial" panose="020B0604020202020204" pitchFamily="34" charset="0"/>
                          <a:cs typeface="Arial" panose="020B0604020202020204" pitchFamily="34" charset="0"/>
                        </a:rPr>
                      </a:br>
                      <a:endParaRPr lang="en-US" sz="2000" dirty="0">
                        <a:solidFill>
                          <a:srgbClr val="1F3A4E"/>
                        </a:solidFill>
                      </a:endParaRPr>
                    </a:p>
                  </a:txBody>
                  <a:tcPr>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Important: Check the template size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30 tall x 40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42 tall x 56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48 tall x 64 wide</a:t>
                      </a:r>
                    </a:p>
                  </a:txBody>
                  <a:tcPr marL="182880" marT="137160">
                    <a:solidFill>
                      <a:srgbClr val="010101"/>
                    </a:solidFill>
                  </a:tcPr>
                </a:tc>
                <a:extLst>
                  <a:ext uri="{0D108BD9-81ED-4DB2-BD59-A6C34878D82A}">
                    <a16:rowId xmlns:a16="http://schemas.microsoft.com/office/drawing/2014/main" val="10008"/>
                  </a:ext>
                </a:extLst>
              </a:tr>
              <a:tr h="4288692">
                <a:tc>
                  <a:txBody>
                    <a:bodyPr/>
                    <a:lstStyle/>
                    <a:p>
                      <a:endParaRPr lang="en-US" sz="2000" dirty="0">
                        <a:solidFill>
                          <a:srgbClr val="1F3A4E"/>
                        </a:solidFill>
                      </a:endParaRPr>
                    </a:p>
                  </a:txBody>
                  <a:tcPr>
                    <a:blipFill rotWithShape="1">
                      <a:blip r:embed="rId3"/>
                      <a:stretch>
                        <a:fillRect/>
                      </a:stretch>
                    </a:blipFill>
                  </a:tcPr>
                </a:tc>
                <a:tc>
                  <a:txBody>
                    <a:bodyPr/>
                    <a:lstStyle/>
                    <a:p>
                      <a:pPr algn="l"/>
                      <a:r>
                        <a:rPr lang="en-US" sz="2400" b="1" baseline="0" dirty="0">
                          <a:solidFill>
                            <a:srgbClr val="FFC000"/>
                          </a:solidFill>
                          <a:latin typeface="Arial" panose="020B0604020202020204" pitchFamily="34" charset="0"/>
                          <a:cs typeface="Arial" panose="020B0604020202020204" pitchFamily="34" charset="0"/>
                        </a:rPr>
                        <a:t>How to </a:t>
                      </a:r>
                      <a:r>
                        <a:rPr lang="en-US" sz="4000" b="1" baseline="0" dirty="0">
                          <a:solidFill>
                            <a:srgbClr val="FFC000"/>
                          </a:solidFill>
                          <a:latin typeface="Arial" panose="020B0604020202020204" pitchFamily="34" charset="0"/>
                          <a:cs typeface="Arial" panose="020B0604020202020204" pitchFamily="34" charset="0"/>
                        </a:rPr>
                        <a:t>Zoom in </a:t>
                      </a:r>
                      <a:r>
                        <a:rPr lang="en-US" sz="2400" b="1" baseline="0" dirty="0">
                          <a:solidFill>
                            <a:srgbClr val="FFC000"/>
                          </a:solidFill>
                          <a:latin typeface="Arial" panose="020B0604020202020204" pitchFamily="34" charset="0"/>
                          <a:cs typeface="Arial" panose="020B0604020202020204" pitchFamily="34" charset="0"/>
                        </a:rPr>
                        <a:t>and </a:t>
                      </a:r>
                      <a:r>
                        <a:rPr lang="en-US" sz="1800" b="1" baseline="0" dirty="0">
                          <a:solidFill>
                            <a:srgbClr val="FFC000"/>
                          </a:solidFill>
                          <a:latin typeface="Arial" panose="020B0604020202020204" pitchFamily="34" charset="0"/>
                          <a:cs typeface="Arial" panose="020B0604020202020204" pitchFamily="34" charset="0"/>
                        </a:rPr>
                        <a:t>out</a:t>
                      </a:r>
                      <a:endParaRPr lang="en-US" sz="2400" b="1" baseline="0" dirty="0">
                        <a:solidFill>
                          <a:srgbClr val="FFC000"/>
                        </a:solidFill>
                        <a:latin typeface="Arial" panose="020B0604020202020204" pitchFamily="34" charset="0"/>
                        <a:cs typeface="Arial" panose="020B0604020202020204" pitchFamily="34" charset="0"/>
                      </a:endParaRPr>
                    </a:p>
                    <a:p>
                      <a:pPr algn="l"/>
                      <a:r>
                        <a:rPr lang="en-US" sz="20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1. </a:t>
                      </a:r>
                      <a:r>
                        <a:rPr lang="en-US" sz="20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2. </a:t>
                      </a:r>
                      <a:r>
                        <a:rPr lang="en-US" sz="20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82880" marT="137160">
                    <a:solidFill>
                      <a:srgbClr val="010101"/>
                    </a:solidFill>
                  </a:tcPr>
                </a:tc>
                <a:extLst>
                  <a:ext uri="{0D108BD9-81ED-4DB2-BD59-A6C34878D82A}">
                    <a16:rowId xmlns:a16="http://schemas.microsoft.com/office/drawing/2014/main" val="10001"/>
                  </a:ext>
                </a:extLst>
              </a:tr>
              <a:tr h="1800526">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Ruler and Guides</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3824339">
                <a:tc>
                  <a:txBody>
                    <a:bodyPr/>
                    <a:lstStyle/>
                    <a:p>
                      <a:endParaRPr lang="en-US" sz="2000" dirty="0">
                        <a:solidFill>
                          <a:srgbClr val="1F3A4E"/>
                        </a:solidFill>
                      </a:endParaRPr>
                    </a:p>
                  </a:txBody>
                  <a:tcPr>
                    <a:blipFill rotWithShape="1">
                      <a:blip r:embed="rId4"/>
                      <a:stretch>
                        <a:fillRect/>
                      </a:stretch>
                    </a:blipFill>
                  </a:tcPr>
                </a:tc>
                <a:tc>
                  <a:txBody>
                    <a:bodyPr/>
                    <a:lstStyle/>
                    <a:p>
                      <a:pPr marL="0" lvl="1" indent="0" algn="l" defTabSz="114300"/>
                      <a:r>
                        <a:rPr lang="en-US" sz="2400" b="1" baseline="0" dirty="0">
                          <a:solidFill>
                            <a:srgbClr val="FFC000"/>
                          </a:solidFill>
                          <a:latin typeface="Arial" panose="020B0604020202020204" pitchFamily="34" charset="0"/>
                          <a:cs typeface="Arial" panose="020B0604020202020204" pitchFamily="34" charset="0"/>
                        </a:rPr>
                        <a:t>Headers and text containers</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82880" marT="137160">
                    <a:solidFill>
                      <a:srgbClr val="010101"/>
                    </a:solidFill>
                  </a:tcPr>
                </a:tc>
                <a:extLst>
                  <a:ext uri="{0D108BD9-81ED-4DB2-BD59-A6C34878D82A}">
                    <a16:rowId xmlns:a16="http://schemas.microsoft.com/office/drawing/2014/main" val="10003"/>
                  </a:ext>
                </a:extLst>
              </a:tr>
              <a:tr h="3519135">
                <a:tc gridSpan="2">
                  <a:txBody>
                    <a:bodyPr/>
                    <a:lstStyle/>
                    <a:p>
                      <a:r>
                        <a:rPr lang="en-US" sz="2400" b="1" dirty="0">
                          <a:solidFill>
                            <a:srgbClr val="FFC000"/>
                          </a:solidFill>
                          <a:latin typeface="Arial" panose="020B0604020202020204" pitchFamily="34" charset="0"/>
                          <a:cs typeface="Arial" panose="020B0604020202020204" pitchFamily="34" charset="0"/>
                        </a:rPr>
                        <a:t>Adding content to the poster</a:t>
                      </a:r>
                    </a:p>
                    <a:p>
                      <a:r>
                        <a:rPr lang="en-US" sz="20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20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2000" dirty="0">
                        <a:solidFill>
                          <a:srgbClr val="D9D9D9"/>
                        </a:solidFill>
                        <a:latin typeface="Arial" panose="020B0604020202020204" pitchFamily="34" charset="0"/>
                        <a:cs typeface="Arial" panose="020B0604020202020204" pitchFamily="34" charset="0"/>
                      </a:endParaRPr>
                    </a:p>
                  </a:txBody>
                  <a:tcPr>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237765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82880" marT="137160">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293170">
                <a:tc gridSpan="2">
                  <a:txBody>
                    <a:bodyPr/>
                    <a:lstStyle/>
                    <a:p>
                      <a:endParaRPr lang="en-US" sz="2000" dirty="0">
                        <a:solidFill>
                          <a:schemeClr val="bg1"/>
                        </a:solidFill>
                        <a:latin typeface="Arial" panose="020B0604020202020204" pitchFamily="34" charset="0"/>
                        <a:cs typeface="Arial" panose="020B0604020202020204" pitchFamily="34" charset="0"/>
                      </a:endParaRPr>
                    </a:p>
                  </a:txBody>
                  <a:tcPr marL="182880" marT="137160">
                    <a:blipFill rotWithShape="1">
                      <a:blip r:embed="rId5"/>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128027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2000" noProof="0" dirty="0">
                          <a:solidFill>
                            <a:srgbClr val="D9D9D9"/>
                          </a:solidFill>
                          <a:latin typeface="Arial"/>
                          <a:cs typeface="Arial"/>
                        </a:rPr>
                        <a:t>Zoom in and look at your images at 100%-200% magnification. If they look clear, they will print well. </a:t>
                      </a:r>
                    </a:p>
                  </a:txBody>
                  <a:tcPr marL="182880" marT="137160">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318727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000" noProof="0" dirty="0">
                        <a:solidFill>
                          <a:schemeClr val="bg1"/>
                        </a:solidFill>
                        <a:latin typeface="Arial"/>
                        <a:cs typeface="Arial"/>
                      </a:endParaRPr>
                    </a:p>
                  </a:txBody>
                  <a:tcPr marL="182880" marT="137160">
                    <a:blipFill rotWithShape="1">
                      <a:blip r:embed="rId6"/>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11" name="Table 10">
            <a:extLst>
              <a:ext uri="{FF2B5EF4-FFF2-40B4-BE49-F238E27FC236}">
                <a16:creationId xmlns:a16="http://schemas.microsoft.com/office/drawing/2014/main" id="{26822A6E-BF9E-4424-B03A-69B60E0F831F}"/>
              </a:ext>
            </a:extLst>
          </p:cNvPr>
          <p:cNvGraphicFramePr>
            <a:graphicFrameLocks noGrp="1"/>
          </p:cNvGraphicFramePr>
          <p:nvPr userDrawn="1">
            <p:extLst>
              <p:ext uri="{D42A27DB-BD31-4B8C-83A1-F6EECF244321}">
                <p14:modId xmlns:p14="http://schemas.microsoft.com/office/powerpoint/2010/main" val="3703067226"/>
              </p:ext>
            </p:extLst>
          </p:nvPr>
        </p:nvGraphicFramePr>
        <p:xfrm>
          <a:off x="44695229" y="-84749"/>
          <a:ext cx="9430188" cy="33075070"/>
        </p:xfrm>
        <a:graphic>
          <a:graphicData uri="http://schemas.openxmlformats.org/drawingml/2006/table">
            <a:tbl>
              <a:tblPr firstRow="1" bandRow="1">
                <a:tableStyleId>{5C22544A-7EE6-4342-B048-85BDC9FD1C3A}</a:tableStyleId>
              </a:tblPr>
              <a:tblGrid>
                <a:gridCol w="3343835">
                  <a:extLst>
                    <a:ext uri="{9D8B030D-6E8A-4147-A177-3AD203B41FA5}">
                      <a16:colId xmlns:a16="http://schemas.microsoft.com/office/drawing/2014/main" val="20000"/>
                    </a:ext>
                  </a:extLst>
                </a:gridCol>
                <a:gridCol w="1381559">
                  <a:extLst>
                    <a:ext uri="{9D8B030D-6E8A-4147-A177-3AD203B41FA5}">
                      <a16:colId xmlns:a16="http://schemas.microsoft.com/office/drawing/2014/main" val="997673227"/>
                    </a:ext>
                  </a:extLst>
                </a:gridCol>
                <a:gridCol w="4704794">
                  <a:extLst>
                    <a:ext uri="{9D8B030D-6E8A-4147-A177-3AD203B41FA5}">
                      <a16:colId xmlns:a16="http://schemas.microsoft.com/office/drawing/2014/main" val="4164475170"/>
                    </a:ext>
                  </a:extLst>
                </a:gridCol>
              </a:tblGrid>
              <a:tr h="1756432">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4000" b="0" spc="600" dirty="0">
                          <a:solidFill>
                            <a:srgbClr val="1F3A4E"/>
                          </a:solidFill>
                          <a:latin typeface="Arial Black" panose="020B0A04020102020204" pitchFamily="34" charset="0"/>
                        </a:rPr>
                        <a:t>QUICK START GUIDE</a:t>
                      </a:r>
                      <a:br>
                        <a:rPr lang="en-US" sz="4000" b="0" spc="600" dirty="0">
                          <a:solidFill>
                            <a:srgbClr val="1F3A4E"/>
                          </a:solidFill>
                          <a:latin typeface="Arial Black" panose="020B0A04020102020204" pitchFamily="34" charset="0"/>
                        </a:rPr>
                      </a:br>
                      <a:r>
                        <a:rPr lang="en-US" sz="3200" b="1" spc="0" dirty="0">
                          <a:solidFill>
                            <a:srgbClr val="FF0000"/>
                          </a:solidFill>
                          <a:latin typeface="Trebuchet MS" pitchFamily="34" charset="0"/>
                        </a:rPr>
                        <a:t>(THIS SIDEBAR WILL NOT PRINT)</a:t>
                      </a:r>
                      <a:endParaRPr lang="en-US" sz="4000" b="1" spc="600" dirty="0">
                        <a:solidFill>
                          <a:schemeClr val="bg1"/>
                        </a:solidFill>
                        <a:latin typeface="Trebuchet MS" pitchFamily="34" charset="0"/>
                      </a:endParaRPr>
                    </a:p>
                  </a:txBody>
                  <a:tcPr marL="182880" marT="137160">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563101">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7">
                            <a:extLst>
                              <a:ext uri="{A12FA001-AC4F-418D-AE19-62706E023703}">
                                <ahyp:hlinkClr xmlns:ahyp="http://schemas.microsoft.com/office/drawing/2018/hyperlinkcolor"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8"/>
                      <a:stretch>
                        <a:fillRect/>
                      </a:stretch>
                    </a:blipFill>
                  </a:tcPr>
                </a:tc>
                <a:tc hMerge="1">
                  <a:txBody>
                    <a:bodyPr/>
                    <a:lstStyle/>
                    <a:p>
                      <a:endParaRPr lang="en-US"/>
                    </a:p>
                  </a:txBody>
                  <a:tcPr/>
                </a:tc>
                <a:extLst>
                  <a:ext uri="{0D108BD9-81ED-4DB2-BD59-A6C34878D82A}">
                    <a16:rowId xmlns:a16="http://schemas.microsoft.com/office/drawing/2014/main" val="10001"/>
                  </a:ext>
                </a:extLst>
              </a:tr>
              <a:tr h="3667719">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u="sng" dirty="0">
                        <a:solidFill>
                          <a:srgbClr val="FFC000"/>
                        </a:solidFill>
                      </a:endParaRP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endParaRPr lang="en-US" dirty="0"/>
                    </a:p>
                  </a:txBody>
                  <a:tcPr marL="182880" marT="137160">
                    <a:solidFill>
                      <a:srgbClr val="010101"/>
                    </a:solidFill>
                  </a:tcPr>
                </a:tc>
                <a:extLst>
                  <a:ext uri="{0D108BD9-81ED-4DB2-BD59-A6C34878D82A}">
                    <a16:rowId xmlns:a16="http://schemas.microsoft.com/office/drawing/2014/main" val="10004"/>
                  </a:ext>
                </a:extLst>
              </a:tr>
              <a:tr h="5177074">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blipFill dpi="0" rotWithShape="1">
                      <a:blip r:embed="rId10">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5"/>
                  </a:ext>
                </a:extLst>
              </a:tr>
              <a:tr h="288832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3781426">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printing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182880" marT="137160">
                    <a:solidFill>
                      <a:srgbClr val="010101"/>
                    </a:solidFill>
                  </a:tcPr>
                </a:tc>
                <a:tc hMerge="1">
                  <a:txBody>
                    <a:bodyPr/>
                    <a:lstStyle/>
                    <a:p>
                      <a:endParaRPr lang="en-US"/>
                    </a:p>
                  </a:txBody>
                  <a:tcPr/>
                </a:tc>
                <a:tc>
                  <a:txBody>
                    <a:bodyPr/>
                    <a:lstStyle/>
                    <a:p>
                      <a:pPr algn="ctr"/>
                      <a:r>
                        <a:rPr lang="en-US" sz="115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dirty="0"/>
                    </a:p>
                  </a:txBody>
                  <a:tcPr marL="182880" marT="137160" anchor="ctr">
                    <a:solidFill>
                      <a:schemeClr val="tx1">
                        <a:lumMod val="95000"/>
                        <a:lumOff val="5000"/>
                      </a:schemeClr>
                    </a:solidFill>
                  </a:tcPr>
                </a:tc>
                <a:extLst>
                  <a:ext uri="{0D108BD9-81ED-4DB2-BD59-A6C34878D82A}">
                    <a16:rowId xmlns:a16="http://schemas.microsoft.com/office/drawing/2014/main" val="10006"/>
                  </a:ext>
                </a:extLst>
              </a:tr>
              <a:tr h="5674009">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are ready to have your poster printed go online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and click on the "</a:t>
                      </a:r>
                      <a:r>
                        <a:rPr lang="en-US" sz="2400" noProof="0" dirty="0">
                          <a:solidFill>
                            <a:srgbClr val="FFC000"/>
                          </a:solidFill>
                          <a:latin typeface="Arial"/>
                          <a:cs typeface="Arial"/>
                        </a:rPr>
                        <a:t>Order Your Poster</a:t>
                      </a:r>
                      <a:r>
                        <a:rPr lang="en-US" sz="2400" noProof="0" dirty="0">
                          <a:solidFill>
                            <a:srgbClr val="D9D9D9"/>
                          </a:solidFill>
                          <a:latin typeface="Arial"/>
                          <a:cs typeface="Arial"/>
                        </a:rPr>
                        <a:t>" button. You can have your poster printed on professional papers, fabric for easy traveling and a variety of other materials.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p>
                    <a:p>
                      <a:pPr marL="0" marR="0" lvl="0" indent="0" algn="l" defTabSz="114300" rtl="0" eaLnBrk="1" fontAlgn="auto" latinLnBrk="0" hangingPunct="1">
                        <a:lnSpc>
                          <a:spcPct val="100000"/>
                        </a:lnSpc>
                        <a:spcBef>
                          <a:spcPts val="0"/>
                        </a:spcBef>
                        <a:spcAft>
                          <a:spcPts val="0"/>
                        </a:spcAft>
                        <a:buClrTx/>
                        <a:buSzTx/>
                        <a:buFontTx/>
                        <a:buNone/>
                        <a:tabLst/>
                        <a:defRPr/>
                      </a:pPr>
                      <a:br>
                        <a:rPr lang="en-US" sz="2400" noProof="0" dirty="0">
                          <a:solidFill>
                            <a:srgbClr val="D9D9D9"/>
                          </a:solidFill>
                          <a:latin typeface="Arial"/>
                          <a:cs typeface="Arial"/>
                        </a:rPr>
                      </a:br>
                      <a:r>
                        <a:rPr lang="en-US" sz="2400" noProof="0" dirty="0">
                          <a:solidFill>
                            <a:srgbClr val="D9D9D9"/>
                          </a:solidFill>
                          <a:latin typeface="Arial"/>
                          <a:cs typeface="Arial"/>
                        </a:rPr>
                        <a:t>Go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for more information.</a:t>
                      </a:r>
                    </a:p>
                  </a:txBody>
                  <a:tcPr marL="182880" marT="137160">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1354778">
                <a:tc gridSpan="3">
                  <a:txBody>
                    <a:bodyPr/>
                    <a:lstStyle/>
                    <a:p>
                      <a:endParaRPr lang="en-US" sz="2400" dirty="0">
                        <a:solidFill>
                          <a:srgbClr val="1F3A4E"/>
                        </a:solidFill>
                      </a:endParaRPr>
                    </a:p>
                  </a:txBody>
                  <a:tcPr marL="182880" marT="137160">
                    <a:blipFill dpi="0" rotWithShape="1">
                      <a:blip r:embed="rId11">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r h="3212204">
                <a:tc>
                  <a:txBody>
                    <a:bodyPr/>
                    <a:lstStyle/>
                    <a:p>
                      <a:pPr>
                        <a:lnSpc>
                          <a:spcPts val="2600"/>
                        </a:lnSpc>
                      </a:pPr>
                      <a:r>
                        <a:rPr lang="en-US" sz="2000" dirty="0">
                          <a:solidFill>
                            <a:schemeClr val="bg1">
                              <a:lumMod val="85000"/>
                            </a:schemeClr>
                          </a:solidFill>
                          <a:latin typeface="Arial"/>
                          <a:cs typeface="Arial"/>
                        </a:rPr>
                        <a:t>© 2019</a:t>
                      </a:r>
                      <a:r>
                        <a:rPr lang="en-US" sz="2000" baseline="0" dirty="0">
                          <a:solidFill>
                            <a:schemeClr val="bg1">
                              <a:lumMod val="85000"/>
                            </a:schemeClr>
                          </a:solidFill>
                          <a:latin typeface="Arial"/>
                          <a:cs typeface="Arial"/>
                        </a:rPr>
                        <a:t> </a:t>
                      </a:r>
                      <a:r>
                        <a:rPr lang="en-US" sz="2000" dirty="0" err="1">
                          <a:solidFill>
                            <a:schemeClr val="bg1">
                              <a:lumMod val="85000"/>
                            </a:schemeClr>
                          </a:solidFill>
                          <a:latin typeface="Arial"/>
                          <a:cs typeface="Arial"/>
                        </a:rPr>
                        <a:t>PosterPresentations.com</a:t>
                      </a:r>
                      <a:br>
                        <a:rPr lang="en-US" sz="2000" dirty="0">
                          <a:solidFill>
                            <a:schemeClr val="bg1">
                              <a:lumMod val="85000"/>
                            </a:schemeClr>
                          </a:solidFill>
                          <a:latin typeface="Arial"/>
                          <a:cs typeface="Arial"/>
                        </a:rPr>
                      </a:br>
                      <a:r>
                        <a:rPr lang="en-US" sz="2000" dirty="0">
                          <a:solidFill>
                            <a:schemeClr val="bg1">
                              <a:lumMod val="85000"/>
                            </a:schemeClr>
                          </a:solidFill>
                          <a:latin typeface="Arial"/>
                          <a:cs typeface="Arial"/>
                        </a:rPr>
                        <a:t>2117 Fourth Street ,</a:t>
                      </a:r>
                      <a:r>
                        <a:rPr lang="en-US" sz="2000" baseline="0" dirty="0">
                          <a:solidFill>
                            <a:schemeClr val="bg1">
                              <a:lumMod val="85000"/>
                            </a:schemeClr>
                          </a:solidFill>
                          <a:latin typeface="Arial"/>
                          <a:cs typeface="Arial"/>
                        </a:rPr>
                        <a:t> STE C        </a:t>
                      </a:r>
                    </a:p>
                    <a:p>
                      <a:pPr>
                        <a:lnSpc>
                          <a:spcPts val="2600"/>
                        </a:lnSpc>
                      </a:pPr>
                      <a:r>
                        <a:rPr lang="en-US" sz="2000" baseline="0" dirty="0">
                          <a:solidFill>
                            <a:schemeClr val="bg1">
                              <a:lumMod val="85000"/>
                            </a:schemeClr>
                          </a:solidFill>
                          <a:latin typeface="Arial"/>
                          <a:cs typeface="Arial"/>
                        </a:rPr>
                        <a:t>Berkeley CA 94710 USA</a:t>
                      </a:r>
                      <a:endParaRPr lang="en-US" sz="2000" dirty="0">
                        <a:solidFill>
                          <a:schemeClr val="bg1">
                            <a:lumMod val="85000"/>
                          </a:schemeClr>
                        </a:solidFill>
                        <a:latin typeface="Arial"/>
                        <a:cs typeface="Arial"/>
                      </a:endParaRPr>
                    </a:p>
                  </a:txBody>
                  <a:tcPr marL="182880" marT="137160">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complete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1" dirty="0">
                          <a:solidFill>
                            <a:srgbClr val="FFC000"/>
                          </a:solidFill>
                          <a:latin typeface="Arial"/>
                          <a:cs typeface="Arial"/>
                        </a:rPr>
                        <a:t>https://</a:t>
                      </a:r>
                      <a:r>
                        <a:rPr lang="en-US" sz="1800" b="1" dirty="0" err="1">
                          <a:solidFill>
                            <a:srgbClr val="FFC000"/>
                          </a:solidFill>
                          <a:latin typeface="Arial"/>
                          <a:cs typeface="Arial"/>
                        </a:rPr>
                        <a:t>www.posterpresentations.com</a:t>
                      </a:r>
                      <a:r>
                        <a:rPr lang="en-US" sz="1800" b="1" dirty="0">
                          <a:solidFill>
                            <a:srgbClr val="FFC000"/>
                          </a:solidFill>
                          <a:latin typeface="Arial"/>
                          <a:cs typeface="Arial"/>
                        </a:rPr>
                        <a:t>/</a:t>
                      </a:r>
                      <a:r>
                        <a:rPr lang="en-US" sz="1800" b="1" dirty="0" err="1">
                          <a:solidFill>
                            <a:srgbClr val="FFC000"/>
                          </a:solidFill>
                          <a:latin typeface="Arial"/>
                          <a:cs typeface="Arial"/>
                        </a:rPr>
                        <a:t>helpdesk.html</a:t>
                      </a:r>
                      <a:endParaRPr lang="en-US" sz="1800" dirty="0">
                        <a:solidFill>
                          <a:schemeClr val="bg1">
                            <a:lumMod val="85000"/>
                          </a:schemeClr>
                        </a:solidFill>
                        <a:latin typeface="Arial"/>
                        <a:cs typeface="Arial"/>
                      </a:endParaRPr>
                    </a:p>
                  </a:txBody>
                  <a:tcPr marL="182880" marT="137160">
                    <a:solidFill>
                      <a:srgbClr val="010101"/>
                    </a:solidFill>
                  </a:tcPr>
                </a:tc>
                <a:tc hMerge="1">
                  <a:txBody>
                    <a:bodyPr/>
                    <a:lstStyle/>
                    <a:p>
                      <a:endParaRPr lang="en-US"/>
                    </a:p>
                  </a:txBody>
                  <a:tcPr/>
                </a:tc>
                <a:extLst>
                  <a:ext uri="{0D108BD9-81ED-4DB2-BD59-A6C34878D82A}">
                    <a16:rowId xmlns:a16="http://schemas.microsoft.com/office/drawing/2014/main" val="10009"/>
                  </a:ext>
                </a:extLst>
              </a:tr>
            </a:tbl>
          </a:graphicData>
        </a:graphic>
      </p:graphicFrame>
    </p:spTree>
  </p:cSld>
  <p:clrMap bg1="lt1" tx1="dk1" bg2="lt2" tx2="dk2" accent1="accent1" accent2="accent2" accent3="accent3" accent4="accent4" accent5="accent5" accent6="accent6" hlink="hlink" folHlink="folHlink"/>
  <p:sldLayoutIdLst>
    <p:sldLayoutId id="2147483652"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accent6">
                <a:lumMod val="20000"/>
                <a:lumOff val="80000"/>
              </a:schemeClr>
            </a:gs>
            <a:gs pos="100000">
              <a:schemeClr val="bg1"/>
            </a:gs>
          </a:gsLst>
          <a:lin ang="5400000" scaled="1"/>
        </a:gradFill>
        <a:effectLst/>
      </p:bgPr>
    </p:bg>
    <p:spTree>
      <p:nvGrpSpPr>
        <p:cNvPr id="1" name=""/>
        <p:cNvGrpSpPr/>
        <p:nvPr/>
      </p:nvGrpSpPr>
      <p:grpSpPr>
        <a:xfrm>
          <a:off x="0" y="0"/>
          <a:ext cx="0" cy="0"/>
          <a:chOff x="0" y="0"/>
          <a:chExt cx="0" cy="0"/>
        </a:xfrm>
      </p:grpSpPr>
      <p:sp>
        <p:nvSpPr>
          <p:cNvPr id="2" name="Rounded Rectangle 1"/>
          <p:cNvSpPr/>
          <p:nvPr userDrawn="1"/>
        </p:nvSpPr>
        <p:spPr>
          <a:xfrm>
            <a:off x="446073" y="5475145"/>
            <a:ext cx="10058400" cy="26736675"/>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ed Rectangle 39"/>
          <p:cNvSpPr/>
          <p:nvPr userDrawn="1"/>
        </p:nvSpPr>
        <p:spPr>
          <a:xfrm>
            <a:off x="11428937" y="5475142"/>
            <a:ext cx="10058400" cy="26736675"/>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41"/>
          <p:cNvSpPr/>
          <p:nvPr userDrawn="1"/>
        </p:nvSpPr>
        <p:spPr>
          <a:xfrm>
            <a:off x="22411801" y="5475143"/>
            <a:ext cx="10058400" cy="26736675"/>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63"/>
          <p:cNvSpPr/>
          <p:nvPr userDrawn="1"/>
        </p:nvSpPr>
        <p:spPr>
          <a:xfrm>
            <a:off x="33394664" y="5475144"/>
            <a:ext cx="10058400" cy="26736675"/>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1" name="Rounded Rectangle 470"/>
          <p:cNvSpPr/>
          <p:nvPr userDrawn="1"/>
        </p:nvSpPr>
        <p:spPr>
          <a:xfrm>
            <a:off x="0" y="0"/>
            <a:ext cx="43891200" cy="4800600"/>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94" name="Straight Connector 1493"/>
          <p:cNvCxnSpPr/>
          <p:nvPr userDrawn="1"/>
        </p:nvCxnSpPr>
        <p:spPr>
          <a:xfrm>
            <a:off x="0" y="4800600"/>
            <a:ext cx="43891200" cy="0"/>
          </a:xfrm>
          <a:prstGeom prst="line">
            <a:avLst/>
          </a:prstGeom>
          <a:ln w="174625" cmpd="sng">
            <a:solidFill>
              <a:schemeClr val="accent6">
                <a:lumMod val="40000"/>
                <a:lumOff val="60000"/>
              </a:schemeClr>
            </a:solidFill>
            <a:prstDash val="solid"/>
          </a:ln>
        </p:spPr>
        <p:style>
          <a:lnRef idx="1">
            <a:schemeClr val="accent1"/>
          </a:lnRef>
          <a:fillRef idx="0">
            <a:schemeClr val="accent1"/>
          </a:fillRef>
          <a:effectRef idx="0">
            <a:schemeClr val="accent1"/>
          </a:effectRef>
          <a:fontRef idx="minor">
            <a:schemeClr val="tx1"/>
          </a:fontRef>
        </p:style>
      </p:cxnSp>
      <p:sp>
        <p:nvSpPr>
          <p:cNvPr id="60" name="Text Box 14"/>
          <p:cNvSpPr txBox="1">
            <a:spLocks noChangeArrowheads="1"/>
          </p:cNvSpPr>
          <p:nvPr userDrawn="1"/>
        </p:nvSpPr>
        <p:spPr bwMode="auto">
          <a:xfrm>
            <a:off x="1484177" y="32124583"/>
            <a:ext cx="2514600" cy="379588"/>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7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1200" b="1" dirty="0">
                <a:solidFill>
                  <a:schemeClr val="bg1">
                    <a:lumMod val="75000"/>
                  </a:schemeClr>
                </a:solidFill>
                <a:latin typeface="Arial" charset="0"/>
              </a:rPr>
              <a:t>www.PosterPresentations.com</a:t>
            </a:r>
          </a:p>
        </p:txBody>
      </p:sp>
    </p:spTree>
    <p:extLst>
      <p:ext uri="{BB962C8B-B14F-4D97-AF65-F5344CB8AC3E}">
        <p14:creationId xmlns:p14="http://schemas.microsoft.com/office/powerpoint/2010/main" val="2837582451"/>
      </p:ext>
    </p:extLst>
  </p:cSld>
  <p:clrMap bg1="lt1" tx1="dk1" bg2="lt2" tx2="dk2" accent1="accent1" accent2="accent2" accent3="accent3" accent4="accent4" accent5="accent5" accent6="accent6" hlink="hlink" folHlink="folHlink"/>
  <p:sldLayoutIdLst>
    <p:sldLayoutId id="2147483660"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accent6">
                <a:lumMod val="20000"/>
                <a:lumOff val="80000"/>
              </a:schemeClr>
            </a:gs>
            <a:gs pos="100000">
              <a:schemeClr val="bg1"/>
            </a:gs>
          </a:gsLst>
          <a:lin ang="5400000" scaled="1"/>
        </a:gradFill>
        <a:effectLst/>
      </p:bgPr>
    </p:bg>
    <p:spTree>
      <p:nvGrpSpPr>
        <p:cNvPr id="1" name=""/>
        <p:cNvGrpSpPr/>
        <p:nvPr/>
      </p:nvGrpSpPr>
      <p:grpSpPr>
        <a:xfrm>
          <a:off x="0" y="0"/>
          <a:ext cx="0" cy="0"/>
          <a:chOff x="0" y="0"/>
          <a:chExt cx="0" cy="0"/>
        </a:xfrm>
      </p:grpSpPr>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41" name="Rounded Rectangle 40"/>
          <p:cNvSpPr/>
          <p:nvPr userDrawn="1"/>
        </p:nvSpPr>
        <p:spPr>
          <a:xfrm>
            <a:off x="29382628" y="5392017"/>
            <a:ext cx="13577436" cy="26736675"/>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41"/>
          <p:cNvSpPr/>
          <p:nvPr userDrawn="1"/>
        </p:nvSpPr>
        <p:spPr>
          <a:xfrm>
            <a:off x="15156882" y="5370818"/>
            <a:ext cx="13577436" cy="26736675"/>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42"/>
          <p:cNvSpPr/>
          <p:nvPr userDrawn="1"/>
        </p:nvSpPr>
        <p:spPr>
          <a:xfrm>
            <a:off x="931136" y="5413216"/>
            <a:ext cx="13577436" cy="26736675"/>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ounded Rectangle 73"/>
          <p:cNvSpPr/>
          <p:nvPr userDrawn="1"/>
        </p:nvSpPr>
        <p:spPr>
          <a:xfrm>
            <a:off x="0" y="0"/>
            <a:ext cx="43891200" cy="4800600"/>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5" name="Straight Connector 74"/>
          <p:cNvCxnSpPr/>
          <p:nvPr userDrawn="1"/>
        </p:nvCxnSpPr>
        <p:spPr>
          <a:xfrm>
            <a:off x="0" y="4800600"/>
            <a:ext cx="43891200" cy="0"/>
          </a:xfrm>
          <a:prstGeom prst="line">
            <a:avLst/>
          </a:prstGeom>
          <a:ln w="174625" cmpd="sng">
            <a:solidFill>
              <a:schemeClr val="accent6">
                <a:lumMod val="40000"/>
                <a:lumOff val="60000"/>
              </a:schemeClr>
            </a:solidFill>
            <a:prstDash val="solid"/>
          </a:ln>
        </p:spPr>
        <p:style>
          <a:lnRef idx="1">
            <a:schemeClr val="accent1"/>
          </a:lnRef>
          <a:fillRef idx="0">
            <a:schemeClr val="accent1"/>
          </a:fillRef>
          <a:effectRef idx="0">
            <a:schemeClr val="accent1"/>
          </a:effectRef>
          <a:fontRef idx="minor">
            <a:schemeClr val="tx1"/>
          </a:fontRef>
        </p:style>
      </p:cxnSp>
      <p:sp>
        <p:nvSpPr>
          <p:cNvPr id="40" name="Text Box 14"/>
          <p:cNvSpPr txBox="1">
            <a:spLocks noChangeArrowheads="1"/>
          </p:cNvSpPr>
          <p:nvPr userDrawn="1"/>
        </p:nvSpPr>
        <p:spPr bwMode="auto">
          <a:xfrm>
            <a:off x="1484177" y="32124583"/>
            <a:ext cx="2514600" cy="379588"/>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7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1200" b="1" dirty="0">
                <a:solidFill>
                  <a:schemeClr val="bg1">
                    <a:lumMod val="75000"/>
                  </a:schemeClr>
                </a:solidFill>
                <a:latin typeface="Arial" charset="0"/>
              </a:rPr>
              <a:t>www.PosterPresentations.com</a:t>
            </a:r>
          </a:p>
        </p:txBody>
      </p:sp>
      <p:graphicFrame>
        <p:nvGraphicFramePr>
          <p:cNvPr id="50" name="Table 49">
            <a:extLst>
              <a:ext uri="{FF2B5EF4-FFF2-40B4-BE49-F238E27FC236}">
                <a16:creationId xmlns:a16="http://schemas.microsoft.com/office/drawing/2014/main" id="{386BF4CF-00EE-1C48-A30C-22D5BB1910EC}"/>
              </a:ext>
            </a:extLst>
          </p:cNvPr>
          <p:cNvGraphicFramePr>
            <a:graphicFrameLocks noGrp="1"/>
          </p:cNvGraphicFramePr>
          <p:nvPr userDrawn="1">
            <p:extLst>
              <p:ext uri="{D42A27DB-BD31-4B8C-83A1-F6EECF244321}">
                <p14:modId xmlns:p14="http://schemas.microsoft.com/office/powerpoint/2010/main" val="2677946538"/>
              </p:ext>
            </p:extLst>
          </p:nvPr>
        </p:nvGraphicFramePr>
        <p:xfrm>
          <a:off x="-10611120" y="14098"/>
          <a:ext cx="9776869" cy="32679220"/>
        </p:xfrm>
        <a:graphic>
          <a:graphicData uri="http://schemas.openxmlformats.org/drawingml/2006/table">
            <a:tbl>
              <a:tblPr firstRow="1" bandRow="1">
                <a:tableStyleId>{5C22544A-7EE6-4342-B048-85BDC9FD1C3A}</a:tableStyleId>
              </a:tblPr>
              <a:tblGrid>
                <a:gridCol w="4192245">
                  <a:extLst>
                    <a:ext uri="{9D8B030D-6E8A-4147-A177-3AD203B41FA5}">
                      <a16:colId xmlns:a16="http://schemas.microsoft.com/office/drawing/2014/main" val="20000"/>
                    </a:ext>
                  </a:extLst>
                </a:gridCol>
                <a:gridCol w="5584624">
                  <a:extLst>
                    <a:ext uri="{9D8B030D-6E8A-4147-A177-3AD203B41FA5}">
                      <a16:colId xmlns:a16="http://schemas.microsoft.com/office/drawing/2014/main" val="20001"/>
                    </a:ext>
                  </a:extLst>
                </a:gridCol>
              </a:tblGrid>
              <a:tr h="1329113">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600" b="0" spc="600" dirty="0">
                          <a:solidFill>
                            <a:srgbClr val="1F3A4E"/>
                          </a:solidFill>
                          <a:latin typeface="Arial Black" panose="020B0A04020102020204" pitchFamily="34" charset="0"/>
                        </a:rPr>
                        <a:t>QUICK START GUIDE</a:t>
                      </a:r>
                      <a:br>
                        <a:rPr lang="en-US" sz="3600" b="0" spc="600" dirty="0">
                          <a:solidFill>
                            <a:srgbClr val="1F3A4E"/>
                          </a:solidFill>
                          <a:latin typeface="Arial Black" panose="020B0A04020102020204" pitchFamily="34" charset="0"/>
                        </a:rPr>
                      </a:br>
                      <a:r>
                        <a:rPr lang="en-US" sz="2800" b="1" spc="0" dirty="0">
                          <a:solidFill>
                            <a:srgbClr val="FF0000"/>
                          </a:solidFill>
                          <a:latin typeface="Trebuchet MS" pitchFamily="34" charset="0"/>
                        </a:rPr>
                        <a:t>(THIS SIDEBAR WILL NOT PRINT)</a:t>
                      </a:r>
                      <a:endParaRPr lang="en-US" sz="3600" b="1" spc="600" dirty="0">
                        <a:solidFill>
                          <a:schemeClr val="bg1"/>
                        </a:solidFill>
                        <a:latin typeface="Trebuchet MS" pitchFamily="34" charset="0"/>
                      </a:endParaRPr>
                    </a:p>
                  </a:txBody>
                  <a:tcPr marL="182880" marT="137160">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4206624">
                <a:tc gridSpan="2">
                  <a:txBody>
                    <a:bodyPr/>
                    <a:lstStyle/>
                    <a:p>
                      <a:pPr defTabSz="3765639"/>
                      <a:r>
                        <a:rPr lang="en-US" sz="2000" i="0" dirty="0">
                          <a:solidFill>
                            <a:srgbClr val="D9D9D9"/>
                          </a:solidFill>
                          <a:latin typeface="Arial"/>
                          <a:cs typeface="Arial"/>
                        </a:rPr>
                        <a:t>This PowerPoint template produces a </a:t>
                      </a:r>
                      <a:r>
                        <a:rPr lang="en-US" sz="2000" i="0" dirty="0">
                          <a:solidFill>
                            <a:srgbClr val="FFC000"/>
                          </a:solidFill>
                          <a:latin typeface="Arial"/>
                          <a:cs typeface="Arial"/>
                        </a:rPr>
                        <a:t>36"x48" </a:t>
                      </a:r>
                      <a:r>
                        <a:rPr lang="en-US" sz="20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the  </a:t>
                      </a:r>
                      <a:r>
                        <a:rPr lang="en-US" sz="2000" i="0" dirty="0">
                          <a:solidFill>
                            <a:srgbClr val="FFC000"/>
                          </a:solidFill>
                          <a:latin typeface="Arial"/>
                          <a:cs typeface="Arial"/>
                        </a:rPr>
                        <a:t>HELP DESK</a:t>
                      </a:r>
                      <a:r>
                        <a:rPr lang="en-US" sz="2000" i="0" baseline="0" dirty="0">
                          <a:solidFill>
                            <a:srgbClr val="D9D9D9"/>
                          </a:solidFill>
                          <a:latin typeface="Arial"/>
                          <a:cs typeface="Arial"/>
                        </a:rPr>
                        <a:t> </a:t>
                      </a:r>
                      <a:r>
                        <a:rPr lang="en-US" sz="2000" i="0" dirty="0">
                          <a:solidFill>
                            <a:srgbClr val="D9D9D9"/>
                          </a:solidFill>
                          <a:latin typeface="Arial"/>
                          <a:cs typeface="Arial"/>
                        </a:rPr>
                        <a:t>tab.</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To print your poster using our same-day professional printing service,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a:t>
                      </a:r>
                      <a:r>
                        <a:rPr lang="en-US" sz="2000" i="0" dirty="0">
                          <a:solidFill>
                            <a:srgbClr val="FFC000"/>
                          </a:solidFill>
                          <a:latin typeface="Arial"/>
                          <a:cs typeface="Arial"/>
                        </a:rPr>
                        <a:t>Order your poster</a:t>
                      </a:r>
                      <a:r>
                        <a:rPr lang="en-US" sz="2000" i="0" dirty="0">
                          <a:solidFill>
                            <a:srgbClr val="D9D9D9"/>
                          </a:solidFill>
                          <a:latin typeface="Arial"/>
                          <a:cs typeface="Arial"/>
                        </a:rPr>
                        <a:t>".</a:t>
                      </a:r>
                      <a:endParaRPr lang="en-US" sz="2000" b="1" dirty="0">
                        <a:solidFill>
                          <a:srgbClr val="D9D9D9"/>
                        </a:solidFill>
                        <a:latin typeface="Arial"/>
                        <a:cs typeface="Arial"/>
                      </a:endParaRPr>
                    </a:p>
                  </a:txBody>
                  <a:tcPr marL="182880" marT="137160">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4572417">
                <a:tc>
                  <a:txBody>
                    <a:bodyPr/>
                    <a:lstStyle/>
                    <a:p>
                      <a:pPr algn="ctr"/>
                      <a:endParaRPr lang="en-US" sz="2000" dirty="0">
                        <a:solidFill>
                          <a:srgbClr val="1F3A4E"/>
                        </a:solidFill>
                      </a:endParaRPr>
                    </a:p>
                    <a:p>
                      <a:pPr algn="ctr"/>
                      <a:endParaRPr lang="en-US" sz="2000" dirty="0">
                        <a:solidFill>
                          <a:srgbClr val="1F3A4E"/>
                        </a:solidFill>
                      </a:endParaRPr>
                    </a:p>
                    <a:p>
                      <a:pPr algn="ctr"/>
                      <a:r>
                        <a:rPr lang="en-US" sz="2000" dirty="0">
                          <a:solidFill>
                            <a:schemeClr val="bg1"/>
                          </a:solidFill>
                          <a:latin typeface="Arial" panose="020B0604020202020204" pitchFamily="34" charset="0"/>
                          <a:cs typeface="Arial" panose="020B0604020202020204" pitchFamily="34" charset="0"/>
                        </a:rPr>
                        <a:t>This is a template for a </a:t>
                      </a:r>
                    </a:p>
                    <a:p>
                      <a:pPr algn="ctr"/>
                      <a:r>
                        <a:rPr lang="en-US" sz="2000" dirty="0">
                          <a:solidFill>
                            <a:schemeClr val="bg1"/>
                          </a:solidFill>
                          <a:latin typeface="Arial" panose="020B0604020202020204" pitchFamily="34" charset="0"/>
                          <a:cs typeface="Arial" panose="020B0604020202020204" pitchFamily="34" charset="0"/>
                        </a:rPr>
                        <a:t>presentation poster</a:t>
                      </a:r>
                      <a:br>
                        <a:rPr lang="en-US" sz="2000" dirty="0">
                          <a:solidFill>
                            <a:schemeClr val="bg1"/>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36 inches tall</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by</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48 inches wide</a:t>
                      </a:r>
                      <a:br>
                        <a:rPr lang="en-US" sz="2000" dirty="0">
                          <a:solidFill>
                            <a:schemeClr val="bg1"/>
                          </a:solidFill>
                          <a:latin typeface="Arial" panose="020B0604020202020204" pitchFamily="34" charset="0"/>
                          <a:cs typeface="Arial" panose="020B0604020202020204" pitchFamily="34" charset="0"/>
                        </a:rPr>
                      </a:br>
                      <a:endParaRPr lang="en-US" sz="2000" dirty="0">
                        <a:solidFill>
                          <a:srgbClr val="1F3A4E"/>
                        </a:solidFill>
                      </a:endParaRPr>
                    </a:p>
                  </a:txBody>
                  <a:tcPr>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Important: Check the template size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30 tall x 40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42 tall x 56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48 tall x 64 wide</a:t>
                      </a:r>
                    </a:p>
                  </a:txBody>
                  <a:tcPr marL="182880" marT="137160">
                    <a:solidFill>
                      <a:srgbClr val="010101"/>
                    </a:solidFill>
                  </a:tcPr>
                </a:tc>
                <a:extLst>
                  <a:ext uri="{0D108BD9-81ED-4DB2-BD59-A6C34878D82A}">
                    <a16:rowId xmlns:a16="http://schemas.microsoft.com/office/drawing/2014/main" val="10008"/>
                  </a:ext>
                </a:extLst>
              </a:tr>
              <a:tr h="4288692">
                <a:tc>
                  <a:txBody>
                    <a:bodyPr/>
                    <a:lstStyle/>
                    <a:p>
                      <a:endParaRPr lang="en-US" sz="2000" dirty="0">
                        <a:solidFill>
                          <a:srgbClr val="1F3A4E"/>
                        </a:solidFill>
                      </a:endParaRPr>
                    </a:p>
                  </a:txBody>
                  <a:tcPr>
                    <a:blipFill rotWithShape="1">
                      <a:blip r:embed="rId3"/>
                      <a:stretch>
                        <a:fillRect/>
                      </a:stretch>
                    </a:blipFill>
                  </a:tcPr>
                </a:tc>
                <a:tc>
                  <a:txBody>
                    <a:bodyPr/>
                    <a:lstStyle/>
                    <a:p>
                      <a:pPr algn="l"/>
                      <a:r>
                        <a:rPr lang="en-US" sz="2400" b="1" baseline="0" dirty="0">
                          <a:solidFill>
                            <a:srgbClr val="FFC000"/>
                          </a:solidFill>
                          <a:latin typeface="Arial" panose="020B0604020202020204" pitchFamily="34" charset="0"/>
                          <a:cs typeface="Arial" panose="020B0604020202020204" pitchFamily="34" charset="0"/>
                        </a:rPr>
                        <a:t>How to </a:t>
                      </a:r>
                      <a:r>
                        <a:rPr lang="en-US" sz="4000" b="1" baseline="0" dirty="0">
                          <a:solidFill>
                            <a:srgbClr val="FFC000"/>
                          </a:solidFill>
                          <a:latin typeface="Arial" panose="020B0604020202020204" pitchFamily="34" charset="0"/>
                          <a:cs typeface="Arial" panose="020B0604020202020204" pitchFamily="34" charset="0"/>
                        </a:rPr>
                        <a:t>Zoom in </a:t>
                      </a:r>
                      <a:r>
                        <a:rPr lang="en-US" sz="2400" b="1" baseline="0" dirty="0">
                          <a:solidFill>
                            <a:srgbClr val="FFC000"/>
                          </a:solidFill>
                          <a:latin typeface="Arial" panose="020B0604020202020204" pitchFamily="34" charset="0"/>
                          <a:cs typeface="Arial" panose="020B0604020202020204" pitchFamily="34" charset="0"/>
                        </a:rPr>
                        <a:t>and </a:t>
                      </a:r>
                      <a:r>
                        <a:rPr lang="en-US" sz="1800" b="1" baseline="0" dirty="0">
                          <a:solidFill>
                            <a:srgbClr val="FFC000"/>
                          </a:solidFill>
                          <a:latin typeface="Arial" panose="020B0604020202020204" pitchFamily="34" charset="0"/>
                          <a:cs typeface="Arial" panose="020B0604020202020204" pitchFamily="34" charset="0"/>
                        </a:rPr>
                        <a:t>out</a:t>
                      </a:r>
                      <a:endParaRPr lang="en-US" sz="2400" b="1" baseline="0" dirty="0">
                        <a:solidFill>
                          <a:srgbClr val="FFC000"/>
                        </a:solidFill>
                        <a:latin typeface="Arial" panose="020B0604020202020204" pitchFamily="34" charset="0"/>
                        <a:cs typeface="Arial" panose="020B0604020202020204" pitchFamily="34" charset="0"/>
                      </a:endParaRPr>
                    </a:p>
                    <a:p>
                      <a:pPr algn="l"/>
                      <a:r>
                        <a:rPr lang="en-US" sz="20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1. </a:t>
                      </a:r>
                      <a:r>
                        <a:rPr lang="en-US" sz="20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2. </a:t>
                      </a:r>
                      <a:r>
                        <a:rPr lang="en-US" sz="20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82880" marT="137160">
                    <a:solidFill>
                      <a:srgbClr val="010101"/>
                    </a:solidFill>
                  </a:tcPr>
                </a:tc>
                <a:extLst>
                  <a:ext uri="{0D108BD9-81ED-4DB2-BD59-A6C34878D82A}">
                    <a16:rowId xmlns:a16="http://schemas.microsoft.com/office/drawing/2014/main" val="10001"/>
                  </a:ext>
                </a:extLst>
              </a:tr>
              <a:tr h="1800526">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Ruler and Guides</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3824339">
                <a:tc>
                  <a:txBody>
                    <a:bodyPr/>
                    <a:lstStyle/>
                    <a:p>
                      <a:endParaRPr lang="en-US" sz="2000" dirty="0">
                        <a:solidFill>
                          <a:srgbClr val="1F3A4E"/>
                        </a:solidFill>
                      </a:endParaRPr>
                    </a:p>
                  </a:txBody>
                  <a:tcPr>
                    <a:blipFill rotWithShape="1">
                      <a:blip r:embed="rId4"/>
                      <a:stretch>
                        <a:fillRect/>
                      </a:stretch>
                    </a:blipFill>
                  </a:tcPr>
                </a:tc>
                <a:tc>
                  <a:txBody>
                    <a:bodyPr/>
                    <a:lstStyle/>
                    <a:p>
                      <a:pPr marL="0" lvl="1" indent="0" algn="l" defTabSz="114300"/>
                      <a:r>
                        <a:rPr lang="en-US" sz="2400" b="1" baseline="0" dirty="0">
                          <a:solidFill>
                            <a:srgbClr val="FFC000"/>
                          </a:solidFill>
                          <a:latin typeface="Arial" panose="020B0604020202020204" pitchFamily="34" charset="0"/>
                          <a:cs typeface="Arial" panose="020B0604020202020204" pitchFamily="34" charset="0"/>
                        </a:rPr>
                        <a:t>Headers and text containers</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82880" marT="137160">
                    <a:solidFill>
                      <a:srgbClr val="010101"/>
                    </a:solidFill>
                  </a:tcPr>
                </a:tc>
                <a:extLst>
                  <a:ext uri="{0D108BD9-81ED-4DB2-BD59-A6C34878D82A}">
                    <a16:rowId xmlns:a16="http://schemas.microsoft.com/office/drawing/2014/main" val="10003"/>
                  </a:ext>
                </a:extLst>
              </a:tr>
              <a:tr h="3519135">
                <a:tc gridSpan="2">
                  <a:txBody>
                    <a:bodyPr/>
                    <a:lstStyle/>
                    <a:p>
                      <a:r>
                        <a:rPr lang="en-US" sz="2400" b="1" dirty="0">
                          <a:solidFill>
                            <a:srgbClr val="FFC000"/>
                          </a:solidFill>
                          <a:latin typeface="Arial" panose="020B0604020202020204" pitchFamily="34" charset="0"/>
                          <a:cs typeface="Arial" panose="020B0604020202020204" pitchFamily="34" charset="0"/>
                        </a:rPr>
                        <a:t>Adding content to the poster</a:t>
                      </a:r>
                    </a:p>
                    <a:p>
                      <a:r>
                        <a:rPr lang="en-US" sz="20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20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2000" dirty="0">
                        <a:solidFill>
                          <a:srgbClr val="D9D9D9"/>
                        </a:solidFill>
                        <a:latin typeface="Arial" panose="020B0604020202020204" pitchFamily="34" charset="0"/>
                        <a:cs typeface="Arial" panose="020B0604020202020204" pitchFamily="34" charset="0"/>
                      </a:endParaRPr>
                    </a:p>
                  </a:txBody>
                  <a:tcPr>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237765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82880" marT="137160">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293170">
                <a:tc gridSpan="2">
                  <a:txBody>
                    <a:bodyPr/>
                    <a:lstStyle/>
                    <a:p>
                      <a:endParaRPr lang="en-US" sz="2000" dirty="0">
                        <a:solidFill>
                          <a:schemeClr val="bg1"/>
                        </a:solidFill>
                        <a:latin typeface="Arial" panose="020B0604020202020204" pitchFamily="34" charset="0"/>
                        <a:cs typeface="Arial" panose="020B0604020202020204" pitchFamily="34" charset="0"/>
                      </a:endParaRPr>
                    </a:p>
                  </a:txBody>
                  <a:tcPr marL="182880" marT="137160">
                    <a:blipFill rotWithShape="1">
                      <a:blip r:embed="rId5"/>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128027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2000" noProof="0" dirty="0">
                          <a:solidFill>
                            <a:srgbClr val="D9D9D9"/>
                          </a:solidFill>
                          <a:latin typeface="Arial"/>
                          <a:cs typeface="Arial"/>
                        </a:rPr>
                        <a:t>Zoom in and look at your images at 100%-200% magnification. If they look clear, they will print well. </a:t>
                      </a:r>
                    </a:p>
                  </a:txBody>
                  <a:tcPr marL="182880" marT="137160">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318727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000" noProof="0" dirty="0">
                        <a:solidFill>
                          <a:schemeClr val="bg1"/>
                        </a:solidFill>
                        <a:latin typeface="Arial"/>
                        <a:cs typeface="Arial"/>
                      </a:endParaRPr>
                    </a:p>
                  </a:txBody>
                  <a:tcPr marL="182880" marT="137160">
                    <a:blipFill rotWithShape="1">
                      <a:blip r:embed="rId6"/>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11" name="Table 10">
            <a:extLst>
              <a:ext uri="{FF2B5EF4-FFF2-40B4-BE49-F238E27FC236}">
                <a16:creationId xmlns:a16="http://schemas.microsoft.com/office/drawing/2014/main" id="{01B3C8F6-0FB7-49C8-BA8E-2A8434F33666}"/>
              </a:ext>
            </a:extLst>
          </p:cNvPr>
          <p:cNvGraphicFramePr>
            <a:graphicFrameLocks noGrp="1"/>
          </p:cNvGraphicFramePr>
          <p:nvPr userDrawn="1">
            <p:extLst>
              <p:ext uri="{D42A27DB-BD31-4B8C-83A1-F6EECF244321}">
                <p14:modId xmlns:p14="http://schemas.microsoft.com/office/powerpoint/2010/main" val="3703067226"/>
              </p:ext>
            </p:extLst>
          </p:nvPr>
        </p:nvGraphicFramePr>
        <p:xfrm>
          <a:off x="44695229" y="-84749"/>
          <a:ext cx="9430188" cy="33075070"/>
        </p:xfrm>
        <a:graphic>
          <a:graphicData uri="http://schemas.openxmlformats.org/drawingml/2006/table">
            <a:tbl>
              <a:tblPr firstRow="1" bandRow="1">
                <a:tableStyleId>{5C22544A-7EE6-4342-B048-85BDC9FD1C3A}</a:tableStyleId>
              </a:tblPr>
              <a:tblGrid>
                <a:gridCol w="3343835">
                  <a:extLst>
                    <a:ext uri="{9D8B030D-6E8A-4147-A177-3AD203B41FA5}">
                      <a16:colId xmlns:a16="http://schemas.microsoft.com/office/drawing/2014/main" val="20000"/>
                    </a:ext>
                  </a:extLst>
                </a:gridCol>
                <a:gridCol w="1381559">
                  <a:extLst>
                    <a:ext uri="{9D8B030D-6E8A-4147-A177-3AD203B41FA5}">
                      <a16:colId xmlns:a16="http://schemas.microsoft.com/office/drawing/2014/main" val="997673227"/>
                    </a:ext>
                  </a:extLst>
                </a:gridCol>
                <a:gridCol w="4704794">
                  <a:extLst>
                    <a:ext uri="{9D8B030D-6E8A-4147-A177-3AD203B41FA5}">
                      <a16:colId xmlns:a16="http://schemas.microsoft.com/office/drawing/2014/main" val="4164475170"/>
                    </a:ext>
                  </a:extLst>
                </a:gridCol>
              </a:tblGrid>
              <a:tr h="1756432">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4000" b="0" spc="600" dirty="0">
                          <a:solidFill>
                            <a:srgbClr val="1F3A4E"/>
                          </a:solidFill>
                          <a:latin typeface="Arial Black" panose="020B0A04020102020204" pitchFamily="34" charset="0"/>
                        </a:rPr>
                        <a:t>QUICK START GUIDE</a:t>
                      </a:r>
                      <a:br>
                        <a:rPr lang="en-US" sz="4000" b="0" spc="600" dirty="0">
                          <a:solidFill>
                            <a:srgbClr val="1F3A4E"/>
                          </a:solidFill>
                          <a:latin typeface="Arial Black" panose="020B0A04020102020204" pitchFamily="34" charset="0"/>
                        </a:rPr>
                      </a:br>
                      <a:r>
                        <a:rPr lang="en-US" sz="3200" b="1" spc="0" dirty="0">
                          <a:solidFill>
                            <a:srgbClr val="FF0000"/>
                          </a:solidFill>
                          <a:latin typeface="Trebuchet MS" pitchFamily="34" charset="0"/>
                        </a:rPr>
                        <a:t>(THIS SIDEBAR WILL NOT PRINT)</a:t>
                      </a:r>
                      <a:endParaRPr lang="en-US" sz="4000" b="1" spc="600" dirty="0">
                        <a:solidFill>
                          <a:schemeClr val="bg1"/>
                        </a:solidFill>
                        <a:latin typeface="Trebuchet MS" pitchFamily="34" charset="0"/>
                      </a:endParaRPr>
                    </a:p>
                  </a:txBody>
                  <a:tcPr marL="182880" marT="137160">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563101">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7">
                            <a:extLst>
                              <a:ext uri="{A12FA001-AC4F-418D-AE19-62706E023703}">
                                <ahyp:hlinkClr xmlns:ahyp="http://schemas.microsoft.com/office/drawing/2018/hyperlinkcolor"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8"/>
                      <a:stretch>
                        <a:fillRect/>
                      </a:stretch>
                    </a:blipFill>
                  </a:tcPr>
                </a:tc>
                <a:tc hMerge="1">
                  <a:txBody>
                    <a:bodyPr/>
                    <a:lstStyle/>
                    <a:p>
                      <a:endParaRPr lang="en-US"/>
                    </a:p>
                  </a:txBody>
                  <a:tcPr/>
                </a:tc>
                <a:extLst>
                  <a:ext uri="{0D108BD9-81ED-4DB2-BD59-A6C34878D82A}">
                    <a16:rowId xmlns:a16="http://schemas.microsoft.com/office/drawing/2014/main" val="10001"/>
                  </a:ext>
                </a:extLst>
              </a:tr>
              <a:tr h="3667719">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u="sng" dirty="0">
                        <a:solidFill>
                          <a:srgbClr val="FFC000"/>
                        </a:solidFill>
                      </a:endParaRP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endParaRPr lang="en-US" dirty="0"/>
                    </a:p>
                  </a:txBody>
                  <a:tcPr marL="182880" marT="137160">
                    <a:solidFill>
                      <a:srgbClr val="010101"/>
                    </a:solidFill>
                  </a:tcPr>
                </a:tc>
                <a:extLst>
                  <a:ext uri="{0D108BD9-81ED-4DB2-BD59-A6C34878D82A}">
                    <a16:rowId xmlns:a16="http://schemas.microsoft.com/office/drawing/2014/main" val="10004"/>
                  </a:ext>
                </a:extLst>
              </a:tr>
              <a:tr h="5177074">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blipFill dpi="0" rotWithShape="1">
                      <a:blip r:embed="rId10">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5"/>
                  </a:ext>
                </a:extLst>
              </a:tr>
              <a:tr h="288832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3781426">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printing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182880" marT="137160">
                    <a:solidFill>
                      <a:srgbClr val="010101"/>
                    </a:solidFill>
                  </a:tcPr>
                </a:tc>
                <a:tc hMerge="1">
                  <a:txBody>
                    <a:bodyPr/>
                    <a:lstStyle/>
                    <a:p>
                      <a:endParaRPr lang="en-US"/>
                    </a:p>
                  </a:txBody>
                  <a:tcPr/>
                </a:tc>
                <a:tc>
                  <a:txBody>
                    <a:bodyPr/>
                    <a:lstStyle/>
                    <a:p>
                      <a:pPr algn="ctr"/>
                      <a:r>
                        <a:rPr lang="en-US" sz="115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dirty="0"/>
                    </a:p>
                  </a:txBody>
                  <a:tcPr marL="182880" marT="137160" anchor="ctr">
                    <a:solidFill>
                      <a:schemeClr val="tx1">
                        <a:lumMod val="95000"/>
                        <a:lumOff val="5000"/>
                      </a:schemeClr>
                    </a:solidFill>
                  </a:tcPr>
                </a:tc>
                <a:extLst>
                  <a:ext uri="{0D108BD9-81ED-4DB2-BD59-A6C34878D82A}">
                    <a16:rowId xmlns:a16="http://schemas.microsoft.com/office/drawing/2014/main" val="10006"/>
                  </a:ext>
                </a:extLst>
              </a:tr>
              <a:tr h="5674009">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are ready to have your poster printed go online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and click on the "</a:t>
                      </a:r>
                      <a:r>
                        <a:rPr lang="en-US" sz="2400" noProof="0" dirty="0">
                          <a:solidFill>
                            <a:srgbClr val="FFC000"/>
                          </a:solidFill>
                          <a:latin typeface="Arial"/>
                          <a:cs typeface="Arial"/>
                        </a:rPr>
                        <a:t>Order Your Poster</a:t>
                      </a:r>
                      <a:r>
                        <a:rPr lang="en-US" sz="2400" noProof="0" dirty="0">
                          <a:solidFill>
                            <a:srgbClr val="D9D9D9"/>
                          </a:solidFill>
                          <a:latin typeface="Arial"/>
                          <a:cs typeface="Arial"/>
                        </a:rPr>
                        <a:t>" button. You can have your poster printed on professional papers, fabric for easy traveling and a variety of other materials.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p>
                    <a:p>
                      <a:pPr marL="0" marR="0" lvl="0" indent="0" algn="l" defTabSz="114300" rtl="0" eaLnBrk="1" fontAlgn="auto" latinLnBrk="0" hangingPunct="1">
                        <a:lnSpc>
                          <a:spcPct val="100000"/>
                        </a:lnSpc>
                        <a:spcBef>
                          <a:spcPts val="0"/>
                        </a:spcBef>
                        <a:spcAft>
                          <a:spcPts val="0"/>
                        </a:spcAft>
                        <a:buClrTx/>
                        <a:buSzTx/>
                        <a:buFontTx/>
                        <a:buNone/>
                        <a:tabLst/>
                        <a:defRPr/>
                      </a:pPr>
                      <a:br>
                        <a:rPr lang="en-US" sz="2400" noProof="0" dirty="0">
                          <a:solidFill>
                            <a:srgbClr val="D9D9D9"/>
                          </a:solidFill>
                          <a:latin typeface="Arial"/>
                          <a:cs typeface="Arial"/>
                        </a:rPr>
                      </a:br>
                      <a:r>
                        <a:rPr lang="en-US" sz="2400" noProof="0" dirty="0">
                          <a:solidFill>
                            <a:srgbClr val="D9D9D9"/>
                          </a:solidFill>
                          <a:latin typeface="Arial"/>
                          <a:cs typeface="Arial"/>
                        </a:rPr>
                        <a:t>Go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for more information.</a:t>
                      </a:r>
                    </a:p>
                  </a:txBody>
                  <a:tcPr marL="182880" marT="137160">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1354778">
                <a:tc gridSpan="3">
                  <a:txBody>
                    <a:bodyPr/>
                    <a:lstStyle/>
                    <a:p>
                      <a:endParaRPr lang="en-US" sz="2400" dirty="0">
                        <a:solidFill>
                          <a:srgbClr val="1F3A4E"/>
                        </a:solidFill>
                      </a:endParaRPr>
                    </a:p>
                  </a:txBody>
                  <a:tcPr marL="182880" marT="137160">
                    <a:blipFill dpi="0" rotWithShape="1">
                      <a:blip r:embed="rId11">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r h="3212204">
                <a:tc>
                  <a:txBody>
                    <a:bodyPr/>
                    <a:lstStyle/>
                    <a:p>
                      <a:pPr>
                        <a:lnSpc>
                          <a:spcPts val="2600"/>
                        </a:lnSpc>
                      </a:pPr>
                      <a:r>
                        <a:rPr lang="en-US" sz="2000" dirty="0">
                          <a:solidFill>
                            <a:schemeClr val="bg1">
                              <a:lumMod val="85000"/>
                            </a:schemeClr>
                          </a:solidFill>
                          <a:latin typeface="Arial"/>
                          <a:cs typeface="Arial"/>
                        </a:rPr>
                        <a:t>© 2019</a:t>
                      </a:r>
                      <a:r>
                        <a:rPr lang="en-US" sz="2000" baseline="0" dirty="0">
                          <a:solidFill>
                            <a:schemeClr val="bg1">
                              <a:lumMod val="85000"/>
                            </a:schemeClr>
                          </a:solidFill>
                          <a:latin typeface="Arial"/>
                          <a:cs typeface="Arial"/>
                        </a:rPr>
                        <a:t> </a:t>
                      </a:r>
                      <a:r>
                        <a:rPr lang="en-US" sz="2000" dirty="0" err="1">
                          <a:solidFill>
                            <a:schemeClr val="bg1">
                              <a:lumMod val="85000"/>
                            </a:schemeClr>
                          </a:solidFill>
                          <a:latin typeface="Arial"/>
                          <a:cs typeface="Arial"/>
                        </a:rPr>
                        <a:t>PosterPresentations.com</a:t>
                      </a:r>
                      <a:br>
                        <a:rPr lang="en-US" sz="2000" dirty="0">
                          <a:solidFill>
                            <a:schemeClr val="bg1">
                              <a:lumMod val="85000"/>
                            </a:schemeClr>
                          </a:solidFill>
                          <a:latin typeface="Arial"/>
                          <a:cs typeface="Arial"/>
                        </a:rPr>
                      </a:br>
                      <a:r>
                        <a:rPr lang="en-US" sz="2000" dirty="0">
                          <a:solidFill>
                            <a:schemeClr val="bg1">
                              <a:lumMod val="85000"/>
                            </a:schemeClr>
                          </a:solidFill>
                          <a:latin typeface="Arial"/>
                          <a:cs typeface="Arial"/>
                        </a:rPr>
                        <a:t>2117 Fourth Street ,</a:t>
                      </a:r>
                      <a:r>
                        <a:rPr lang="en-US" sz="2000" baseline="0" dirty="0">
                          <a:solidFill>
                            <a:schemeClr val="bg1">
                              <a:lumMod val="85000"/>
                            </a:schemeClr>
                          </a:solidFill>
                          <a:latin typeface="Arial"/>
                          <a:cs typeface="Arial"/>
                        </a:rPr>
                        <a:t> STE C        </a:t>
                      </a:r>
                    </a:p>
                    <a:p>
                      <a:pPr>
                        <a:lnSpc>
                          <a:spcPts val="2600"/>
                        </a:lnSpc>
                      </a:pPr>
                      <a:r>
                        <a:rPr lang="en-US" sz="2000" baseline="0" dirty="0">
                          <a:solidFill>
                            <a:schemeClr val="bg1">
                              <a:lumMod val="85000"/>
                            </a:schemeClr>
                          </a:solidFill>
                          <a:latin typeface="Arial"/>
                          <a:cs typeface="Arial"/>
                        </a:rPr>
                        <a:t>Berkeley CA 94710 USA</a:t>
                      </a:r>
                      <a:endParaRPr lang="en-US" sz="2000" dirty="0">
                        <a:solidFill>
                          <a:schemeClr val="bg1">
                            <a:lumMod val="85000"/>
                          </a:schemeClr>
                        </a:solidFill>
                        <a:latin typeface="Arial"/>
                        <a:cs typeface="Arial"/>
                      </a:endParaRPr>
                    </a:p>
                  </a:txBody>
                  <a:tcPr marL="182880" marT="137160">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complete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1" dirty="0">
                          <a:solidFill>
                            <a:srgbClr val="FFC000"/>
                          </a:solidFill>
                          <a:latin typeface="Arial"/>
                          <a:cs typeface="Arial"/>
                        </a:rPr>
                        <a:t>https://</a:t>
                      </a:r>
                      <a:r>
                        <a:rPr lang="en-US" sz="1800" b="1" dirty="0" err="1">
                          <a:solidFill>
                            <a:srgbClr val="FFC000"/>
                          </a:solidFill>
                          <a:latin typeface="Arial"/>
                          <a:cs typeface="Arial"/>
                        </a:rPr>
                        <a:t>www.posterpresentations.com</a:t>
                      </a:r>
                      <a:r>
                        <a:rPr lang="en-US" sz="1800" b="1" dirty="0">
                          <a:solidFill>
                            <a:srgbClr val="FFC000"/>
                          </a:solidFill>
                          <a:latin typeface="Arial"/>
                          <a:cs typeface="Arial"/>
                        </a:rPr>
                        <a:t>/</a:t>
                      </a:r>
                      <a:r>
                        <a:rPr lang="en-US" sz="1800" b="1" dirty="0" err="1">
                          <a:solidFill>
                            <a:srgbClr val="FFC000"/>
                          </a:solidFill>
                          <a:latin typeface="Arial"/>
                          <a:cs typeface="Arial"/>
                        </a:rPr>
                        <a:t>helpdesk.html</a:t>
                      </a:r>
                      <a:endParaRPr lang="en-US" sz="1800" dirty="0">
                        <a:solidFill>
                          <a:schemeClr val="bg1">
                            <a:lumMod val="85000"/>
                          </a:schemeClr>
                        </a:solidFill>
                        <a:latin typeface="Arial"/>
                        <a:cs typeface="Arial"/>
                      </a:endParaRPr>
                    </a:p>
                  </a:txBody>
                  <a:tcPr marL="182880" marT="137160">
                    <a:solidFill>
                      <a:srgbClr val="010101"/>
                    </a:solidFill>
                  </a:tcPr>
                </a:tc>
                <a:tc hMerge="1">
                  <a:txBody>
                    <a:bodyPr/>
                    <a:lstStyle/>
                    <a:p>
                      <a:endParaRPr lang="en-US"/>
                    </a:p>
                  </a:txBody>
                  <a:tcPr/>
                </a:tc>
                <a:extLst>
                  <a:ext uri="{0D108BD9-81ED-4DB2-BD59-A6C34878D82A}">
                    <a16:rowId xmlns:a16="http://schemas.microsoft.com/office/drawing/2014/main" val="10009"/>
                  </a:ext>
                </a:extLst>
              </a:tr>
            </a:tbl>
          </a:graphicData>
        </a:graphic>
      </p:graphicFrame>
    </p:spTree>
  </p:cSld>
  <p:clrMap bg1="lt1" tx1="dk1" bg2="lt2" tx2="dk2" accent1="accent1" accent2="accent2" accent3="accent3" accent4="accent4" accent5="accent5" accent6="accent6" hlink="hlink" folHlink="folHlink"/>
  <p:sldLayoutIdLst>
    <p:sldLayoutId id="2147483658"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accent6">
                <a:lumMod val="20000"/>
                <a:lumOff val="80000"/>
              </a:schemeClr>
            </a:gs>
            <a:gs pos="100000">
              <a:schemeClr val="bg1"/>
            </a:gs>
          </a:gsLst>
          <a:lin ang="5400000" scaled="1"/>
        </a:gradFill>
        <a:effectLst/>
      </p:bgPr>
    </p:bg>
    <p:spTree>
      <p:nvGrpSpPr>
        <p:cNvPr id="1" name=""/>
        <p:cNvGrpSpPr/>
        <p:nvPr/>
      </p:nvGrpSpPr>
      <p:grpSpPr>
        <a:xfrm>
          <a:off x="0" y="0"/>
          <a:ext cx="0" cy="0"/>
          <a:chOff x="0" y="0"/>
          <a:chExt cx="0" cy="0"/>
        </a:xfrm>
      </p:grpSpPr>
      <p:sp>
        <p:nvSpPr>
          <p:cNvPr id="35" name="Rounded Rectangle 34"/>
          <p:cNvSpPr/>
          <p:nvPr userDrawn="1"/>
        </p:nvSpPr>
        <p:spPr>
          <a:xfrm>
            <a:off x="789907" y="5392017"/>
            <a:ext cx="42170157" cy="26736675"/>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ounded Rectangle 35"/>
          <p:cNvSpPr/>
          <p:nvPr userDrawn="1"/>
        </p:nvSpPr>
        <p:spPr>
          <a:xfrm>
            <a:off x="0" y="0"/>
            <a:ext cx="43891200" cy="4800600"/>
          </a:xfrm>
          <a:prstGeom prst="roundRect">
            <a:avLst>
              <a:gd name="adj" fmla="val 1956"/>
            </a:avLst>
          </a:prstGeom>
          <a:gradFill>
            <a:gsLst>
              <a:gs pos="0">
                <a:schemeClr val="accent6">
                  <a:lumMod val="40000"/>
                  <a:lumOff val="60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a:off x="0" y="4800600"/>
            <a:ext cx="43891200" cy="0"/>
          </a:xfrm>
          <a:prstGeom prst="line">
            <a:avLst/>
          </a:prstGeom>
          <a:ln w="174625" cmpd="sng">
            <a:solidFill>
              <a:schemeClr val="accent6">
                <a:lumMod val="40000"/>
                <a:lumOff val="60000"/>
              </a:schemeClr>
            </a:solidFill>
            <a:prstDash val="solid"/>
          </a:ln>
        </p:spPr>
        <p:style>
          <a:lnRef idx="1">
            <a:schemeClr val="accent1"/>
          </a:lnRef>
          <a:fillRef idx="0">
            <a:schemeClr val="accent1"/>
          </a:fillRef>
          <a:effectRef idx="0">
            <a:schemeClr val="accent1"/>
          </a:effectRef>
          <a:fontRef idx="minor">
            <a:schemeClr val="tx1"/>
          </a:fontRef>
        </p:style>
      </p:cxnSp>
      <p:sp>
        <p:nvSpPr>
          <p:cNvPr id="38" name="Text Box 14"/>
          <p:cNvSpPr txBox="1">
            <a:spLocks noChangeArrowheads="1"/>
          </p:cNvSpPr>
          <p:nvPr userDrawn="1"/>
        </p:nvSpPr>
        <p:spPr bwMode="auto">
          <a:xfrm>
            <a:off x="1484177" y="32124583"/>
            <a:ext cx="2514600" cy="379588"/>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7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1200" b="1" dirty="0">
                <a:solidFill>
                  <a:schemeClr val="bg1">
                    <a:lumMod val="75000"/>
                  </a:schemeClr>
                </a:solidFill>
                <a:latin typeface="Arial" charset="0"/>
              </a:rPr>
              <a:t>www.PosterPresentations.com</a:t>
            </a:r>
          </a:p>
        </p:txBody>
      </p:sp>
      <p:graphicFrame>
        <p:nvGraphicFramePr>
          <p:cNvPr id="39" name="Table 38">
            <a:extLst>
              <a:ext uri="{FF2B5EF4-FFF2-40B4-BE49-F238E27FC236}">
                <a16:creationId xmlns:a16="http://schemas.microsoft.com/office/drawing/2014/main" id="{F81CA8CE-59DF-4841-8B47-D59A40CA747C}"/>
              </a:ext>
            </a:extLst>
          </p:cNvPr>
          <p:cNvGraphicFramePr>
            <a:graphicFrameLocks noGrp="1"/>
          </p:cNvGraphicFramePr>
          <p:nvPr userDrawn="1">
            <p:extLst>
              <p:ext uri="{D42A27DB-BD31-4B8C-83A1-F6EECF244321}">
                <p14:modId xmlns:p14="http://schemas.microsoft.com/office/powerpoint/2010/main" val="2677946538"/>
              </p:ext>
            </p:extLst>
          </p:nvPr>
        </p:nvGraphicFramePr>
        <p:xfrm>
          <a:off x="-10611120" y="14098"/>
          <a:ext cx="9776869" cy="32679220"/>
        </p:xfrm>
        <a:graphic>
          <a:graphicData uri="http://schemas.openxmlformats.org/drawingml/2006/table">
            <a:tbl>
              <a:tblPr firstRow="1" bandRow="1">
                <a:tableStyleId>{5C22544A-7EE6-4342-B048-85BDC9FD1C3A}</a:tableStyleId>
              </a:tblPr>
              <a:tblGrid>
                <a:gridCol w="4192245">
                  <a:extLst>
                    <a:ext uri="{9D8B030D-6E8A-4147-A177-3AD203B41FA5}">
                      <a16:colId xmlns:a16="http://schemas.microsoft.com/office/drawing/2014/main" val="20000"/>
                    </a:ext>
                  </a:extLst>
                </a:gridCol>
                <a:gridCol w="5584624">
                  <a:extLst>
                    <a:ext uri="{9D8B030D-6E8A-4147-A177-3AD203B41FA5}">
                      <a16:colId xmlns:a16="http://schemas.microsoft.com/office/drawing/2014/main" val="20001"/>
                    </a:ext>
                  </a:extLst>
                </a:gridCol>
              </a:tblGrid>
              <a:tr h="1329113">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600" b="0" spc="600" dirty="0">
                          <a:solidFill>
                            <a:srgbClr val="1F3A4E"/>
                          </a:solidFill>
                          <a:latin typeface="Arial Black" panose="020B0A04020102020204" pitchFamily="34" charset="0"/>
                        </a:rPr>
                        <a:t>QUICK START GUIDE</a:t>
                      </a:r>
                      <a:br>
                        <a:rPr lang="en-US" sz="3600" b="0" spc="600" dirty="0">
                          <a:solidFill>
                            <a:srgbClr val="1F3A4E"/>
                          </a:solidFill>
                          <a:latin typeface="Arial Black" panose="020B0A04020102020204" pitchFamily="34" charset="0"/>
                        </a:rPr>
                      </a:br>
                      <a:r>
                        <a:rPr lang="en-US" sz="2800" b="1" spc="0" dirty="0">
                          <a:solidFill>
                            <a:srgbClr val="FF0000"/>
                          </a:solidFill>
                          <a:latin typeface="Trebuchet MS" pitchFamily="34" charset="0"/>
                        </a:rPr>
                        <a:t>(THIS SIDEBAR WILL NOT PRINT)</a:t>
                      </a:r>
                      <a:endParaRPr lang="en-US" sz="3600" b="1" spc="600" dirty="0">
                        <a:solidFill>
                          <a:schemeClr val="bg1"/>
                        </a:solidFill>
                        <a:latin typeface="Trebuchet MS" pitchFamily="34" charset="0"/>
                      </a:endParaRPr>
                    </a:p>
                  </a:txBody>
                  <a:tcPr marL="182880" marT="137160">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4206624">
                <a:tc gridSpan="2">
                  <a:txBody>
                    <a:bodyPr/>
                    <a:lstStyle/>
                    <a:p>
                      <a:pPr defTabSz="3765639"/>
                      <a:r>
                        <a:rPr lang="en-US" sz="2000" i="0" dirty="0">
                          <a:solidFill>
                            <a:srgbClr val="D9D9D9"/>
                          </a:solidFill>
                          <a:latin typeface="Arial"/>
                          <a:cs typeface="Arial"/>
                        </a:rPr>
                        <a:t>This PowerPoint template produces a </a:t>
                      </a:r>
                      <a:r>
                        <a:rPr lang="en-US" sz="2000" i="0" dirty="0">
                          <a:solidFill>
                            <a:srgbClr val="FFC000"/>
                          </a:solidFill>
                          <a:latin typeface="Arial"/>
                          <a:cs typeface="Arial"/>
                        </a:rPr>
                        <a:t>36"x48" </a:t>
                      </a:r>
                      <a:r>
                        <a:rPr lang="en-US" sz="20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the  </a:t>
                      </a:r>
                      <a:r>
                        <a:rPr lang="en-US" sz="2000" i="0" dirty="0">
                          <a:solidFill>
                            <a:srgbClr val="FFC000"/>
                          </a:solidFill>
                          <a:latin typeface="Arial"/>
                          <a:cs typeface="Arial"/>
                        </a:rPr>
                        <a:t>HELP DESK</a:t>
                      </a:r>
                      <a:r>
                        <a:rPr lang="en-US" sz="2000" i="0" baseline="0" dirty="0">
                          <a:solidFill>
                            <a:srgbClr val="D9D9D9"/>
                          </a:solidFill>
                          <a:latin typeface="Arial"/>
                          <a:cs typeface="Arial"/>
                        </a:rPr>
                        <a:t> </a:t>
                      </a:r>
                      <a:r>
                        <a:rPr lang="en-US" sz="2000" i="0" dirty="0">
                          <a:solidFill>
                            <a:srgbClr val="D9D9D9"/>
                          </a:solidFill>
                          <a:latin typeface="Arial"/>
                          <a:cs typeface="Arial"/>
                        </a:rPr>
                        <a:t>tab.</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To print your poster using our same-day professional printing service,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a:t>
                      </a:r>
                      <a:r>
                        <a:rPr lang="en-US" sz="2000" i="0" dirty="0">
                          <a:solidFill>
                            <a:srgbClr val="FFC000"/>
                          </a:solidFill>
                          <a:latin typeface="Arial"/>
                          <a:cs typeface="Arial"/>
                        </a:rPr>
                        <a:t>Order your poster</a:t>
                      </a:r>
                      <a:r>
                        <a:rPr lang="en-US" sz="2000" i="0" dirty="0">
                          <a:solidFill>
                            <a:srgbClr val="D9D9D9"/>
                          </a:solidFill>
                          <a:latin typeface="Arial"/>
                          <a:cs typeface="Arial"/>
                        </a:rPr>
                        <a:t>".</a:t>
                      </a:r>
                      <a:endParaRPr lang="en-US" sz="2000" b="1" dirty="0">
                        <a:solidFill>
                          <a:srgbClr val="D9D9D9"/>
                        </a:solidFill>
                        <a:latin typeface="Arial"/>
                        <a:cs typeface="Arial"/>
                      </a:endParaRPr>
                    </a:p>
                  </a:txBody>
                  <a:tcPr marL="182880" marT="137160">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4572417">
                <a:tc>
                  <a:txBody>
                    <a:bodyPr/>
                    <a:lstStyle/>
                    <a:p>
                      <a:pPr algn="ctr"/>
                      <a:endParaRPr lang="en-US" sz="2000" dirty="0">
                        <a:solidFill>
                          <a:srgbClr val="1F3A4E"/>
                        </a:solidFill>
                      </a:endParaRPr>
                    </a:p>
                    <a:p>
                      <a:pPr algn="ctr"/>
                      <a:endParaRPr lang="en-US" sz="2000" dirty="0">
                        <a:solidFill>
                          <a:srgbClr val="1F3A4E"/>
                        </a:solidFill>
                      </a:endParaRPr>
                    </a:p>
                    <a:p>
                      <a:pPr algn="ctr"/>
                      <a:r>
                        <a:rPr lang="en-US" sz="2000" dirty="0">
                          <a:solidFill>
                            <a:schemeClr val="bg1"/>
                          </a:solidFill>
                          <a:latin typeface="Arial" panose="020B0604020202020204" pitchFamily="34" charset="0"/>
                          <a:cs typeface="Arial" panose="020B0604020202020204" pitchFamily="34" charset="0"/>
                        </a:rPr>
                        <a:t>This is a template for a </a:t>
                      </a:r>
                    </a:p>
                    <a:p>
                      <a:pPr algn="ctr"/>
                      <a:r>
                        <a:rPr lang="en-US" sz="2000" dirty="0">
                          <a:solidFill>
                            <a:schemeClr val="bg1"/>
                          </a:solidFill>
                          <a:latin typeface="Arial" panose="020B0604020202020204" pitchFamily="34" charset="0"/>
                          <a:cs typeface="Arial" panose="020B0604020202020204" pitchFamily="34" charset="0"/>
                        </a:rPr>
                        <a:t>presentation poster</a:t>
                      </a:r>
                      <a:br>
                        <a:rPr lang="en-US" sz="2000" dirty="0">
                          <a:solidFill>
                            <a:schemeClr val="bg1"/>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36 inches tall</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by</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48 inches wide</a:t>
                      </a:r>
                      <a:br>
                        <a:rPr lang="en-US" sz="2000" dirty="0">
                          <a:solidFill>
                            <a:schemeClr val="bg1"/>
                          </a:solidFill>
                          <a:latin typeface="Arial" panose="020B0604020202020204" pitchFamily="34" charset="0"/>
                          <a:cs typeface="Arial" panose="020B0604020202020204" pitchFamily="34" charset="0"/>
                        </a:rPr>
                      </a:br>
                      <a:endParaRPr lang="en-US" sz="2000" dirty="0">
                        <a:solidFill>
                          <a:srgbClr val="1F3A4E"/>
                        </a:solidFill>
                      </a:endParaRPr>
                    </a:p>
                  </a:txBody>
                  <a:tcPr>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Important: Check the template size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30 tall x 40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42 tall x 56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48 tall x 64 wide</a:t>
                      </a:r>
                    </a:p>
                  </a:txBody>
                  <a:tcPr marL="182880" marT="137160">
                    <a:solidFill>
                      <a:srgbClr val="010101"/>
                    </a:solidFill>
                  </a:tcPr>
                </a:tc>
                <a:extLst>
                  <a:ext uri="{0D108BD9-81ED-4DB2-BD59-A6C34878D82A}">
                    <a16:rowId xmlns:a16="http://schemas.microsoft.com/office/drawing/2014/main" val="10008"/>
                  </a:ext>
                </a:extLst>
              </a:tr>
              <a:tr h="4288692">
                <a:tc>
                  <a:txBody>
                    <a:bodyPr/>
                    <a:lstStyle/>
                    <a:p>
                      <a:endParaRPr lang="en-US" sz="2000" dirty="0">
                        <a:solidFill>
                          <a:srgbClr val="1F3A4E"/>
                        </a:solidFill>
                      </a:endParaRPr>
                    </a:p>
                  </a:txBody>
                  <a:tcPr>
                    <a:blipFill rotWithShape="1">
                      <a:blip r:embed="rId3"/>
                      <a:stretch>
                        <a:fillRect/>
                      </a:stretch>
                    </a:blipFill>
                  </a:tcPr>
                </a:tc>
                <a:tc>
                  <a:txBody>
                    <a:bodyPr/>
                    <a:lstStyle/>
                    <a:p>
                      <a:pPr algn="l"/>
                      <a:r>
                        <a:rPr lang="en-US" sz="2400" b="1" baseline="0" dirty="0">
                          <a:solidFill>
                            <a:srgbClr val="FFC000"/>
                          </a:solidFill>
                          <a:latin typeface="Arial" panose="020B0604020202020204" pitchFamily="34" charset="0"/>
                          <a:cs typeface="Arial" panose="020B0604020202020204" pitchFamily="34" charset="0"/>
                        </a:rPr>
                        <a:t>How to </a:t>
                      </a:r>
                      <a:r>
                        <a:rPr lang="en-US" sz="4000" b="1" baseline="0" dirty="0">
                          <a:solidFill>
                            <a:srgbClr val="FFC000"/>
                          </a:solidFill>
                          <a:latin typeface="Arial" panose="020B0604020202020204" pitchFamily="34" charset="0"/>
                          <a:cs typeface="Arial" panose="020B0604020202020204" pitchFamily="34" charset="0"/>
                        </a:rPr>
                        <a:t>Zoom in </a:t>
                      </a:r>
                      <a:r>
                        <a:rPr lang="en-US" sz="2400" b="1" baseline="0" dirty="0">
                          <a:solidFill>
                            <a:srgbClr val="FFC000"/>
                          </a:solidFill>
                          <a:latin typeface="Arial" panose="020B0604020202020204" pitchFamily="34" charset="0"/>
                          <a:cs typeface="Arial" panose="020B0604020202020204" pitchFamily="34" charset="0"/>
                        </a:rPr>
                        <a:t>and </a:t>
                      </a:r>
                      <a:r>
                        <a:rPr lang="en-US" sz="1800" b="1" baseline="0" dirty="0">
                          <a:solidFill>
                            <a:srgbClr val="FFC000"/>
                          </a:solidFill>
                          <a:latin typeface="Arial" panose="020B0604020202020204" pitchFamily="34" charset="0"/>
                          <a:cs typeface="Arial" panose="020B0604020202020204" pitchFamily="34" charset="0"/>
                        </a:rPr>
                        <a:t>out</a:t>
                      </a:r>
                      <a:endParaRPr lang="en-US" sz="2400" b="1" baseline="0" dirty="0">
                        <a:solidFill>
                          <a:srgbClr val="FFC000"/>
                        </a:solidFill>
                        <a:latin typeface="Arial" panose="020B0604020202020204" pitchFamily="34" charset="0"/>
                        <a:cs typeface="Arial" panose="020B0604020202020204" pitchFamily="34" charset="0"/>
                      </a:endParaRPr>
                    </a:p>
                    <a:p>
                      <a:pPr algn="l"/>
                      <a:r>
                        <a:rPr lang="en-US" sz="20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1. </a:t>
                      </a:r>
                      <a:r>
                        <a:rPr lang="en-US" sz="20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2. </a:t>
                      </a:r>
                      <a:r>
                        <a:rPr lang="en-US" sz="20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82880" marT="137160">
                    <a:solidFill>
                      <a:srgbClr val="010101"/>
                    </a:solidFill>
                  </a:tcPr>
                </a:tc>
                <a:extLst>
                  <a:ext uri="{0D108BD9-81ED-4DB2-BD59-A6C34878D82A}">
                    <a16:rowId xmlns:a16="http://schemas.microsoft.com/office/drawing/2014/main" val="10001"/>
                  </a:ext>
                </a:extLst>
              </a:tr>
              <a:tr h="1800526">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Ruler and Guides</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3824339">
                <a:tc>
                  <a:txBody>
                    <a:bodyPr/>
                    <a:lstStyle/>
                    <a:p>
                      <a:endParaRPr lang="en-US" sz="2000" dirty="0">
                        <a:solidFill>
                          <a:srgbClr val="1F3A4E"/>
                        </a:solidFill>
                      </a:endParaRPr>
                    </a:p>
                  </a:txBody>
                  <a:tcPr>
                    <a:blipFill rotWithShape="1">
                      <a:blip r:embed="rId4"/>
                      <a:stretch>
                        <a:fillRect/>
                      </a:stretch>
                    </a:blipFill>
                  </a:tcPr>
                </a:tc>
                <a:tc>
                  <a:txBody>
                    <a:bodyPr/>
                    <a:lstStyle/>
                    <a:p>
                      <a:pPr marL="0" lvl="1" indent="0" algn="l" defTabSz="114300"/>
                      <a:r>
                        <a:rPr lang="en-US" sz="2400" b="1" baseline="0" dirty="0">
                          <a:solidFill>
                            <a:srgbClr val="FFC000"/>
                          </a:solidFill>
                          <a:latin typeface="Arial" panose="020B0604020202020204" pitchFamily="34" charset="0"/>
                          <a:cs typeface="Arial" panose="020B0604020202020204" pitchFamily="34" charset="0"/>
                        </a:rPr>
                        <a:t>Headers and text containers</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82880" marT="137160">
                    <a:solidFill>
                      <a:srgbClr val="010101"/>
                    </a:solidFill>
                  </a:tcPr>
                </a:tc>
                <a:extLst>
                  <a:ext uri="{0D108BD9-81ED-4DB2-BD59-A6C34878D82A}">
                    <a16:rowId xmlns:a16="http://schemas.microsoft.com/office/drawing/2014/main" val="10003"/>
                  </a:ext>
                </a:extLst>
              </a:tr>
              <a:tr h="3519135">
                <a:tc gridSpan="2">
                  <a:txBody>
                    <a:bodyPr/>
                    <a:lstStyle/>
                    <a:p>
                      <a:r>
                        <a:rPr lang="en-US" sz="2400" b="1" dirty="0">
                          <a:solidFill>
                            <a:srgbClr val="FFC000"/>
                          </a:solidFill>
                          <a:latin typeface="Arial" panose="020B0604020202020204" pitchFamily="34" charset="0"/>
                          <a:cs typeface="Arial" panose="020B0604020202020204" pitchFamily="34" charset="0"/>
                        </a:rPr>
                        <a:t>Adding content to the poster</a:t>
                      </a:r>
                    </a:p>
                    <a:p>
                      <a:r>
                        <a:rPr lang="en-US" sz="20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20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2000" dirty="0">
                        <a:solidFill>
                          <a:srgbClr val="D9D9D9"/>
                        </a:solidFill>
                        <a:latin typeface="Arial" panose="020B0604020202020204" pitchFamily="34" charset="0"/>
                        <a:cs typeface="Arial" panose="020B0604020202020204" pitchFamily="34" charset="0"/>
                      </a:endParaRPr>
                    </a:p>
                  </a:txBody>
                  <a:tcPr>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237765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82880" marT="137160">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293170">
                <a:tc gridSpan="2">
                  <a:txBody>
                    <a:bodyPr/>
                    <a:lstStyle/>
                    <a:p>
                      <a:endParaRPr lang="en-US" sz="2000" dirty="0">
                        <a:solidFill>
                          <a:schemeClr val="bg1"/>
                        </a:solidFill>
                        <a:latin typeface="Arial" panose="020B0604020202020204" pitchFamily="34" charset="0"/>
                        <a:cs typeface="Arial" panose="020B0604020202020204" pitchFamily="34" charset="0"/>
                      </a:endParaRPr>
                    </a:p>
                  </a:txBody>
                  <a:tcPr marL="182880" marT="137160">
                    <a:blipFill rotWithShape="1">
                      <a:blip r:embed="rId5"/>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128027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2000" noProof="0" dirty="0">
                          <a:solidFill>
                            <a:srgbClr val="D9D9D9"/>
                          </a:solidFill>
                          <a:latin typeface="Arial"/>
                          <a:cs typeface="Arial"/>
                        </a:rPr>
                        <a:t>Zoom in and look at your images at 100%-200% magnification. If they look clear, they will print well. </a:t>
                      </a:r>
                    </a:p>
                  </a:txBody>
                  <a:tcPr marL="182880" marT="137160">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318727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000" noProof="0" dirty="0">
                        <a:solidFill>
                          <a:schemeClr val="bg1"/>
                        </a:solidFill>
                        <a:latin typeface="Arial"/>
                        <a:cs typeface="Arial"/>
                      </a:endParaRPr>
                    </a:p>
                  </a:txBody>
                  <a:tcPr marL="182880" marT="137160">
                    <a:blipFill rotWithShape="1">
                      <a:blip r:embed="rId6"/>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8" name="Table 7">
            <a:extLst>
              <a:ext uri="{FF2B5EF4-FFF2-40B4-BE49-F238E27FC236}">
                <a16:creationId xmlns:a16="http://schemas.microsoft.com/office/drawing/2014/main" id="{07733046-A143-41AE-9668-823EBDF22EAA}"/>
              </a:ext>
            </a:extLst>
          </p:cNvPr>
          <p:cNvGraphicFramePr>
            <a:graphicFrameLocks noGrp="1"/>
          </p:cNvGraphicFramePr>
          <p:nvPr userDrawn="1">
            <p:extLst>
              <p:ext uri="{D42A27DB-BD31-4B8C-83A1-F6EECF244321}">
                <p14:modId xmlns:p14="http://schemas.microsoft.com/office/powerpoint/2010/main" val="3703067226"/>
              </p:ext>
            </p:extLst>
          </p:nvPr>
        </p:nvGraphicFramePr>
        <p:xfrm>
          <a:off x="44695229" y="-84749"/>
          <a:ext cx="9430188" cy="33075070"/>
        </p:xfrm>
        <a:graphic>
          <a:graphicData uri="http://schemas.openxmlformats.org/drawingml/2006/table">
            <a:tbl>
              <a:tblPr firstRow="1" bandRow="1">
                <a:tableStyleId>{5C22544A-7EE6-4342-B048-85BDC9FD1C3A}</a:tableStyleId>
              </a:tblPr>
              <a:tblGrid>
                <a:gridCol w="3343835">
                  <a:extLst>
                    <a:ext uri="{9D8B030D-6E8A-4147-A177-3AD203B41FA5}">
                      <a16:colId xmlns:a16="http://schemas.microsoft.com/office/drawing/2014/main" val="20000"/>
                    </a:ext>
                  </a:extLst>
                </a:gridCol>
                <a:gridCol w="1381559">
                  <a:extLst>
                    <a:ext uri="{9D8B030D-6E8A-4147-A177-3AD203B41FA5}">
                      <a16:colId xmlns:a16="http://schemas.microsoft.com/office/drawing/2014/main" val="997673227"/>
                    </a:ext>
                  </a:extLst>
                </a:gridCol>
                <a:gridCol w="4704794">
                  <a:extLst>
                    <a:ext uri="{9D8B030D-6E8A-4147-A177-3AD203B41FA5}">
                      <a16:colId xmlns:a16="http://schemas.microsoft.com/office/drawing/2014/main" val="4164475170"/>
                    </a:ext>
                  </a:extLst>
                </a:gridCol>
              </a:tblGrid>
              <a:tr h="1756432">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4000" b="0" spc="600" dirty="0">
                          <a:solidFill>
                            <a:srgbClr val="1F3A4E"/>
                          </a:solidFill>
                          <a:latin typeface="Arial Black" panose="020B0A04020102020204" pitchFamily="34" charset="0"/>
                        </a:rPr>
                        <a:t>QUICK START GUIDE</a:t>
                      </a:r>
                      <a:br>
                        <a:rPr lang="en-US" sz="4000" b="0" spc="600" dirty="0">
                          <a:solidFill>
                            <a:srgbClr val="1F3A4E"/>
                          </a:solidFill>
                          <a:latin typeface="Arial Black" panose="020B0A04020102020204" pitchFamily="34" charset="0"/>
                        </a:rPr>
                      </a:br>
                      <a:r>
                        <a:rPr lang="en-US" sz="3200" b="1" spc="0" dirty="0">
                          <a:solidFill>
                            <a:srgbClr val="FF0000"/>
                          </a:solidFill>
                          <a:latin typeface="Trebuchet MS" pitchFamily="34" charset="0"/>
                        </a:rPr>
                        <a:t>(THIS SIDEBAR WILL NOT PRINT)</a:t>
                      </a:r>
                      <a:endParaRPr lang="en-US" sz="4000" b="1" spc="600" dirty="0">
                        <a:solidFill>
                          <a:schemeClr val="bg1"/>
                        </a:solidFill>
                        <a:latin typeface="Trebuchet MS" pitchFamily="34" charset="0"/>
                      </a:endParaRPr>
                    </a:p>
                  </a:txBody>
                  <a:tcPr marL="182880" marT="137160">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563101">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7">
                            <a:extLst>
                              <a:ext uri="{A12FA001-AC4F-418D-AE19-62706E023703}">
                                <ahyp:hlinkClr xmlns:ahyp="http://schemas.microsoft.com/office/drawing/2018/hyperlinkcolor"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8"/>
                      <a:stretch>
                        <a:fillRect/>
                      </a:stretch>
                    </a:blipFill>
                  </a:tcPr>
                </a:tc>
                <a:tc hMerge="1">
                  <a:txBody>
                    <a:bodyPr/>
                    <a:lstStyle/>
                    <a:p>
                      <a:endParaRPr lang="en-US"/>
                    </a:p>
                  </a:txBody>
                  <a:tcPr/>
                </a:tc>
                <a:extLst>
                  <a:ext uri="{0D108BD9-81ED-4DB2-BD59-A6C34878D82A}">
                    <a16:rowId xmlns:a16="http://schemas.microsoft.com/office/drawing/2014/main" val="10001"/>
                  </a:ext>
                </a:extLst>
              </a:tr>
              <a:tr h="3667719">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u="sng" dirty="0">
                        <a:solidFill>
                          <a:srgbClr val="FFC000"/>
                        </a:solidFill>
                      </a:endParaRP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endParaRPr lang="en-US" dirty="0"/>
                    </a:p>
                  </a:txBody>
                  <a:tcPr marL="182880" marT="137160">
                    <a:solidFill>
                      <a:srgbClr val="010101"/>
                    </a:solidFill>
                  </a:tcPr>
                </a:tc>
                <a:extLst>
                  <a:ext uri="{0D108BD9-81ED-4DB2-BD59-A6C34878D82A}">
                    <a16:rowId xmlns:a16="http://schemas.microsoft.com/office/drawing/2014/main" val="10004"/>
                  </a:ext>
                </a:extLst>
              </a:tr>
              <a:tr h="5177074">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blipFill dpi="0" rotWithShape="1">
                      <a:blip r:embed="rId10">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5"/>
                  </a:ext>
                </a:extLst>
              </a:tr>
              <a:tr h="288832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3781426">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printing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182880" marT="137160">
                    <a:solidFill>
                      <a:srgbClr val="010101"/>
                    </a:solidFill>
                  </a:tcPr>
                </a:tc>
                <a:tc hMerge="1">
                  <a:txBody>
                    <a:bodyPr/>
                    <a:lstStyle/>
                    <a:p>
                      <a:endParaRPr lang="en-US"/>
                    </a:p>
                  </a:txBody>
                  <a:tcPr/>
                </a:tc>
                <a:tc>
                  <a:txBody>
                    <a:bodyPr/>
                    <a:lstStyle/>
                    <a:p>
                      <a:pPr algn="ctr"/>
                      <a:r>
                        <a:rPr lang="en-US" sz="115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dirty="0"/>
                    </a:p>
                  </a:txBody>
                  <a:tcPr marL="182880" marT="137160" anchor="ctr">
                    <a:solidFill>
                      <a:schemeClr val="tx1">
                        <a:lumMod val="95000"/>
                        <a:lumOff val="5000"/>
                      </a:schemeClr>
                    </a:solidFill>
                  </a:tcPr>
                </a:tc>
                <a:extLst>
                  <a:ext uri="{0D108BD9-81ED-4DB2-BD59-A6C34878D82A}">
                    <a16:rowId xmlns:a16="http://schemas.microsoft.com/office/drawing/2014/main" val="10006"/>
                  </a:ext>
                </a:extLst>
              </a:tr>
              <a:tr h="5674009">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are ready to have your poster printed go online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and click on the "</a:t>
                      </a:r>
                      <a:r>
                        <a:rPr lang="en-US" sz="2400" noProof="0" dirty="0">
                          <a:solidFill>
                            <a:srgbClr val="FFC000"/>
                          </a:solidFill>
                          <a:latin typeface="Arial"/>
                          <a:cs typeface="Arial"/>
                        </a:rPr>
                        <a:t>Order Your Poster</a:t>
                      </a:r>
                      <a:r>
                        <a:rPr lang="en-US" sz="2400" noProof="0" dirty="0">
                          <a:solidFill>
                            <a:srgbClr val="D9D9D9"/>
                          </a:solidFill>
                          <a:latin typeface="Arial"/>
                          <a:cs typeface="Arial"/>
                        </a:rPr>
                        <a:t>" button. You can have your poster printed on professional papers, fabric for easy traveling and a variety of other materials.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p>
                    <a:p>
                      <a:pPr marL="0" marR="0" lvl="0" indent="0" algn="l" defTabSz="114300" rtl="0" eaLnBrk="1" fontAlgn="auto" latinLnBrk="0" hangingPunct="1">
                        <a:lnSpc>
                          <a:spcPct val="100000"/>
                        </a:lnSpc>
                        <a:spcBef>
                          <a:spcPts val="0"/>
                        </a:spcBef>
                        <a:spcAft>
                          <a:spcPts val="0"/>
                        </a:spcAft>
                        <a:buClrTx/>
                        <a:buSzTx/>
                        <a:buFontTx/>
                        <a:buNone/>
                        <a:tabLst/>
                        <a:defRPr/>
                      </a:pPr>
                      <a:br>
                        <a:rPr lang="en-US" sz="2400" noProof="0" dirty="0">
                          <a:solidFill>
                            <a:srgbClr val="D9D9D9"/>
                          </a:solidFill>
                          <a:latin typeface="Arial"/>
                          <a:cs typeface="Arial"/>
                        </a:rPr>
                      </a:br>
                      <a:r>
                        <a:rPr lang="en-US" sz="2400" noProof="0" dirty="0">
                          <a:solidFill>
                            <a:srgbClr val="D9D9D9"/>
                          </a:solidFill>
                          <a:latin typeface="Arial"/>
                          <a:cs typeface="Arial"/>
                        </a:rPr>
                        <a:t>Go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for more information.</a:t>
                      </a:r>
                    </a:p>
                  </a:txBody>
                  <a:tcPr marL="182880" marT="137160">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1354778">
                <a:tc gridSpan="3">
                  <a:txBody>
                    <a:bodyPr/>
                    <a:lstStyle/>
                    <a:p>
                      <a:endParaRPr lang="en-US" sz="2400" dirty="0">
                        <a:solidFill>
                          <a:srgbClr val="1F3A4E"/>
                        </a:solidFill>
                      </a:endParaRPr>
                    </a:p>
                  </a:txBody>
                  <a:tcPr marL="182880" marT="137160">
                    <a:blipFill dpi="0" rotWithShape="1">
                      <a:blip r:embed="rId11">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r h="3212204">
                <a:tc>
                  <a:txBody>
                    <a:bodyPr/>
                    <a:lstStyle/>
                    <a:p>
                      <a:pPr>
                        <a:lnSpc>
                          <a:spcPts val="2600"/>
                        </a:lnSpc>
                      </a:pPr>
                      <a:r>
                        <a:rPr lang="en-US" sz="2000" dirty="0">
                          <a:solidFill>
                            <a:schemeClr val="bg1">
                              <a:lumMod val="85000"/>
                            </a:schemeClr>
                          </a:solidFill>
                          <a:latin typeface="Arial"/>
                          <a:cs typeface="Arial"/>
                        </a:rPr>
                        <a:t>© 2019</a:t>
                      </a:r>
                      <a:r>
                        <a:rPr lang="en-US" sz="2000" baseline="0" dirty="0">
                          <a:solidFill>
                            <a:schemeClr val="bg1">
                              <a:lumMod val="85000"/>
                            </a:schemeClr>
                          </a:solidFill>
                          <a:latin typeface="Arial"/>
                          <a:cs typeface="Arial"/>
                        </a:rPr>
                        <a:t> </a:t>
                      </a:r>
                      <a:r>
                        <a:rPr lang="en-US" sz="2000" dirty="0" err="1">
                          <a:solidFill>
                            <a:schemeClr val="bg1">
                              <a:lumMod val="85000"/>
                            </a:schemeClr>
                          </a:solidFill>
                          <a:latin typeface="Arial"/>
                          <a:cs typeface="Arial"/>
                        </a:rPr>
                        <a:t>PosterPresentations.com</a:t>
                      </a:r>
                      <a:br>
                        <a:rPr lang="en-US" sz="2000" dirty="0">
                          <a:solidFill>
                            <a:schemeClr val="bg1">
                              <a:lumMod val="85000"/>
                            </a:schemeClr>
                          </a:solidFill>
                          <a:latin typeface="Arial"/>
                          <a:cs typeface="Arial"/>
                        </a:rPr>
                      </a:br>
                      <a:r>
                        <a:rPr lang="en-US" sz="2000" dirty="0">
                          <a:solidFill>
                            <a:schemeClr val="bg1">
                              <a:lumMod val="85000"/>
                            </a:schemeClr>
                          </a:solidFill>
                          <a:latin typeface="Arial"/>
                          <a:cs typeface="Arial"/>
                        </a:rPr>
                        <a:t>2117 Fourth Street ,</a:t>
                      </a:r>
                      <a:r>
                        <a:rPr lang="en-US" sz="2000" baseline="0" dirty="0">
                          <a:solidFill>
                            <a:schemeClr val="bg1">
                              <a:lumMod val="85000"/>
                            </a:schemeClr>
                          </a:solidFill>
                          <a:latin typeface="Arial"/>
                          <a:cs typeface="Arial"/>
                        </a:rPr>
                        <a:t> STE C        </a:t>
                      </a:r>
                    </a:p>
                    <a:p>
                      <a:pPr>
                        <a:lnSpc>
                          <a:spcPts val="2600"/>
                        </a:lnSpc>
                      </a:pPr>
                      <a:r>
                        <a:rPr lang="en-US" sz="2000" baseline="0" dirty="0">
                          <a:solidFill>
                            <a:schemeClr val="bg1">
                              <a:lumMod val="85000"/>
                            </a:schemeClr>
                          </a:solidFill>
                          <a:latin typeface="Arial"/>
                          <a:cs typeface="Arial"/>
                        </a:rPr>
                        <a:t>Berkeley CA 94710 USA</a:t>
                      </a:r>
                      <a:endParaRPr lang="en-US" sz="2000" dirty="0">
                        <a:solidFill>
                          <a:schemeClr val="bg1">
                            <a:lumMod val="85000"/>
                          </a:schemeClr>
                        </a:solidFill>
                        <a:latin typeface="Arial"/>
                        <a:cs typeface="Arial"/>
                      </a:endParaRPr>
                    </a:p>
                  </a:txBody>
                  <a:tcPr marL="182880" marT="137160">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complete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1" dirty="0">
                          <a:solidFill>
                            <a:srgbClr val="FFC000"/>
                          </a:solidFill>
                          <a:latin typeface="Arial"/>
                          <a:cs typeface="Arial"/>
                        </a:rPr>
                        <a:t>https://</a:t>
                      </a:r>
                      <a:r>
                        <a:rPr lang="en-US" sz="1800" b="1" dirty="0" err="1">
                          <a:solidFill>
                            <a:srgbClr val="FFC000"/>
                          </a:solidFill>
                          <a:latin typeface="Arial"/>
                          <a:cs typeface="Arial"/>
                        </a:rPr>
                        <a:t>www.posterpresentations.com</a:t>
                      </a:r>
                      <a:r>
                        <a:rPr lang="en-US" sz="1800" b="1" dirty="0">
                          <a:solidFill>
                            <a:srgbClr val="FFC000"/>
                          </a:solidFill>
                          <a:latin typeface="Arial"/>
                          <a:cs typeface="Arial"/>
                        </a:rPr>
                        <a:t>/</a:t>
                      </a:r>
                      <a:r>
                        <a:rPr lang="en-US" sz="1800" b="1" dirty="0" err="1">
                          <a:solidFill>
                            <a:srgbClr val="FFC000"/>
                          </a:solidFill>
                          <a:latin typeface="Arial"/>
                          <a:cs typeface="Arial"/>
                        </a:rPr>
                        <a:t>helpdesk.html</a:t>
                      </a:r>
                      <a:endParaRPr lang="en-US" sz="1800" dirty="0">
                        <a:solidFill>
                          <a:schemeClr val="bg1">
                            <a:lumMod val="85000"/>
                          </a:schemeClr>
                        </a:solidFill>
                        <a:latin typeface="Arial"/>
                        <a:cs typeface="Arial"/>
                      </a:endParaRPr>
                    </a:p>
                  </a:txBody>
                  <a:tcPr marL="182880" marT="137160">
                    <a:solidFill>
                      <a:srgbClr val="010101"/>
                    </a:solidFill>
                  </a:tcPr>
                </a:tc>
                <a:tc hMerge="1">
                  <a:txBody>
                    <a:bodyPr/>
                    <a:lstStyle/>
                    <a:p>
                      <a:endParaRPr lang="en-US"/>
                    </a:p>
                  </a:txBody>
                  <a:tcPr/>
                </a:tc>
                <a:extLst>
                  <a:ext uri="{0D108BD9-81ED-4DB2-BD59-A6C34878D82A}">
                    <a16:rowId xmlns:a16="http://schemas.microsoft.com/office/drawing/2014/main" val="10009"/>
                  </a:ext>
                </a:extLst>
              </a:tr>
            </a:tbl>
          </a:graphicData>
        </a:graphic>
      </p:graphicFrame>
    </p:spTree>
  </p:cSld>
  <p:clrMap bg1="lt1" tx1="dk1" bg2="lt2" tx2="dk2" accent1="accent1" accent2="accent2" accent3="accent3" accent4="accent4" accent5="accent5" accent6="accent6" hlink="hlink" folHlink="folHlink"/>
  <p:sldLayoutIdLst>
    <p:sldLayoutId id="2147483654"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hyperlink" Target="https://doi.org/10.1080/07448481.2020.1715986" TargetMode="External"/><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hyperlink" Target="https://doi.org/10.3390/nu13113810" TargetMode="External"/><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jpeg"/><Relationship Id="rId9"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DB21084-C71A-0D70-FD41-C91068640E44}"/>
              </a:ext>
            </a:extLst>
          </p:cNvPr>
          <p:cNvSpPr>
            <a:spLocks noGrp="1"/>
          </p:cNvSpPr>
          <p:nvPr>
            <p:ph type="body" sz="quarter" idx="10"/>
          </p:nvPr>
        </p:nvSpPr>
        <p:spPr>
          <a:xfrm>
            <a:off x="417107" y="6623994"/>
            <a:ext cx="10056813" cy="9442563"/>
          </a:xfrm>
        </p:spPr>
        <p:txBody>
          <a:bodyPr/>
          <a:lstStyle/>
          <a:p>
            <a:r>
              <a:rPr lang="en-US" sz="3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University students are not recognizing the correlation between breakfast consumption and academic performance. It is suspected that certain health behaviors such as consistent meal skipping and busy schedules cause students to view breakfast consumption as a low priority. If university students practice certain health behaviors, such as regular breakfast consumption, they should begin to see increased focus in the classroom and recognize the benefits of this important meal. </a:t>
            </a:r>
          </a:p>
          <a:p>
            <a:endParaRPr lang="en-US" sz="3800" dirty="0">
              <a:solidFill>
                <a:srgbClr val="000000"/>
              </a:solidFill>
              <a:ea typeface="Calibri" panose="020F0502020204030204" pitchFamily="34" charset="0"/>
            </a:endParaRPr>
          </a:p>
          <a:p>
            <a:endParaRPr lang="en-US" sz="3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sz="3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3" name="Text Placeholder 2">
            <a:extLst>
              <a:ext uri="{FF2B5EF4-FFF2-40B4-BE49-F238E27FC236}">
                <a16:creationId xmlns:a16="http://schemas.microsoft.com/office/drawing/2014/main" id="{6EB24F1C-3292-8E85-F465-BEB504038F7E}"/>
              </a:ext>
            </a:extLst>
          </p:cNvPr>
          <p:cNvSpPr>
            <a:spLocks noGrp="1"/>
          </p:cNvSpPr>
          <p:nvPr>
            <p:ph type="body" sz="quarter" idx="11"/>
          </p:nvPr>
        </p:nvSpPr>
        <p:spPr>
          <a:xfrm>
            <a:off x="497567" y="5548749"/>
            <a:ext cx="10048875" cy="954099"/>
          </a:xfrm>
        </p:spPr>
        <p:txBody>
          <a:bodyPr/>
          <a:lstStyle/>
          <a:p>
            <a:r>
              <a:rPr lang="en-US" sz="5000" dirty="0">
                <a:latin typeface="Arial" panose="020B0604020202020204" pitchFamily="34" charset="0"/>
                <a:cs typeface="Arial" panose="020B0604020202020204" pitchFamily="34" charset="0"/>
              </a:rPr>
              <a:t>Introduction </a:t>
            </a:r>
          </a:p>
        </p:txBody>
      </p:sp>
      <p:sp>
        <p:nvSpPr>
          <p:cNvPr id="4" name="Text Placeholder 3">
            <a:extLst>
              <a:ext uri="{FF2B5EF4-FFF2-40B4-BE49-F238E27FC236}">
                <a16:creationId xmlns:a16="http://schemas.microsoft.com/office/drawing/2014/main" id="{03A3B4D1-D64E-917F-88C4-31A8C98D60AF}"/>
              </a:ext>
            </a:extLst>
          </p:cNvPr>
          <p:cNvSpPr>
            <a:spLocks noGrp="1"/>
          </p:cNvSpPr>
          <p:nvPr>
            <p:ph type="body" sz="quarter" idx="20"/>
          </p:nvPr>
        </p:nvSpPr>
        <p:spPr>
          <a:xfrm>
            <a:off x="514133" y="22417099"/>
            <a:ext cx="10050462" cy="954099"/>
          </a:xfrm>
        </p:spPr>
        <p:txBody>
          <a:bodyPr/>
          <a:lstStyle/>
          <a:p>
            <a:r>
              <a:rPr lang="en-US" sz="5000" dirty="0">
                <a:latin typeface="Arial" panose="020B0604020202020204" pitchFamily="34" charset="0"/>
                <a:cs typeface="Arial" panose="020B0604020202020204" pitchFamily="34" charset="0"/>
              </a:rPr>
              <a:t>Learning Outcome</a:t>
            </a:r>
          </a:p>
        </p:txBody>
      </p:sp>
      <p:sp>
        <p:nvSpPr>
          <p:cNvPr id="5" name="Text Placeholder 4">
            <a:extLst>
              <a:ext uri="{FF2B5EF4-FFF2-40B4-BE49-F238E27FC236}">
                <a16:creationId xmlns:a16="http://schemas.microsoft.com/office/drawing/2014/main" id="{FD713C0E-E868-D5EB-E7AE-8BC1B2CAEE06}"/>
              </a:ext>
            </a:extLst>
          </p:cNvPr>
          <p:cNvSpPr>
            <a:spLocks noGrp="1"/>
          </p:cNvSpPr>
          <p:nvPr>
            <p:ph type="body" sz="quarter" idx="21"/>
          </p:nvPr>
        </p:nvSpPr>
        <p:spPr>
          <a:xfrm>
            <a:off x="11460161" y="6378481"/>
            <a:ext cx="10048874" cy="8632921"/>
          </a:xfrm>
        </p:spPr>
        <p:txBody>
          <a:bodyPr/>
          <a:lstStyle/>
          <a:p>
            <a:r>
              <a:rPr lang="en-US" sz="3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 quantitative design was used. One validated questionnaire, The Student Health Behavior and Academic Success was administered to all undergraduate students (N=2,800) at a small Midwestern university. One hundred and forty-seven (n=147) usable questionnaires were returned. The Student Health Behavior and Academic Success questionnaire collected data on overall GPA, breakfast consumption, and health behaviors that included sleep, exercise, and dietary intake. </a:t>
            </a:r>
            <a:endParaRPr lang="en-US" sz="3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6" name="Text Placeholder 5">
            <a:extLst>
              <a:ext uri="{FF2B5EF4-FFF2-40B4-BE49-F238E27FC236}">
                <a16:creationId xmlns:a16="http://schemas.microsoft.com/office/drawing/2014/main" id="{923E2CA4-F7F0-ED5A-74A8-2FB8F2978C91}"/>
              </a:ext>
            </a:extLst>
          </p:cNvPr>
          <p:cNvSpPr>
            <a:spLocks noGrp="1"/>
          </p:cNvSpPr>
          <p:nvPr>
            <p:ph type="body" sz="quarter" idx="22"/>
          </p:nvPr>
        </p:nvSpPr>
        <p:spPr>
          <a:xfrm>
            <a:off x="11460162" y="5548749"/>
            <a:ext cx="10048875" cy="954099"/>
          </a:xfrm>
        </p:spPr>
        <p:txBody>
          <a:bodyPr/>
          <a:lstStyle/>
          <a:p>
            <a:r>
              <a:rPr lang="en-US" sz="5000" dirty="0"/>
              <a:t>Methods</a:t>
            </a:r>
          </a:p>
        </p:txBody>
      </p:sp>
      <p:sp>
        <p:nvSpPr>
          <p:cNvPr id="7" name="Text Placeholder 6">
            <a:extLst>
              <a:ext uri="{FF2B5EF4-FFF2-40B4-BE49-F238E27FC236}">
                <a16:creationId xmlns:a16="http://schemas.microsoft.com/office/drawing/2014/main" id="{2DAB09EC-819E-FADA-4A00-E7984CE8BB2E}"/>
              </a:ext>
            </a:extLst>
          </p:cNvPr>
          <p:cNvSpPr>
            <a:spLocks noGrp="1"/>
          </p:cNvSpPr>
          <p:nvPr>
            <p:ph type="body" sz="quarter" idx="23"/>
          </p:nvPr>
        </p:nvSpPr>
        <p:spPr>
          <a:xfrm>
            <a:off x="22448845" y="6378481"/>
            <a:ext cx="10048874" cy="9676473"/>
          </a:xfrm>
        </p:spPr>
        <p:txBody>
          <a:bodyPr/>
          <a:lstStyle/>
          <a:p>
            <a:r>
              <a:rPr lang="en-US" sz="3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Descriptive statistics indicated that 53 (36.1%) of participants n=147 regularly consumed breakfast. A Pearson’s </a:t>
            </a:r>
            <a:r>
              <a:rPr lang="en-US" sz="3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 </a:t>
            </a:r>
            <a:r>
              <a:rPr lang="en-US" sz="3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correlation test was performed to examine if participants who regularly consumed breakfast had higher GPAs than those who do not. Results showed there to be a statistically significant difference (</a:t>
            </a:r>
            <a:r>
              <a:rPr lang="en-US" sz="3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a:t>
            </a:r>
            <a:r>
              <a:rPr lang="en-US" sz="3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=0.010). A Pearson’s </a:t>
            </a:r>
            <a:r>
              <a:rPr lang="en-US" sz="3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3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correlation test was performed to examine if participants who practice certain health behaviors such as adequate sleep, regular exercise, and appropriate dietary intake are more likely to consume regular breakfast. Results showed there to be a statistically significant difference between regular exercise and dietary intake of fruits and vegetables (</a:t>
            </a:r>
            <a:r>
              <a:rPr lang="en-US" sz="3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a:t>
            </a:r>
            <a:r>
              <a:rPr lang="en-US" sz="3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0.052), (</a:t>
            </a:r>
            <a:r>
              <a:rPr lang="en-US" sz="3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a:t>
            </a:r>
            <a:r>
              <a:rPr lang="en-US" sz="3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&lt;0.001), (</a:t>
            </a:r>
            <a:r>
              <a:rPr lang="en-US" sz="3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a:t>
            </a:r>
            <a:r>
              <a:rPr lang="en-US" sz="3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=0.050). </a:t>
            </a:r>
            <a:endParaRPr lang="en-US" sz="3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8" name="Text Placeholder 7">
            <a:extLst>
              <a:ext uri="{FF2B5EF4-FFF2-40B4-BE49-F238E27FC236}">
                <a16:creationId xmlns:a16="http://schemas.microsoft.com/office/drawing/2014/main" id="{E63FB1F1-CC5B-A8CD-F558-EC6AD529203B}"/>
              </a:ext>
            </a:extLst>
          </p:cNvPr>
          <p:cNvSpPr>
            <a:spLocks noGrp="1"/>
          </p:cNvSpPr>
          <p:nvPr>
            <p:ph type="body" sz="quarter" idx="24"/>
          </p:nvPr>
        </p:nvSpPr>
        <p:spPr>
          <a:xfrm>
            <a:off x="22440906" y="5548749"/>
            <a:ext cx="10058400" cy="954099"/>
          </a:xfrm>
        </p:spPr>
        <p:txBody>
          <a:bodyPr/>
          <a:lstStyle/>
          <a:p>
            <a:r>
              <a:rPr lang="en-US" sz="5000" dirty="0"/>
              <a:t>Results </a:t>
            </a:r>
          </a:p>
        </p:txBody>
      </p:sp>
      <p:sp>
        <p:nvSpPr>
          <p:cNvPr id="9" name="Text Placeholder 8">
            <a:extLst>
              <a:ext uri="{FF2B5EF4-FFF2-40B4-BE49-F238E27FC236}">
                <a16:creationId xmlns:a16="http://schemas.microsoft.com/office/drawing/2014/main" id="{73D75E82-7339-0976-2103-BC9641B33A96}"/>
              </a:ext>
            </a:extLst>
          </p:cNvPr>
          <p:cNvSpPr>
            <a:spLocks noGrp="1"/>
          </p:cNvSpPr>
          <p:nvPr>
            <p:ph type="body" sz="quarter" idx="25"/>
          </p:nvPr>
        </p:nvSpPr>
        <p:spPr>
          <a:xfrm>
            <a:off x="33422043" y="5548749"/>
            <a:ext cx="10047018" cy="954099"/>
          </a:xfrm>
        </p:spPr>
        <p:txBody>
          <a:bodyPr/>
          <a:lstStyle/>
          <a:p>
            <a:r>
              <a:rPr lang="en-US" sz="5000" dirty="0"/>
              <a:t>Conclusions </a:t>
            </a:r>
          </a:p>
        </p:txBody>
      </p:sp>
      <p:sp>
        <p:nvSpPr>
          <p:cNvPr id="10" name="Text Placeholder 9">
            <a:extLst>
              <a:ext uri="{FF2B5EF4-FFF2-40B4-BE49-F238E27FC236}">
                <a16:creationId xmlns:a16="http://schemas.microsoft.com/office/drawing/2014/main" id="{59413A49-2A7C-9C75-A7F7-1FBD0324F3FF}"/>
              </a:ext>
            </a:extLst>
          </p:cNvPr>
          <p:cNvSpPr>
            <a:spLocks noGrp="1"/>
          </p:cNvSpPr>
          <p:nvPr>
            <p:ph type="body" sz="quarter" idx="26"/>
          </p:nvPr>
        </p:nvSpPr>
        <p:spPr>
          <a:xfrm>
            <a:off x="33422043" y="6378480"/>
            <a:ext cx="10047018" cy="4998269"/>
          </a:xfrm>
        </p:spPr>
        <p:txBody>
          <a:bodyPr/>
          <a:lstStyle/>
          <a:p>
            <a:r>
              <a:rPr lang="en-US" sz="3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sample size was small (n=147) and results cannot be generalized beyond one university. The data analysis indicated that if students eat breakfast consistently and practice positive health behaviors i.e., exercise and consume fruits and vegetables, these factors could have a positive effect on their GPAs. </a:t>
            </a:r>
            <a:endParaRPr lang="en-US" sz="3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11" name="Text Placeholder 10">
            <a:extLst>
              <a:ext uri="{FF2B5EF4-FFF2-40B4-BE49-F238E27FC236}">
                <a16:creationId xmlns:a16="http://schemas.microsoft.com/office/drawing/2014/main" id="{15C47B0B-03DC-12F6-973E-961C056DDC4C}"/>
              </a:ext>
            </a:extLst>
          </p:cNvPr>
          <p:cNvSpPr>
            <a:spLocks noGrp="1"/>
          </p:cNvSpPr>
          <p:nvPr>
            <p:ph type="body" sz="quarter" idx="27"/>
          </p:nvPr>
        </p:nvSpPr>
        <p:spPr>
          <a:xfrm>
            <a:off x="32942858" y="18086726"/>
            <a:ext cx="10047018" cy="954099"/>
          </a:xfrm>
        </p:spPr>
        <p:txBody>
          <a:bodyPr/>
          <a:lstStyle/>
          <a:p>
            <a:r>
              <a:rPr lang="en-US" sz="5000" dirty="0"/>
              <a:t>References </a:t>
            </a:r>
          </a:p>
        </p:txBody>
      </p:sp>
      <p:sp>
        <p:nvSpPr>
          <p:cNvPr id="12" name="Text Placeholder 11">
            <a:extLst>
              <a:ext uri="{FF2B5EF4-FFF2-40B4-BE49-F238E27FC236}">
                <a16:creationId xmlns:a16="http://schemas.microsoft.com/office/drawing/2014/main" id="{72542FA6-FE8F-39D8-7E85-57ADEF751E8B}"/>
              </a:ext>
            </a:extLst>
          </p:cNvPr>
          <p:cNvSpPr>
            <a:spLocks noGrp="1"/>
          </p:cNvSpPr>
          <p:nvPr>
            <p:ph type="body" sz="quarter" idx="28"/>
          </p:nvPr>
        </p:nvSpPr>
        <p:spPr>
          <a:xfrm>
            <a:off x="33470090" y="18861436"/>
            <a:ext cx="9950923" cy="5663067"/>
          </a:xfrm>
        </p:spPr>
        <p:txBody>
          <a:bodyPr/>
          <a:lstStyle/>
          <a:p>
            <a:pPr indent="-457200"/>
            <a:endParaRPr lang="en-US" sz="2000" dirty="0">
              <a:effectLst/>
              <a:ea typeface="Calibri" panose="020F0502020204030204" pitchFamily="34" charset="0"/>
            </a:endParaRPr>
          </a:p>
          <a:p>
            <a:pPr marL="360045" marR="0" indent="-360045"/>
            <a:r>
              <a:rPr lang="en-US" sz="1800" dirty="0">
                <a:effectLst/>
                <a:latin typeface="Times New Roman" panose="02020603050405020304" pitchFamily="18" charset="0"/>
                <a:ea typeface="Times New Roman" panose="02020603050405020304" pitchFamily="18" charset="0"/>
              </a:rPr>
              <a:t>Rana, Z. H., </a:t>
            </a:r>
            <a:r>
              <a:rPr lang="en-US" sz="1800" dirty="0" err="1">
                <a:effectLst/>
                <a:latin typeface="Times New Roman" panose="02020603050405020304" pitchFamily="18" charset="0"/>
                <a:ea typeface="Times New Roman" panose="02020603050405020304" pitchFamily="18" charset="0"/>
              </a:rPr>
              <a:t>Frankenfeld</a:t>
            </a:r>
            <a:r>
              <a:rPr lang="en-US" sz="1800" dirty="0">
                <a:effectLst/>
                <a:latin typeface="Times New Roman" panose="02020603050405020304" pitchFamily="18" charset="0"/>
                <a:ea typeface="Times New Roman" panose="02020603050405020304" pitchFamily="18" charset="0"/>
              </a:rPr>
              <a:t>, C. L., de </a:t>
            </a:r>
            <a:r>
              <a:rPr lang="en-US" sz="1800" dirty="0" err="1">
                <a:effectLst/>
                <a:latin typeface="Times New Roman" panose="02020603050405020304" pitchFamily="18" charset="0"/>
                <a:ea typeface="Times New Roman" panose="02020603050405020304" pitchFamily="18" charset="0"/>
              </a:rPr>
              <a:t>Jonge</a:t>
            </a:r>
            <a:r>
              <a:rPr lang="en-US" sz="1800" dirty="0">
                <a:effectLst/>
                <a:latin typeface="Times New Roman" panose="02020603050405020304" pitchFamily="18" charset="0"/>
                <a:ea typeface="Times New Roman" panose="02020603050405020304" pitchFamily="18" charset="0"/>
              </a:rPr>
              <a:t>, L., Kennedy, E. J., </a:t>
            </a:r>
            <a:r>
              <a:rPr lang="en-US" sz="1800" dirty="0" err="1">
                <a:effectLst/>
                <a:latin typeface="Times New Roman" panose="02020603050405020304" pitchFamily="18" charset="0"/>
                <a:ea typeface="Times New Roman" panose="02020603050405020304" pitchFamily="18" charset="0"/>
              </a:rPr>
              <a:t>Bertoldo</a:t>
            </a:r>
            <a:r>
              <a:rPr lang="en-US" sz="1800" dirty="0">
                <a:effectLst/>
                <a:latin typeface="Times New Roman" panose="02020603050405020304" pitchFamily="18" charset="0"/>
                <a:ea typeface="Times New Roman" panose="02020603050405020304" pitchFamily="18" charset="0"/>
              </a:rPr>
              <a:t>, J., Short, J. L., &amp; </a:t>
            </a:r>
            <a:r>
              <a:rPr lang="en-US" sz="1800" dirty="0" err="1">
                <a:effectLst/>
                <a:latin typeface="Times New Roman" panose="02020603050405020304" pitchFamily="18" charset="0"/>
                <a:ea typeface="Times New Roman" panose="02020603050405020304" pitchFamily="18" charset="0"/>
              </a:rPr>
              <a:t>Cheskin</a:t>
            </a:r>
            <a:r>
              <a:rPr lang="en-US" sz="1800" dirty="0">
                <a:effectLst/>
                <a:latin typeface="Times New Roman" panose="02020603050405020304" pitchFamily="18" charset="0"/>
                <a:ea typeface="Times New Roman" panose="02020603050405020304" pitchFamily="18" charset="0"/>
              </a:rPr>
              <a:t>, L. J. (2021, October 26). Dietary intake and representativeness of a diverse college-attending population compared with an age-matched us population. </a:t>
            </a:r>
            <a:r>
              <a:rPr lang="en-US" sz="1800" i="1" dirty="0">
                <a:effectLst/>
                <a:latin typeface="Times New Roman" panose="02020603050405020304" pitchFamily="18" charset="0"/>
                <a:ea typeface="Times New Roman" panose="02020603050405020304" pitchFamily="18" charset="0"/>
              </a:rPr>
              <a:t>Nutrients, 13</a:t>
            </a:r>
            <a:r>
              <a:rPr lang="en-US" sz="1800" dirty="0">
                <a:effectLst/>
                <a:latin typeface="Times New Roman" panose="02020603050405020304" pitchFamily="18" charset="0"/>
                <a:ea typeface="Times New Roman" panose="02020603050405020304" pitchFamily="18" charset="0"/>
              </a:rPr>
              <a:t>(11),</a:t>
            </a:r>
            <a:r>
              <a:rPr lang="en-US" sz="1800" i="1"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1-12. </a:t>
            </a:r>
            <a:r>
              <a:rPr lang="en-US" sz="1800" dirty="0" err="1">
                <a:effectLst/>
                <a:latin typeface="Times New Roman" panose="02020603050405020304" pitchFamily="18" charset="0"/>
                <a:ea typeface="Times New Roman" panose="02020603050405020304" pitchFamily="18" charset="0"/>
              </a:rPr>
              <a:t>doi</a:t>
            </a:r>
            <a:r>
              <a:rPr lang="en-US" sz="1800" dirty="0">
                <a:effectLst/>
                <a:latin typeface="Times New Roman" panose="02020603050405020304" pitchFamily="18" charset="0"/>
                <a:ea typeface="Times New Roman" panose="02020603050405020304" pitchFamily="18" charset="0"/>
              </a:rPr>
              <a:t>: </a:t>
            </a:r>
            <a:r>
              <a:rPr lang="en-US" sz="1800" b="1" u="sng" dirty="0">
                <a:solidFill>
                  <a:srgbClr val="0000FF"/>
                </a:solidFill>
                <a:effectLst/>
                <a:latin typeface="Times New Roman" panose="02020603050405020304" pitchFamily="18" charset="0"/>
                <a:ea typeface="Calibri" panose="020F0502020204030204" pitchFamily="34" charset="0"/>
                <a:hlinkClick r:id="rId2"/>
              </a:rPr>
              <a:t>https://doi.org/10.3390/nu13113810</a:t>
            </a:r>
            <a:endParaRPr lang="en-US" sz="2000" dirty="0">
              <a:ea typeface="Calibri" panose="020F0502020204030204" pitchFamily="34" charset="0"/>
            </a:endParaRPr>
          </a:p>
          <a:p>
            <a:pPr indent="-457200"/>
            <a:endParaRPr lang="en-US" sz="2000" dirty="0">
              <a:ea typeface="Calibri" panose="020F0502020204030204" pitchFamily="34" charset="0"/>
            </a:endParaRPr>
          </a:p>
          <a:p>
            <a:pPr indent="-457200"/>
            <a:r>
              <a:rPr lang="en-US" sz="1800" dirty="0">
                <a:effectLst/>
                <a:latin typeface="Times New Roman" panose="02020603050405020304" pitchFamily="18" charset="0"/>
                <a:ea typeface="Calibri" panose="020F0502020204030204" pitchFamily="34" charset="0"/>
                <a:cs typeface="Times New Roman" panose="02020603050405020304" pitchFamily="18" charset="0"/>
              </a:rPr>
              <a:t>Reuter P. R., Forster B. L., &amp;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Brister</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S. R. (2020, February 6). The influence of eating habits on </a:t>
            </a:r>
          </a:p>
          <a:p>
            <a:pPr indent="-457200"/>
            <a:r>
              <a:rPr lang="en-US" sz="1800" dirty="0">
                <a:ea typeface="Calibri" panose="020F0502020204030204" pitchFamily="34" charset="0"/>
              </a:rPr>
              <a:t>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academic performance of university students. </a:t>
            </a:r>
            <a:r>
              <a:rPr lang="en-US" sz="1800" i="1" dirty="0">
                <a:effectLst/>
                <a:latin typeface="Times New Roman" panose="02020603050405020304" pitchFamily="18" charset="0"/>
                <a:ea typeface="Calibri" panose="020F0502020204030204" pitchFamily="34" charset="0"/>
                <a:cs typeface="Times New Roman" panose="02020603050405020304" pitchFamily="18" charset="0"/>
              </a:rPr>
              <a:t>Journal of American College Health, 69</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(8), </a:t>
            </a:r>
          </a:p>
          <a:p>
            <a:pPr indent="-457200"/>
            <a:r>
              <a:rPr lang="en-US" sz="1800" dirty="0">
                <a:ea typeface="Calibri" panose="020F0502020204030204" pitchFamily="34" charset="0"/>
              </a:rPr>
              <a:t>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1-8.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doi</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3"/>
              </a:rPr>
              <a:t>https://doi.org/10.1080/07448481.2020.1715986</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p>
          <a:p>
            <a:pPr indent="-457200"/>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indent="-457200"/>
            <a:r>
              <a:rPr lang="en-US" sz="1800" dirty="0">
                <a:effectLst/>
              </a:rPr>
              <a:t>Ryder, A. (2022, November 8). Easy Breakfast Board. </a:t>
            </a:r>
            <a:r>
              <a:rPr lang="en-US" sz="1800" i="1" dirty="0">
                <a:effectLst/>
              </a:rPr>
              <a:t>Simply Delicious. </a:t>
            </a:r>
          </a:p>
          <a:p>
            <a:pPr indent="-457200"/>
            <a:r>
              <a:rPr lang="en-US" sz="1800" i="1" dirty="0"/>
              <a:t>            </a:t>
            </a:r>
            <a:r>
              <a:rPr lang="en-US" sz="1800" dirty="0">
                <a:effectLst/>
              </a:rPr>
              <a:t>https://simply-delicious-food.com/easy-breakfast-board/ </a:t>
            </a:r>
          </a:p>
          <a:p>
            <a:pPr indent="-457200"/>
            <a:endParaRPr lang="en-US" sz="1800" dirty="0"/>
          </a:p>
          <a:p>
            <a:pPr indent="-457200"/>
            <a:r>
              <a:rPr lang="en-US" sz="1800" dirty="0">
                <a:effectLst/>
              </a:rPr>
              <a:t>We believe. you belong here</a:t>
            </a:r>
            <a:r>
              <a:rPr lang="en-US" sz="1800" i="1" dirty="0">
                <a:effectLst/>
              </a:rPr>
              <a:t>. (n.d.).</a:t>
            </a:r>
            <a:r>
              <a:rPr lang="en-US" sz="1800" dirty="0">
                <a:effectLst/>
              </a:rPr>
              <a:t> </a:t>
            </a:r>
            <a:r>
              <a:rPr lang="en-US" sz="1800" i="1" dirty="0">
                <a:effectLst/>
              </a:rPr>
              <a:t>Olivet Nazarene University. </a:t>
            </a:r>
            <a:r>
              <a:rPr lang="en-US" sz="1800" dirty="0">
                <a:effectLst/>
              </a:rPr>
              <a:t>https://www.olivet.edu/ </a:t>
            </a:r>
          </a:p>
          <a:p>
            <a:pPr indent="-457200"/>
            <a:endParaRPr lang="en-US" sz="1800" dirty="0">
              <a:effectLst/>
            </a:endParaRPr>
          </a:p>
          <a:p>
            <a:pPr indent="-457200"/>
            <a:endParaRPr lang="en-US" sz="2000" dirty="0">
              <a:effectLst/>
              <a:ea typeface="Calibri" panose="020F0502020204030204" pitchFamily="34" charset="0"/>
            </a:endParaRPr>
          </a:p>
        </p:txBody>
      </p:sp>
      <p:sp>
        <p:nvSpPr>
          <p:cNvPr id="13" name="Text Placeholder 12">
            <a:extLst>
              <a:ext uri="{FF2B5EF4-FFF2-40B4-BE49-F238E27FC236}">
                <a16:creationId xmlns:a16="http://schemas.microsoft.com/office/drawing/2014/main" id="{F8E45372-8A62-80DD-0107-EC7468F3CE33}"/>
              </a:ext>
            </a:extLst>
          </p:cNvPr>
          <p:cNvSpPr>
            <a:spLocks noGrp="1"/>
          </p:cNvSpPr>
          <p:nvPr>
            <p:ph type="body" sz="quarter" idx="29"/>
          </p:nvPr>
        </p:nvSpPr>
        <p:spPr>
          <a:xfrm>
            <a:off x="33422043" y="24476809"/>
            <a:ext cx="10047018" cy="954099"/>
          </a:xfrm>
        </p:spPr>
        <p:txBody>
          <a:bodyPr/>
          <a:lstStyle/>
          <a:p>
            <a:r>
              <a:rPr lang="en-US" sz="5000" dirty="0"/>
              <a:t>Acknowledgements</a:t>
            </a:r>
            <a:r>
              <a:rPr lang="en-US" dirty="0"/>
              <a:t> </a:t>
            </a:r>
          </a:p>
        </p:txBody>
      </p:sp>
      <p:sp>
        <p:nvSpPr>
          <p:cNvPr id="14" name="Text Placeholder 13">
            <a:extLst>
              <a:ext uri="{FF2B5EF4-FFF2-40B4-BE49-F238E27FC236}">
                <a16:creationId xmlns:a16="http://schemas.microsoft.com/office/drawing/2014/main" id="{9EE27428-237F-AB1F-1E15-6B8CB6D2F1C9}"/>
              </a:ext>
            </a:extLst>
          </p:cNvPr>
          <p:cNvSpPr>
            <a:spLocks noGrp="1"/>
          </p:cNvSpPr>
          <p:nvPr>
            <p:ph type="body" sz="quarter" idx="30"/>
          </p:nvPr>
        </p:nvSpPr>
        <p:spPr>
          <a:xfrm>
            <a:off x="33274611" y="25478602"/>
            <a:ext cx="10052050" cy="6894173"/>
          </a:xfrm>
        </p:spPr>
        <p:txBody>
          <a:bodyPr/>
          <a:lstStyle/>
          <a:p>
            <a:r>
              <a:rPr lang="en-US" sz="3800" dirty="0"/>
              <a:t>I would like to thank Dr. Cathy </a:t>
            </a:r>
            <a:r>
              <a:rPr lang="en-US" sz="3800" dirty="0" err="1"/>
              <a:t>Anstrom</a:t>
            </a:r>
            <a:r>
              <a:rPr lang="en-US" sz="3800" dirty="0"/>
              <a:t> for her continual encouragement and guidance throughout this research process. I would like to thank Dr. Kristian </a:t>
            </a:r>
            <a:r>
              <a:rPr lang="en-US" sz="3800" dirty="0" err="1"/>
              <a:t>Veit</a:t>
            </a:r>
            <a:r>
              <a:rPr lang="en-US" sz="3800" dirty="0"/>
              <a:t> for his knowledge and insight for the statistical analysis portion of this research project. I would like to thank Dr. Bary D. Reyes-Cruz for kindly translating the questionnaire so that I may interpret the data. Lastly, I would like to thank Olivet Nazarene University and its students for the participation and ability to conduct this research. </a:t>
            </a:r>
          </a:p>
        </p:txBody>
      </p:sp>
      <p:sp>
        <p:nvSpPr>
          <p:cNvPr id="15" name="Text Placeholder 14">
            <a:extLst>
              <a:ext uri="{FF2B5EF4-FFF2-40B4-BE49-F238E27FC236}">
                <a16:creationId xmlns:a16="http://schemas.microsoft.com/office/drawing/2014/main" id="{79F5D8C7-2750-2DB3-7A38-1744609FCAE1}"/>
              </a:ext>
            </a:extLst>
          </p:cNvPr>
          <p:cNvSpPr>
            <a:spLocks noGrp="1"/>
          </p:cNvSpPr>
          <p:nvPr>
            <p:ph type="body" sz="quarter" idx="96"/>
          </p:nvPr>
        </p:nvSpPr>
        <p:spPr>
          <a:xfrm>
            <a:off x="507782" y="23774279"/>
            <a:ext cx="10056813" cy="2659167"/>
          </a:xfrm>
        </p:spPr>
        <p:txBody>
          <a:bodyPr/>
          <a:lstStyle/>
          <a:p>
            <a:r>
              <a:rPr lang="en-US" sz="3800" dirty="0">
                <a:effectLst/>
                <a:latin typeface="Times New Roman" panose="02020603050405020304" pitchFamily="18" charset="0"/>
                <a:ea typeface="Calibri" panose="020F0502020204030204" pitchFamily="34" charset="0"/>
                <a:cs typeface="Times New Roman" panose="02020603050405020304" pitchFamily="18" charset="0"/>
              </a:rPr>
              <a:t>List two factors that provide support for regular breakfast consumption that may also strengthen students GPA.  </a:t>
            </a:r>
            <a:endParaRPr lang="en-US" sz="3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16" name="Text Placeholder 15">
            <a:extLst>
              <a:ext uri="{FF2B5EF4-FFF2-40B4-BE49-F238E27FC236}">
                <a16:creationId xmlns:a16="http://schemas.microsoft.com/office/drawing/2014/main" id="{26AA3C6E-EA64-4946-6F5A-E7D7655FF48B}"/>
              </a:ext>
            </a:extLst>
          </p:cNvPr>
          <p:cNvSpPr>
            <a:spLocks noGrp="1"/>
          </p:cNvSpPr>
          <p:nvPr>
            <p:ph type="body" sz="quarter" idx="150"/>
          </p:nvPr>
        </p:nvSpPr>
        <p:spPr>
          <a:xfrm>
            <a:off x="6217923" y="3048970"/>
            <a:ext cx="31998968" cy="923330"/>
          </a:xfrm>
        </p:spPr>
        <p:txBody>
          <a:bodyPr/>
          <a:lstStyle/>
          <a:p>
            <a:r>
              <a:rPr lang="en-US" dirty="0"/>
              <a:t>Olivet Nazarene University </a:t>
            </a:r>
          </a:p>
        </p:txBody>
      </p:sp>
      <p:sp>
        <p:nvSpPr>
          <p:cNvPr id="17" name="Text Placeholder 16">
            <a:extLst>
              <a:ext uri="{FF2B5EF4-FFF2-40B4-BE49-F238E27FC236}">
                <a16:creationId xmlns:a16="http://schemas.microsoft.com/office/drawing/2014/main" id="{3471C550-1586-C303-D090-275C468E2B23}"/>
              </a:ext>
            </a:extLst>
          </p:cNvPr>
          <p:cNvSpPr>
            <a:spLocks noGrp="1"/>
          </p:cNvSpPr>
          <p:nvPr>
            <p:ph type="body" sz="quarter" idx="151"/>
          </p:nvPr>
        </p:nvSpPr>
        <p:spPr>
          <a:xfrm>
            <a:off x="5967399" y="1715888"/>
            <a:ext cx="31998968" cy="1323439"/>
          </a:xfrm>
        </p:spPr>
        <p:txBody>
          <a:bodyPr/>
          <a:lstStyle/>
          <a:p>
            <a:r>
              <a:rPr lang="en-US" dirty="0"/>
              <a:t>Sarah Baxter and Cathy </a:t>
            </a:r>
            <a:r>
              <a:rPr lang="en-US" dirty="0" err="1"/>
              <a:t>Anstrom</a:t>
            </a:r>
            <a:r>
              <a:rPr lang="en-US" dirty="0"/>
              <a:t> Ph.D., RD, LD, FAND </a:t>
            </a:r>
          </a:p>
        </p:txBody>
      </p:sp>
      <p:sp>
        <p:nvSpPr>
          <p:cNvPr id="18" name="Text Placeholder 17">
            <a:extLst>
              <a:ext uri="{FF2B5EF4-FFF2-40B4-BE49-F238E27FC236}">
                <a16:creationId xmlns:a16="http://schemas.microsoft.com/office/drawing/2014/main" id="{2BFF52D2-CEDB-A11D-C677-490A35F6E38F}"/>
              </a:ext>
            </a:extLst>
          </p:cNvPr>
          <p:cNvSpPr>
            <a:spLocks noGrp="1"/>
          </p:cNvSpPr>
          <p:nvPr>
            <p:ph type="body" sz="quarter" idx="153"/>
          </p:nvPr>
        </p:nvSpPr>
        <p:spPr>
          <a:xfrm>
            <a:off x="459674" y="465813"/>
            <a:ext cx="43014419" cy="1477328"/>
          </a:xfrm>
        </p:spPr>
        <p:txBody>
          <a:bodyPr/>
          <a:lstStyle/>
          <a:p>
            <a:r>
              <a:rPr lang="en-US" sz="9000" dirty="0"/>
              <a:t>The Relationship between Breakfast Consumption and GPA among University Students </a:t>
            </a:r>
          </a:p>
        </p:txBody>
      </p:sp>
      <p:sp>
        <p:nvSpPr>
          <p:cNvPr id="19" name="TextBox 18">
            <a:extLst>
              <a:ext uri="{FF2B5EF4-FFF2-40B4-BE49-F238E27FC236}">
                <a16:creationId xmlns:a16="http://schemas.microsoft.com/office/drawing/2014/main" id="{902E408A-3940-7923-A530-974FF7A8AB64}"/>
              </a:ext>
            </a:extLst>
          </p:cNvPr>
          <p:cNvSpPr txBox="1"/>
          <p:nvPr/>
        </p:nvSpPr>
        <p:spPr>
          <a:xfrm>
            <a:off x="0" y="26633500"/>
            <a:ext cx="10038660" cy="861774"/>
          </a:xfrm>
          <a:prstGeom prst="rect">
            <a:avLst/>
          </a:prstGeom>
          <a:noFill/>
        </p:spPr>
        <p:txBody>
          <a:bodyPr wrap="square" rtlCol="0">
            <a:spAutoFit/>
          </a:bodyPr>
          <a:lstStyle/>
          <a:p>
            <a:pPr algn="ctr"/>
            <a:r>
              <a:rPr lang="en-US" sz="5000" b="1" u="sng" dirty="0">
                <a:latin typeface="Times New Roman" panose="02020603050405020304" pitchFamily="18" charset="0"/>
                <a:cs typeface="Times New Roman" panose="02020603050405020304" pitchFamily="18" charset="0"/>
              </a:rPr>
              <a:t>Research Questions   </a:t>
            </a:r>
          </a:p>
        </p:txBody>
      </p:sp>
      <p:sp>
        <p:nvSpPr>
          <p:cNvPr id="20" name="TextBox 19">
            <a:extLst>
              <a:ext uri="{FF2B5EF4-FFF2-40B4-BE49-F238E27FC236}">
                <a16:creationId xmlns:a16="http://schemas.microsoft.com/office/drawing/2014/main" id="{2B38A596-73CF-B55B-430C-1AA0003DF0A3}"/>
              </a:ext>
            </a:extLst>
          </p:cNvPr>
          <p:cNvSpPr txBox="1"/>
          <p:nvPr/>
        </p:nvSpPr>
        <p:spPr>
          <a:xfrm>
            <a:off x="507782" y="28145870"/>
            <a:ext cx="10038660" cy="3016210"/>
          </a:xfrm>
          <a:prstGeom prst="rect">
            <a:avLst/>
          </a:prstGeom>
          <a:noFill/>
        </p:spPr>
        <p:txBody>
          <a:bodyPr wrap="square" rtlCol="0">
            <a:spAutoFit/>
          </a:bodyPr>
          <a:lstStyle/>
          <a:p>
            <a:pPr marL="0" marR="0" fontAlgn="base">
              <a:spcBef>
                <a:spcPts val="0"/>
              </a:spcBef>
              <a:spcAft>
                <a:spcPts val="0"/>
              </a:spcAft>
            </a:pPr>
            <a:r>
              <a:rPr lang="en-US" sz="3800" dirty="0">
                <a:solidFill>
                  <a:srgbClr val="000000"/>
                </a:solidFill>
                <a:effectLst/>
                <a:latin typeface="Times New Roman" panose="02020603050405020304" pitchFamily="18" charset="0"/>
                <a:ea typeface="Times New Roman" panose="02020603050405020304" pitchFamily="18" charset="0"/>
              </a:rPr>
              <a:t>1. What is the relationship between breakfast consumption and GPA? </a:t>
            </a:r>
            <a:endParaRPr lang="en-US" sz="3800" dirty="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3800" dirty="0">
                <a:solidFill>
                  <a:srgbClr val="000000"/>
                </a:solidFill>
                <a:effectLst/>
                <a:latin typeface="Times New Roman" panose="02020603050405020304" pitchFamily="18" charset="0"/>
                <a:ea typeface="Times New Roman" panose="02020603050405020304" pitchFamily="18" charset="0"/>
              </a:rPr>
              <a:t>2. How are certain lifestyle factors affecting the consumption of breakfast among university students? </a:t>
            </a:r>
            <a:endParaRPr lang="en-US" sz="3800" dirty="0">
              <a:effectLst/>
              <a:latin typeface="Times New Roman" panose="02020603050405020304" pitchFamily="18" charset="0"/>
              <a:ea typeface="Times New Roman" panose="02020603050405020304" pitchFamily="18" charset="0"/>
            </a:endParaRPr>
          </a:p>
        </p:txBody>
      </p:sp>
      <p:pic>
        <p:nvPicPr>
          <p:cNvPr id="1026" name="Picture 2" descr="Easy breakfast board - Simply Delicious">
            <a:extLst>
              <a:ext uri="{FF2B5EF4-FFF2-40B4-BE49-F238E27FC236}">
                <a16:creationId xmlns:a16="http://schemas.microsoft.com/office/drawing/2014/main" id="{EEF51BE0-EBAF-1B3D-4878-E891CDA11C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97388" y="13809267"/>
            <a:ext cx="8096250" cy="809625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descr="Table&#10;&#10;Description automatically generated">
            <a:extLst>
              <a:ext uri="{FF2B5EF4-FFF2-40B4-BE49-F238E27FC236}">
                <a16:creationId xmlns:a16="http://schemas.microsoft.com/office/drawing/2014/main" id="{89E11595-6756-A457-C599-41CA1E9CBF8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758336" y="13801081"/>
            <a:ext cx="5251559" cy="4530951"/>
          </a:xfrm>
          <a:prstGeom prst="rect">
            <a:avLst/>
          </a:prstGeom>
        </p:spPr>
      </p:pic>
      <p:pic>
        <p:nvPicPr>
          <p:cNvPr id="25" name="Picture 24" descr="Table&#10;&#10;Description automatically generated">
            <a:extLst>
              <a:ext uri="{FF2B5EF4-FFF2-40B4-BE49-F238E27FC236}">
                <a16:creationId xmlns:a16="http://schemas.microsoft.com/office/drawing/2014/main" id="{70D88721-DB1F-E812-6E21-1FDDCDF9625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758337" y="19110055"/>
            <a:ext cx="5251558" cy="3740180"/>
          </a:xfrm>
          <a:prstGeom prst="rect">
            <a:avLst/>
          </a:prstGeom>
        </p:spPr>
      </p:pic>
      <p:pic>
        <p:nvPicPr>
          <p:cNvPr id="29" name="Picture 28" descr="Table&#10;&#10;Description automatically generated">
            <a:extLst>
              <a:ext uri="{FF2B5EF4-FFF2-40B4-BE49-F238E27FC236}">
                <a16:creationId xmlns:a16="http://schemas.microsoft.com/office/drawing/2014/main" id="{1FBD336D-049C-B47A-3CE9-0BAD0F8FDA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758337" y="23855170"/>
            <a:ext cx="5251558" cy="2522469"/>
          </a:xfrm>
          <a:prstGeom prst="rect">
            <a:avLst/>
          </a:prstGeom>
        </p:spPr>
      </p:pic>
      <p:pic>
        <p:nvPicPr>
          <p:cNvPr id="31" name="Picture 30" descr="Table&#10;&#10;Description automatically generated">
            <a:extLst>
              <a:ext uri="{FF2B5EF4-FFF2-40B4-BE49-F238E27FC236}">
                <a16:creationId xmlns:a16="http://schemas.microsoft.com/office/drawing/2014/main" id="{9D3843C2-4936-4DF1-81EC-5D9389E607A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758336" y="27466281"/>
            <a:ext cx="5484008" cy="2849696"/>
          </a:xfrm>
          <a:prstGeom prst="rect">
            <a:avLst/>
          </a:prstGeom>
        </p:spPr>
      </p:pic>
      <p:pic>
        <p:nvPicPr>
          <p:cNvPr id="32" name="Picture 2" descr="A Top-Tier Christian College near Chicago | Olivet Nazarene University">
            <a:extLst>
              <a:ext uri="{FF2B5EF4-FFF2-40B4-BE49-F238E27FC236}">
                <a16:creationId xmlns:a16="http://schemas.microsoft.com/office/drawing/2014/main" id="{9CD92A4E-EB76-1005-6FDD-F35D6B88915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865095" y="11648949"/>
            <a:ext cx="6703591" cy="5234192"/>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1">
            <a:extLst>
              <a:ext uri="{FF2B5EF4-FFF2-40B4-BE49-F238E27FC236}">
                <a16:creationId xmlns:a16="http://schemas.microsoft.com/office/drawing/2014/main" id="{780C3EB0-C711-7DCD-EABD-24EB68CF1F8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353289" y="16478436"/>
            <a:ext cx="6233633" cy="374018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2">
            <a:extLst>
              <a:ext uri="{FF2B5EF4-FFF2-40B4-BE49-F238E27FC236}">
                <a16:creationId xmlns:a16="http://schemas.microsoft.com/office/drawing/2014/main" id="{BAC82767-4853-B667-B4DE-5407CC2C51A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353289" y="20753662"/>
            <a:ext cx="6191840" cy="371510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a:extLst>
              <a:ext uri="{FF2B5EF4-FFF2-40B4-BE49-F238E27FC236}">
                <a16:creationId xmlns:a16="http://schemas.microsoft.com/office/drawing/2014/main" id="{EDF50EF4-AF3E-29C9-994D-F9037B1C070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353290" y="24898414"/>
            <a:ext cx="6053180" cy="345456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5494DFEF-03E1-5431-2DC4-88A4F9DCEB2E}"/>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4353288" y="28848461"/>
            <a:ext cx="6053181" cy="36319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3797804"/>
      </p:ext>
    </p:extLst>
  </p:cSld>
  <p:clrMapOvr>
    <a:masterClrMapping/>
  </p:clrMapOvr>
</p:sld>
</file>

<file path=ppt/theme/theme1.xml><?xml version="1.0" encoding="utf-8"?>
<a:theme xmlns:a="http://schemas.openxmlformats.org/drawingml/2006/main" name="36x48-Template-Newfield">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400" dirty="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Without Quick Guides - 4 Columns">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400" dirty="0">
            <a:latin typeface="Times New Roman" panose="02020603050405020304" pitchFamily="18" charset="0"/>
            <a:cs typeface="Times New Roman" panose="02020603050405020304" pitchFamily="18" charset="0"/>
          </a:defRPr>
        </a:defPPr>
      </a:lstStyle>
    </a:txDef>
  </a:objectDefaults>
  <a:extraClrSchemeLst/>
</a:theme>
</file>

<file path=ppt/theme/theme3.xml><?xml version="1.0" encoding="utf-8"?>
<a:theme xmlns:a="http://schemas.openxmlformats.org/drawingml/2006/main" name="3 Columns">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400" dirty="0">
            <a:latin typeface="Times New Roman" panose="02020603050405020304" pitchFamily="18" charset="0"/>
            <a:cs typeface="Times New Roman" panose="02020603050405020304" pitchFamily="18" charset="0"/>
          </a:defRPr>
        </a:defPPr>
      </a:lstStyle>
    </a:txDef>
  </a:objectDefaults>
  <a:extraClrSchemeLst/>
</a:theme>
</file>

<file path=ppt/theme/theme4.xml><?xml version="1.0" encoding="utf-8"?>
<a:theme xmlns:a="http://schemas.openxmlformats.org/drawingml/2006/main" name="Classic - Wide Center">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400" dirty="0">
            <a:latin typeface="Times New Roman" panose="02020603050405020304" pitchFamily="18" charset="0"/>
            <a:cs typeface="Times New Roman" panose="02020603050405020304" pitchFamily="18" charset="0"/>
          </a:defRPr>
        </a:defPPr>
      </a:lstStyle>
    </a:tx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1595</TotalTime>
  <Words>691</Words>
  <Application>Microsoft Office PowerPoint</Application>
  <PresentationFormat>Custom</PresentationFormat>
  <Paragraphs>32</Paragraphs>
  <Slides>1</Slides>
  <Notes>0</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vt:i4>
      </vt:variant>
    </vt:vector>
  </HeadingPairs>
  <TitlesOfParts>
    <vt:vector size="10" baseType="lpstr">
      <vt:lpstr>Arial</vt:lpstr>
      <vt:lpstr>Arial Black</vt:lpstr>
      <vt:lpstr>Calibri</vt:lpstr>
      <vt:lpstr>Times New Roman</vt:lpstr>
      <vt:lpstr>Trebuchet MS</vt:lpstr>
      <vt:lpstr>36x48-Template-Newfield</vt:lpstr>
      <vt:lpstr>Without Quick Guides - 4 Columns</vt:lpstr>
      <vt:lpstr>3 Columns</vt:lpstr>
      <vt:lpstr>Classic - Wide Center</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sarah baxter</cp:lastModifiedBy>
  <cp:revision>78</cp:revision>
  <dcterms:created xsi:type="dcterms:W3CDTF">2012-02-03T19:11:35Z</dcterms:created>
  <dcterms:modified xsi:type="dcterms:W3CDTF">2023-04-02T20:26:19Z</dcterms:modified>
</cp:coreProperties>
</file>