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53" r:id="rId2"/>
  </p:sldMasterIdLst>
  <p:notesMasterIdLst>
    <p:notesMasterId r:id="rId4"/>
  </p:notesMasterIdLst>
  <p:handoutMasterIdLst>
    <p:handoutMasterId r:id="rId5"/>
  </p:handoutMasterIdLst>
  <p:sldIdLst>
    <p:sldId id="257" r:id="rId3"/>
  </p:sldIdLst>
  <p:sldSz cx="43891200" cy="32918400"/>
  <p:notesSz cx="7315200" cy="9601200"/>
  <p:defaultTextStyle>
    <a:defPPr>
      <a:defRPr lang="en-US"/>
    </a:defPPr>
    <a:lvl1pPr marL="0" algn="l" defTabSz="4388900" rtl="0" eaLnBrk="1" latinLnBrk="0" hangingPunct="1">
      <a:defRPr sz="8600" kern="1200">
        <a:solidFill>
          <a:schemeClr val="tx1"/>
        </a:solidFill>
        <a:latin typeface="+mn-lt"/>
        <a:ea typeface="+mn-ea"/>
        <a:cs typeface="+mn-cs"/>
      </a:defRPr>
    </a:lvl1pPr>
    <a:lvl2pPr marL="2194451" algn="l" defTabSz="4388900" rtl="0" eaLnBrk="1" latinLnBrk="0" hangingPunct="1">
      <a:defRPr sz="8600" kern="1200">
        <a:solidFill>
          <a:schemeClr val="tx1"/>
        </a:solidFill>
        <a:latin typeface="+mn-lt"/>
        <a:ea typeface="+mn-ea"/>
        <a:cs typeface="+mn-cs"/>
      </a:defRPr>
    </a:lvl2pPr>
    <a:lvl3pPr marL="4388900" algn="l" defTabSz="4388900" rtl="0" eaLnBrk="1" latinLnBrk="0" hangingPunct="1">
      <a:defRPr sz="8600" kern="1200">
        <a:solidFill>
          <a:schemeClr val="tx1"/>
        </a:solidFill>
        <a:latin typeface="+mn-lt"/>
        <a:ea typeface="+mn-ea"/>
        <a:cs typeface="+mn-cs"/>
      </a:defRPr>
    </a:lvl3pPr>
    <a:lvl4pPr marL="6583351" algn="l" defTabSz="4388900" rtl="0" eaLnBrk="1" latinLnBrk="0" hangingPunct="1">
      <a:defRPr sz="8600" kern="1200">
        <a:solidFill>
          <a:schemeClr val="tx1"/>
        </a:solidFill>
        <a:latin typeface="+mn-lt"/>
        <a:ea typeface="+mn-ea"/>
        <a:cs typeface="+mn-cs"/>
      </a:defRPr>
    </a:lvl4pPr>
    <a:lvl5pPr marL="8777801" algn="l" defTabSz="4388900" rtl="0" eaLnBrk="1" latinLnBrk="0" hangingPunct="1">
      <a:defRPr sz="8600" kern="1200">
        <a:solidFill>
          <a:schemeClr val="tx1"/>
        </a:solidFill>
        <a:latin typeface="+mn-lt"/>
        <a:ea typeface="+mn-ea"/>
        <a:cs typeface="+mn-cs"/>
      </a:defRPr>
    </a:lvl5pPr>
    <a:lvl6pPr marL="10972252" algn="l" defTabSz="4388900" rtl="0" eaLnBrk="1" latinLnBrk="0" hangingPunct="1">
      <a:defRPr sz="8600" kern="1200">
        <a:solidFill>
          <a:schemeClr val="tx1"/>
        </a:solidFill>
        <a:latin typeface="+mn-lt"/>
        <a:ea typeface="+mn-ea"/>
        <a:cs typeface="+mn-cs"/>
      </a:defRPr>
    </a:lvl6pPr>
    <a:lvl7pPr marL="13166703" algn="l" defTabSz="4388900" rtl="0" eaLnBrk="1" latinLnBrk="0" hangingPunct="1">
      <a:defRPr sz="8600" kern="1200">
        <a:solidFill>
          <a:schemeClr val="tx1"/>
        </a:solidFill>
        <a:latin typeface="+mn-lt"/>
        <a:ea typeface="+mn-ea"/>
        <a:cs typeface="+mn-cs"/>
      </a:defRPr>
    </a:lvl7pPr>
    <a:lvl8pPr marL="15361152" algn="l" defTabSz="4388900" rtl="0" eaLnBrk="1" latinLnBrk="0" hangingPunct="1">
      <a:defRPr sz="8600" kern="1200">
        <a:solidFill>
          <a:schemeClr val="tx1"/>
        </a:solidFill>
        <a:latin typeface="+mn-lt"/>
        <a:ea typeface="+mn-ea"/>
        <a:cs typeface="+mn-cs"/>
      </a:defRPr>
    </a:lvl8pPr>
    <a:lvl9pPr marL="17555603" algn="l" defTabSz="4388900" rtl="0" eaLnBrk="1" latinLnBrk="0" hangingPunct="1">
      <a:defRPr sz="8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18">
          <p15:clr>
            <a:srgbClr val="A4A3A4"/>
          </p15:clr>
        </p15:guide>
        <p15:guide id="2" orient="horz" pos="288">
          <p15:clr>
            <a:srgbClr val="A4A3A4"/>
          </p15:clr>
        </p15:guide>
        <p15:guide id="3" orient="horz" pos="20160">
          <p15:clr>
            <a:srgbClr val="A4A3A4"/>
          </p15:clr>
        </p15:guide>
        <p15:guide id="4" orient="horz">
          <p15:clr>
            <a:srgbClr val="A4A3A4"/>
          </p15:clr>
        </p15:guide>
        <p15:guide id="5" pos="264" userDrawn="1">
          <p15:clr>
            <a:srgbClr val="A4A3A4"/>
          </p15:clr>
        </p15:guide>
        <p15:guide id="6" pos="27384"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8D1"/>
    <a:srgbClr val="F3F5FA"/>
    <a:srgbClr val="CDD2DE"/>
    <a:srgbClr val="E3E9E5"/>
    <a:srgbClr val="EAEAEA"/>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9B03CD-6F6C-4936-A83F-FE1B21AD6029}" v="365" dt="2023-04-06T15:04:14.5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66" autoAdjust="0"/>
    <p:restoredTop sz="94626" autoAdjust="0"/>
  </p:normalViewPr>
  <p:slideViewPr>
    <p:cSldViewPr snapToGrid="0" snapToObjects="1" showGuides="1">
      <p:cViewPr varScale="1">
        <p:scale>
          <a:sx n="19" d="100"/>
          <a:sy n="19" d="100"/>
        </p:scale>
        <p:origin x="1504" y="100"/>
      </p:cViewPr>
      <p:guideLst>
        <p:guide orient="horz" pos="3318"/>
        <p:guide orient="horz" pos="288"/>
        <p:guide orient="horz" pos="20160"/>
        <p:guide orient="horz"/>
        <p:guide pos="264"/>
        <p:guide pos="27384"/>
      </p:guideLst>
    </p:cSldViewPr>
  </p:slideViewPr>
  <p:outlineViewPr>
    <p:cViewPr>
      <p:scale>
        <a:sx n="33" d="100"/>
        <a:sy n="33" d="100"/>
      </p:scale>
      <p:origin x="0" y="0"/>
    </p:cViewPr>
  </p:outlineViewPr>
  <p:notesTextViewPr>
    <p:cViewPr>
      <p:scale>
        <a:sx n="200" d="100"/>
        <a:sy n="200" d="100"/>
      </p:scale>
      <p:origin x="0" y="0"/>
    </p:cViewPr>
  </p:notesTextViewPr>
  <p:sorterViewPr>
    <p:cViewPr>
      <p:scale>
        <a:sx n="66" d="100"/>
        <a:sy n="66" d="100"/>
      </p:scale>
      <p:origin x="0" y="0"/>
    </p:cViewPr>
  </p:sorterViewPr>
  <p:notesViewPr>
    <p:cSldViewPr snapToGrid="0" snapToObjects="1" showGuides="1">
      <p:cViewPr varScale="1">
        <p:scale>
          <a:sx n="79" d="100"/>
          <a:sy n="79" d="100"/>
        </p:scale>
        <p:origin x="-3768"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11" Type="http://schemas.microsoft.com/office/2016/11/relationships/changesInfo" Target="changesInfos/changesInfo1.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ghan Olthoff" userId="0dec95f849e2597f" providerId="LiveId" clId="{689B03CD-6F6C-4936-A83F-FE1B21AD6029}"/>
    <pc:docChg chg="undo custSel modSld modNotesMaster modHandout">
      <pc:chgData name="Meghan Olthoff" userId="0dec95f849e2597f" providerId="LiveId" clId="{689B03CD-6F6C-4936-A83F-FE1B21AD6029}" dt="2023-04-06T15:04:59.292" v="4148" actId="20577"/>
      <pc:docMkLst>
        <pc:docMk/>
      </pc:docMkLst>
      <pc:sldChg chg="addSp delSp modSp mod">
        <pc:chgData name="Meghan Olthoff" userId="0dec95f849e2597f" providerId="LiveId" clId="{689B03CD-6F6C-4936-A83F-FE1B21AD6029}" dt="2023-04-06T15:04:59.292" v="4148" actId="20577"/>
        <pc:sldMkLst>
          <pc:docMk/>
          <pc:sldMk cId="783191702" sldId="257"/>
        </pc:sldMkLst>
        <pc:spChg chg="mod">
          <ac:chgData name="Meghan Olthoff" userId="0dec95f849e2597f" providerId="LiveId" clId="{689B03CD-6F6C-4936-A83F-FE1B21AD6029}" dt="2023-03-22T19:40:17.847" v="116" actId="1076"/>
          <ac:spMkLst>
            <pc:docMk/>
            <pc:sldMk cId="783191702" sldId="257"/>
            <ac:spMk id="2" creationId="{AEBB0936-C2AB-5612-344C-8560EF749927}"/>
          </ac:spMkLst>
        </pc:spChg>
        <pc:spChg chg="mod">
          <ac:chgData name="Meghan Olthoff" userId="0dec95f849e2597f" providerId="LiveId" clId="{689B03CD-6F6C-4936-A83F-FE1B21AD6029}" dt="2023-03-22T19:40:41.887" v="123" actId="1076"/>
          <ac:spMkLst>
            <pc:docMk/>
            <pc:sldMk cId="783191702" sldId="257"/>
            <ac:spMk id="3" creationId="{E4FCF784-F57B-083D-D71D-93C1C3B85843}"/>
          </ac:spMkLst>
        </pc:spChg>
        <pc:spChg chg="add del mod ord">
          <ac:chgData name="Meghan Olthoff" userId="0dec95f849e2597f" providerId="LiveId" clId="{689B03CD-6F6C-4936-A83F-FE1B21AD6029}" dt="2023-03-22T19:10:07.808" v="66" actId="478"/>
          <ac:spMkLst>
            <pc:docMk/>
            <pc:sldMk cId="783191702" sldId="257"/>
            <ac:spMk id="4" creationId="{CAE6A852-F46E-CD13-7739-78DF6AAD8892}"/>
          </ac:spMkLst>
        </pc:spChg>
        <pc:spChg chg="add mod ord">
          <ac:chgData name="Meghan Olthoff" userId="0dec95f849e2597f" providerId="LiveId" clId="{689B03CD-6F6C-4936-A83F-FE1B21AD6029}" dt="2023-03-23T18:40:34.938" v="3416" actId="1076"/>
          <ac:spMkLst>
            <pc:docMk/>
            <pc:sldMk cId="783191702" sldId="257"/>
            <ac:spMk id="5" creationId="{0DE8788F-4E04-3845-3B3C-5222DC2BCEEB}"/>
          </ac:spMkLst>
        </pc:spChg>
        <pc:spChg chg="add del mod ord">
          <ac:chgData name="Meghan Olthoff" userId="0dec95f849e2597f" providerId="LiveId" clId="{689B03CD-6F6C-4936-A83F-FE1B21AD6029}" dt="2023-03-22T19:10:12.457" v="68" actId="478"/>
          <ac:spMkLst>
            <pc:docMk/>
            <pc:sldMk cId="783191702" sldId="257"/>
            <ac:spMk id="6" creationId="{C5730214-8298-E569-01ED-57CE6B9C47BF}"/>
          </ac:spMkLst>
        </pc:spChg>
        <pc:spChg chg="add del mod ord">
          <ac:chgData name="Meghan Olthoff" userId="0dec95f849e2597f" providerId="LiveId" clId="{689B03CD-6F6C-4936-A83F-FE1B21AD6029}" dt="2023-03-22T19:10:09.959" v="67" actId="478"/>
          <ac:spMkLst>
            <pc:docMk/>
            <pc:sldMk cId="783191702" sldId="257"/>
            <ac:spMk id="7" creationId="{278EEC33-8EEB-08F5-B126-D36B22C47AB6}"/>
          </ac:spMkLst>
        </pc:spChg>
        <pc:spChg chg="add mod ord">
          <ac:chgData name="Meghan Olthoff" userId="0dec95f849e2597f" providerId="LiveId" clId="{689B03CD-6F6C-4936-A83F-FE1B21AD6029}" dt="2023-03-22T19:11:47.070" v="78" actId="167"/>
          <ac:spMkLst>
            <pc:docMk/>
            <pc:sldMk cId="783191702" sldId="257"/>
            <ac:spMk id="8" creationId="{951C7320-55DD-43B2-38AE-B6A8645D35D8}"/>
          </ac:spMkLst>
        </pc:spChg>
        <pc:spChg chg="add mod ord">
          <ac:chgData name="Meghan Olthoff" userId="0dec95f849e2597f" providerId="LiveId" clId="{689B03CD-6F6C-4936-A83F-FE1B21AD6029}" dt="2023-03-22T19:48:03.974" v="129" actId="1076"/>
          <ac:spMkLst>
            <pc:docMk/>
            <pc:sldMk cId="783191702" sldId="257"/>
            <ac:spMk id="9" creationId="{A3CC5732-0A8B-544F-1E46-DD7AA2A0C6C0}"/>
          </ac:spMkLst>
        </pc:spChg>
        <pc:spChg chg="add mod ord">
          <ac:chgData name="Meghan Olthoff" userId="0dec95f849e2597f" providerId="LiveId" clId="{689B03CD-6F6C-4936-A83F-FE1B21AD6029}" dt="2023-03-23T18:36:31.882" v="3406" actId="1076"/>
          <ac:spMkLst>
            <pc:docMk/>
            <pc:sldMk cId="783191702" sldId="257"/>
            <ac:spMk id="10" creationId="{2AFDBDDE-265B-47D9-85E6-B6AB962A6324}"/>
          </ac:spMkLst>
        </pc:spChg>
        <pc:spChg chg="add del mod">
          <ac:chgData name="Meghan Olthoff" userId="0dec95f849e2597f" providerId="LiveId" clId="{689B03CD-6F6C-4936-A83F-FE1B21AD6029}" dt="2023-03-23T01:20:37.049" v="1076"/>
          <ac:spMkLst>
            <pc:docMk/>
            <pc:sldMk cId="783191702" sldId="257"/>
            <ac:spMk id="11" creationId="{E605065A-3406-375A-D847-8555019D3CFE}"/>
          </ac:spMkLst>
        </pc:spChg>
        <pc:spChg chg="add mod">
          <ac:chgData name="Meghan Olthoff" userId="0dec95f849e2597f" providerId="LiveId" clId="{689B03CD-6F6C-4936-A83F-FE1B21AD6029}" dt="2023-04-05T17:35:44.038" v="4146" actId="114"/>
          <ac:spMkLst>
            <pc:docMk/>
            <pc:sldMk cId="783191702" sldId="257"/>
            <ac:spMk id="13" creationId="{BD0CE8B8-8974-7AAA-C9A7-C9312CE11D50}"/>
          </ac:spMkLst>
        </pc:spChg>
        <pc:spChg chg="add mod">
          <ac:chgData name="Meghan Olthoff" userId="0dec95f849e2597f" providerId="LiveId" clId="{689B03CD-6F6C-4936-A83F-FE1B21AD6029}" dt="2023-03-23T18:01:07.218" v="3155" actId="20577"/>
          <ac:spMkLst>
            <pc:docMk/>
            <pc:sldMk cId="783191702" sldId="257"/>
            <ac:spMk id="18" creationId="{CC07E32C-4A79-2E9A-D10E-0FDEBEC71434}"/>
          </ac:spMkLst>
        </pc:spChg>
        <pc:spChg chg="mod">
          <ac:chgData name="Meghan Olthoff" userId="0dec95f849e2597f" providerId="LiveId" clId="{689B03CD-6F6C-4936-A83F-FE1B21AD6029}" dt="2023-03-22T19:40:46.807" v="124" actId="1076"/>
          <ac:spMkLst>
            <pc:docMk/>
            <pc:sldMk cId="783191702" sldId="257"/>
            <ac:spMk id="89" creationId="{52482D9A-DD3A-3E4D-B5A8-692345FB258E}"/>
          </ac:spMkLst>
        </pc:spChg>
        <pc:spChg chg="mod">
          <ac:chgData name="Meghan Olthoff" userId="0dec95f849e2597f" providerId="LiveId" clId="{689B03CD-6F6C-4936-A83F-FE1B21AD6029}" dt="2023-03-23T13:58:31.411" v="1686" actId="1076"/>
          <ac:spMkLst>
            <pc:docMk/>
            <pc:sldMk cId="783191702" sldId="257"/>
            <ac:spMk id="90" creationId="{B20DAE73-7398-3541-9047-3EF06FA94C0B}"/>
          </ac:spMkLst>
        </pc:spChg>
        <pc:spChg chg="mod">
          <ac:chgData name="Meghan Olthoff" userId="0dec95f849e2597f" providerId="LiveId" clId="{689B03CD-6F6C-4936-A83F-FE1B21AD6029}" dt="2023-03-23T14:04:17.341" v="2390" actId="20577"/>
          <ac:spMkLst>
            <pc:docMk/>
            <pc:sldMk cId="783191702" sldId="257"/>
            <ac:spMk id="92" creationId="{2EA51318-ADEE-ED41-AE79-D80086567C7D}"/>
          </ac:spMkLst>
        </pc:spChg>
        <pc:spChg chg="mod">
          <ac:chgData name="Meghan Olthoff" userId="0dec95f849e2597f" providerId="LiveId" clId="{689B03CD-6F6C-4936-A83F-FE1B21AD6029}" dt="2023-03-23T00:57:13.643" v="426" actId="1076"/>
          <ac:spMkLst>
            <pc:docMk/>
            <pc:sldMk cId="783191702" sldId="257"/>
            <ac:spMk id="94" creationId="{2F97B74B-534C-0842-BE55-AF8FB3442020}"/>
          </ac:spMkLst>
        </pc:spChg>
        <pc:spChg chg="mod">
          <ac:chgData name="Meghan Olthoff" userId="0dec95f849e2597f" providerId="LiveId" clId="{689B03CD-6F6C-4936-A83F-FE1B21AD6029}" dt="2023-04-05T17:34:51.571" v="4138" actId="20577"/>
          <ac:spMkLst>
            <pc:docMk/>
            <pc:sldMk cId="783191702" sldId="257"/>
            <ac:spMk id="95" creationId="{C425D03E-96C1-804B-9990-78B2B8349537}"/>
          </ac:spMkLst>
        </pc:spChg>
        <pc:spChg chg="mod">
          <ac:chgData name="Meghan Olthoff" userId="0dec95f849e2597f" providerId="LiveId" clId="{689B03CD-6F6C-4936-A83F-FE1B21AD6029}" dt="2023-04-05T17:35:07.539" v="4140" actId="1076"/>
          <ac:spMkLst>
            <pc:docMk/>
            <pc:sldMk cId="783191702" sldId="257"/>
            <ac:spMk id="96" creationId="{59AA662D-8D39-F746-9987-521130222D8C}"/>
          </ac:spMkLst>
        </pc:spChg>
        <pc:spChg chg="mod">
          <ac:chgData name="Meghan Olthoff" userId="0dec95f849e2597f" providerId="LiveId" clId="{689B03CD-6F6C-4936-A83F-FE1B21AD6029}" dt="2023-04-05T17:34:57.098" v="4139" actId="1076"/>
          <ac:spMkLst>
            <pc:docMk/>
            <pc:sldMk cId="783191702" sldId="257"/>
            <ac:spMk id="97" creationId="{C9838796-29D9-8A4D-9392-4C51FAC609C9}"/>
          </ac:spMkLst>
        </pc:spChg>
        <pc:spChg chg="mod">
          <ac:chgData name="Meghan Olthoff" userId="0dec95f849e2597f" providerId="LiveId" clId="{689B03CD-6F6C-4936-A83F-FE1B21AD6029}" dt="2023-04-05T17:35:22.018" v="4142" actId="1076"/>
          <ac:spMkLst>
            <pc:docMk/>
            <pc:sldMk cId="783191702" sldId="257"/>
            <ac:spMk id="98" creationId="{5FF1C2DE-3A2B-6E4D-A87A-F041F0046A3A}"/>
          </ac:spMkLst>
        </pc:spChg>
        <pc:spChg chg="mod">
          <ac:chgData name="Meghan Olthoff" userId="0dec95f849e2597f" providerId="LiveId" clId="{689B03CD-6F6C-4936-A83F-FE1B21AD6029}" dt="2023-04-06T15:04:59.292" v="4148" actId="20577"/>
          <ac:spMkLst>
            <pc:docMk/>
            <pc:sldMk cId="783191702" sldId="257"/>
            <ac:spMk id="99" creationId="{D5A02CF7-A081-4343-8CE7-EA107BE5C7F0}"/>
          </ac:spMkLst>
        </pc:spChg>
        <pc:spChg chg="mod">
          <ac:chgData name="Meghan Olthoff" userId="0dec95f849e2597f" providerId="LiveId" clId="{689B03CD-6F6C-4936-A83F-FE1B21AD6029}" dt="2023-03-22T19:41:07.214" v="127" actId="1076"/>
          <ac:spMkLst>
            <pc:docMk/>
            <pc:sldMk cId="783191702" sldId="257"/>
            <ac:spMk id="100" creationId="{E1D63EAF-47F9-774B-9E42-7734CFFDC91E}"/>
          </ac:spMkLst>
        </pc:spChg>
        <pc:spChg chg="mod">
          <ac:chgData name="Meghan Olthoff" userId="0dec95f849e2597f" providerId="LiveId" clId="{689B03CD-6F6C-4936-A83F-FE1B21AD6029}" dt="2023-03-23T19:38:38.296" v="3764" actId="20577"/>
          <ac:spMkLst>
            <pc:docMk/>
            <pc:sldMk cId="783191702" sldId="257"/>
            <ac:spMk id="102" creationId="{54FAC610-AA8B-4244-8F06-6E0DE1A9D297}"/>
          </ac:spMkLst>
        </pc:spChg>
        <pc:spChg chg="mod">
          <ac:chgData name="Meghan Olthoff" userId="0dec95f849e2597f" providerId="LiveId" clId="{689B03CD-6F6C-4936-A83F-FE1B21AD6029}" dt="2023-03-23T18:26:21.652" v="3211" actId="1076"/>
          <ac:spMkLst>
            <pc:docMk/>
            <pc:sldMk cId="783191702" sldId="257"/>
            <ac:spMk id="103" creationId="{95FDDD8F-0EE1-3F4F-AEB9-C6A6DBC65968}"/>
          </ac:spMkLst>
        </pc:spChg>
        <pc:graphicFrameChg chg="add mod">
          <ac:chgData name="Meghan Olthoff" userId="0dec95f849e2597f" providerId="LiveId" clId="{689B03CD-6F6C-4936-A83F-FE1B21AD6029}" dt="2023-04-05T17:32:53.481" v="4036" actId="207"/>
          <ac:graphicFrameMkLst>
            <pc:docMk/>
            <pc:sldMk cId="783191702" sldId="257"/>
            <ac:graphicFrameMk id="11" creationId="{C6B46723-6016-DC16-0A97-FD2CB018118C}"/>
          </ac:graphicFrameMkLst>
        </pc:graphicFrameChg>
        <pc:graphicFrameChg chg="add mod">
          <ac:chgData name="Meghan Olthoff" userId="0dec95f849e2597f" providerId="LiveId" clId="{689B03CD-6F6C-4936-A83F-FE1B21AD6029}" dt="2023-04-05T17:32:43.394" v="4035" actId="207"/>
          <ac:graphicFrameMkLst>
            <pc:docMk/>
            <pc:sldMk cId="783191702" sldId="257"/>
            <ac:graphicFrameMk id="16" creationId="{F8607ACF-6461-F3A7-A085-F4C98D389C66}"/>
          </ac:graphicFrameMkLst>
        </pc:graphicFrameChg>
        <pc:graphicFrameChg chg="add mod">
          <ac:chgData name="Meghan Olthoff" userId="0dec95f849e2597f" providerId="LiveId" clId="{689B03CD-6F6C-4936-A83F-FE1B21AD6029}" dt="2023-04-05T17:33:06.682" v="4037" actId="207"/>
          <ac:graphicFrameMkLst>
            <pc:docMk/>
            <pc:sldMk cId="783191702" sldId="257"/>
            <ac:graphicFrameMk id="21" creationId="{FC191E05-6C58-D3F2-82F0-A98096F392CF}"/>
          </ac:graphicFrameMkLst>
        </pc:graphicFrameChg>
        <pc:picChg chg="add mod">
          <ac:chgData name="Meghan Olthoff" userId="0dec95f849e2597f" providerId="LiveId" clId="{689B03CD-6F6C-4936-A83F-FE1B21AD6029}" dt="2023-03-23T01:23:58.302" v="1087" actId="1076"/>
          <ac:picMkLst>
            <pc:docMk/>
            <pc:sldMk cId="783191702" sldId="257"/>
            <ac:picMk id="6" creationId="{7BDAD452-EEF9-E6B4-CB22-1EEC2E44C765}"/>
          </ac:picMkLst>
        </pc:picChg>
        <pc:picChg chg="add mod">
          <ac:chgData name="Meghan Olthoff" userId="0dec95f849e2597f" providerId="LiveId" clId="{689B03CD-6F6C-4936-A83F-FE1B21AD6029}" dt="2023-03-23T01:25:24.621" v="1118" actId="1076"/>
          <ac:picMkLst>
            <pc:docMk/>
            <pc:sldMk cId="783191702" sldId="257"/>
            <ac:picMk id="12" creationId="{816C6D50-F91A-F9EC-AB21-437F1EBAF2CE}"/>
          </ac:picMkLst>
        </pc:picChg>
        <pc:picChg chg="add del mod">
          <ac:chgData name="Meghan Olthoff" userId="0dec95f849e2597f" providerId="LiveId" clId="{689B03CD-6F6C-4936-A83F-FE1B21AD6029}" dt="2023-03-23T00:01:28.189" v="161" actId="478"/>
          <ac:picMkLst>
            <pc:docMk/>
            <pc:sldMk cId="783191702" sldId="257"/>
            <ac:picMk id="14" creationId="{618165D3-A004-17B8-54E3-F5B6CCE62BF5}"/>
          </ac:picMkLst>
        </pc:picChg>
        <pc:picChg chg="add del mod">
          <ac:chgData name="Meghan Olthoff" userId="0dec95f849e2597f" providerId="LiveId" clId="{689B03CD-6F6C-4936-A83F-FE1B21AD6029}" dt="2023-03-23T00:01:26.279" v="160" actId="478"/>
          <ac:picMkLst>
            <pc:docMk/>
            <pc:sldMk cId="783191702" sldId="257"/>
            <ac:picMk id="16" creationId="{C25918B3-748C-2D96-2DBE-DB43BDFA4911}"/>
          </ac:picMkLst>
        </pc:picChg>
        <pc:picChg chg="add mod modCrop">
          <ac:chgData name="Meghan Olthoff" userId="0dec95f849e2597f" providerId="LiveId" clId="{689B03CD-6F6C-4936-A83F-FE1B21AD6029}" dt="2023-03-23T19:10:00.116" v="3626" actId="1076"/>
          <ac:picMkLst>
            <pc:docMk/>
            <pc:sldMk cId="783191702" sldId="257"/>
            <ac:picMk id="17" creationId="{5EC1CD63-F0F6-64F7-9434-63CD96251EAB}"/>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2800" baseline="0" dirty="0">
                <a:solidFill>
                  <a:schemeClr val="accent5">
                    <a:lumMod val="50000"/>
                  </a:schemeClr>
                </a:solidFill>
              </a:rPr>
              <a:t>How well do you understand nutritional information from n</a:t>
            </a:r>
            <a:r>
              <a:rPr lang="en-US" sz="2800" dirty="0">
                <a:solidFill>
                  <a:schemeClr val="accent5">
                    <a:lumMod val="50000"/>
                  </a:schemeClr>
                </a:solidFill>
              </a:rPr>
              <a:t>utrition professionals?</a:t>
            </a:r>
          </a:p>
        </c:rich>
      </c:tx>
      <c:layout>
        <c:manualLayout>
          <c:xMode val="edge"/>
          <c:yMode val="edge"/>
          <c:x val="0.15578125000000001"/>
          <c:y val="7.0213964617690493E-3"/>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Nutrition Professionals</c:v>
                </c:pt>
              </c:strCache>
            </c:strRef>
          </c:tx>
          <c:dPt>
            <c:idx val="0"/>
            <c:bubble3D val="0"/>
            <c:spPr>
              <a:solidFill>
                <a:schemeClr val="accent5">
                  <a:shade val="53000"/>
                </a:schemeClr>
              </a:solidFill>
              <a:ln w="19050">
                <a:solidFill>
                  <a:schemeClr val="lt1"/>
                </a:solidFill>
              </a:ln>
              <a:effectLst/>
            </c:spPr>
            <c:extLst>
              <c:ext xmlns:c16="http://schemas.microsoft.com/office/drawing/2014/chart" uri="{C3380CC4-5D6E-409C-BE32-E72D297353CC}">
                <c16:uniqueId val="{00000002-807E-4A59-8B03-93EFCCC79D93}"/>
              </c:ext>
            </c:extLst>
          </c:dPt>
          <c:dPt>
            <c:idx val="1"/>
            <c:bubble3D val="0"/>
            <c:spPr>
              <a:solidFill>
                <a:schemeClr val="accent5">
                  <a:shade val="76000"/>
                </a:schemeClr>
              </a:solidFill>
              <a:ln w="19050">
                <a:solidFill>
                  <a:schemeClr val="lt1"/>
                </a:solidFill>
              </a:ln>
              <a:effectLst/>
            </c:spPr>
            <c:extLst>
              <c:ext xmlns:c16="http://schemas.microsoft.com/office/drawing/2014/chart" uri="{C3380CC4-5D6E-409C-BE32-E72D297353CC}">
                <c16:uniqueId val="{00000001-807E-4A59-8B03-93EFCCC79D93}"/>
              </c:ext>
            </c:extLst>
          </c:dPt>
          <c:dPt>
            <c:idx val="2"/>
            <c:bubble3D val="0"/>
            <c:spPr>
              <a:solidFill>
                <a:schemeClr val="accent5"/>
              </a:solidFill>
              <a:ln w="19050">
                <a:solidFill>
                  <a:schemeClr val="lt1"/>
                </a:solidFill>
              </a:ln>
              <a:effectLst/>
            </c:spPr>
            <c:extLst>
              <c:ext xmlns:c16="http://schemas.microsoft.com/office/drawing/2014/chart" uri="{C3380CC4-5D6E-409C-BE32-E72D297353CC}">
                <c16:uniqueId val="{00000003-807E-4A59-8B03-93EFCCC79D93}"/>
              </c:ext>
            </c:extLst>
          </c:dPt>
          <c:dPt>
            <c:idx val="3"/>
            <c:bubble3D val="0"/>
            <c:spPr>
              <a:solidFill>
                <a:schemeClr val="accent5">
                  <a:tint val="77000"/>
                </a:schemeClr>
              </a:solidFill>
              <a:ln w="19050">
                <a:solidFill>
                  <a:schemeClr val="lt1"/>
                </a:solidFill>
              </a:ln>
              <a:effectLst/>
            </c:spPr>
            <c:extLst>
              <c:ext xmlns:c16="http://schemas.microsoft.com/office/drawing/2014/chart" uri="{C3380CC4-5D6E-409C-BE32-E72D297353CC}">
                <c16:uniqueId val="{00000007-0EE4-4A55-9B30-AC7357253C61}"/>
              </c:ext>
            </c:extLst>
          </c:dPt>
          <c:dPt>
            <c:idx val="4"/>
            <c:bubble3D val="0"/>
            <c:spPr>
              <a:solidFill>
                <a:schemeClr val="accent5">
                  <a:tint val="54000"/>
                </a:schemeClr>
              </a:solidFill>
              <a:ln w="19050">
                <a:solidFill>
                  <a:schemeClr val="lt1"/>
                </a:solidFill>
              </a:ln>
              <a:effectLst/>
            </c:spPr>
            <c:extLst>
              <c:ext xmlns:c16="http://schemas.microsoft.com/office/drawing/2014/chart" uri="{C3380CC4-5D6E-409C-BE32-E72D297353CC}">
                <c16:uniqueId val="{00000004-807E-4A59-8B03-93EFCCC79D93}"/>
              </c:ext>
            </c:extLst>
          </c:dPt>
          <c:dLbls>
            <c:dLbl>
              <c:idx val="0"/>
              <c:delete val="1"/>
              <c:extLst>
                <c:ext xmlns:c15="http://schemas.microsoft.com/office/drawing/2012/chart" uri="{CE6537A1-D6FC-4f65-9D91-7224C49458BB}"/>
                <c:ext xmlns:c16="http://schemas.microsoft.com/office/drawing/2014/chart" uri="{C3380CC4-5D6E-409C-BE32-E72D297353CC}">
                  <c16:uniqueId val="{00000002-807E-4A59-8B03-93EFCCC79D93}"/>
                </c:ext>
              </c:extLst>
            </c:dLbl>
            <c:dLbl>
              <c:idx val="1"/>
              <c:layout>
                <c:manualLayout>
                  <c:x val="-3.4438730314960628E-2"/>
                  <c:y val="0.17498075566074744"/>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807E-4A59-8B03-93EFCCC79D93}"/>
                </c:ext>
              </c:extLst>
            </c:dLbl>
            <c:dLbl>
              <c:idx val="2"/>
              <c:layout>
                <c:manualLayout>
                  <c:x val="-0.14155856299212599"/>
                  <c:y val="9.4714768208222555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807E-4A59-8B03-93EFCCC79D9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Very Bad</c:v>
                </c:pt>
                <c:pt idx="1">
                  <c:v>Bad </c:v>
                </c:pt>
                <c:pt idx="2">
                  <c:v>Neutral</c:v>
                </c:pt>
                <c:pt idx="3">
                  <c:v>Good</c:v>
                </c:pt>
                <c:pt idx="4">
                  <c:v>Very Good</c:v>
                </c:pt>
              </c:strCache>
            </c:strRef>
          </c:cat>
          <c:val>
            <c:numRef>
              <c:f>Sheet1!$B$2:$B$6</c:f>
              <c:numCache>
                <c:formatCode>General</c:formatCode>
                <c:ptCount val="5"/>
                <c:pt idx="0">
                  <c:v>0</c:v>
                </c:pt>
                <c:pt idx="1">
                  <c:v>6</c:v>
                </c:pt>
                <c:pt idx="2">
                  <c:v>29</c:v>
                </c:pt>
                <c:pt idx="3">
                  <c:v>47</c:v>
                </c:pt>
                <c:pt idx="4">
                  <c:v>34</c:v>
                </c:pt>
              </c:numCache>
            </c:numRef>
          </c:val>
          <c:extLst>
            <c:ext xmlns:c16="http://schemas.microsoft.com/office/drawing/2014/chart" uri="{C3380CC4-5D6E-409C-BE32-E72D297353CC}">
              <c16:uniqueId val="{00000000-807E-4A59-8B03-93EFCCC79D93}"/>
            </c:ext>
          </c:extLst>
        </c:ser>
        <c:dLbls>
          <c:dLblPos val="ctr"/>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2800" dirty="0">
                <a:solidFill>
                  <a:schemeClr val="accent5">
                    <a:lumMod val="50000"/>
                  </a:schemeClr>
                </a:solidFill>
              </a:rPr>
              <a:t>How</a:t>
            </a:r>
            <a:r>
              <a:rPr lang="en-US" sz="2800" baseline="0" dirty="0">
                <a:solidFill>
                  <a:schemeClr val="accent5">
                    <a:lumMod val="50000"/>
                  </a:schemeClr>
                </a:solidFill>
              </a:rPr>
              <a:t> well do you understand nutritional information from so</a:t>
            </a:r>
            <a:r>
              <a:rPr lang="en-US" sz="2800" dirty="0">
                <a:solidFill>
                  <a:schemeClr val="accent5">
                    <a:lumMod val="50000"/>
                  </a:schemeClr>
                </a:solidFill>
              </a:rPr>
              <a:t>cial media?</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Social Media</c:v>
                </c:pt>
              </c:strCache>
            </c:strRef>
          </c:tx>
          <c:dPt>
            <c:idx val="0"/>
            <c:bubble3D val="0"/>
            <c:spPr>
              <a:solidFill>
                <a:schemeClr val="accent2">
                  <a:shade val="53000"/>
                </a:schemeClr>
              </a:solidFill>
              <a:ln w="19050">
                <a:solidFill>
                  <a:schemeClr val="lt1"/>
                </a:solidFill>
              </a:ln>
              <a:effectLst/>
            </c:spPr>
            <c:extLst>
              <c:ext xmlns:c16="http://schemas.microsoft.com/office/drawing/2014/chart" uri="{C3380CC4-5D6E-409C-BE32-E72D297353CC}">
                <c16:uniqueId val="{00000001-4898-4D63-903A-F87CBC5F18C7}"/>
              </c:ext>
            </c:extLst>
          </c:dPt>
          <c:dPt>
            <c:idx val="1"/>
            <c:bubble3D val="0"/>
            <c:spPr>
              <a:solidFill>
                <a:schemeClr val="accent2">
                  <a:shade val="76000"/>
                </a:schemeClr>
              </a:solidFill>
              <a:ln w="19050">
                <a:solidFill>
                  <a:schemeClr val="lt1"/>
                </a:solidFill>
              </a:ln>
              <a:effectLst/>
            </c:spPr>
            <c:extLst>
              <c:ext xmlns:c16="http://schemas.microsoft.com/office/drawing/2014/chart" uri="{C3380CC4-5D6E-409C-BE32-E72D297353CC}">
                <c16:uniqueId val="{00000003-3BDD-4EF0-B655-7F480E1B9BBC}"/>
              </c:ext>
            </c:extLst>
          </c:dPt>
          <c:dPt>
            <c:idx val="2"/>
            <c:bubble3D val="0"/>
            <c:spPr>
              <a:solidFill>
                <a:schemeClr val="accent2"/>
              </a:solidFill>
              <a:ln w="19050">
                <a:solidFill>
                  <a:schemeClr val="lt1"/>
                </a:solidFill>
              </a:ln>
              <a:effectLst/>
            </c:spPr>
            <c:extLst>
              <c:ext xmlns:c16="http://schemas.microsoft.com/office/drawing/2014/chart" uri="{C3380CC4-5D6E-409C-BE32-E72D297353CC}">
                <c16:uniqueId val="{00000005-3BDD-4EF0-B655-7F480E1B9BBC}"/>
              </c:ext>
            </c:extLst>
          </c:dPt>
          <c:dPt>
            <c:idx val="3"/>
            <c:bubble3D val="0"/>
            <c:spPr>
              <a:solidFill>
                <a:schemeClr val="accent2">
                  <a:tint val="77000"/>
                </a:schemeClr>
              </a:solidFill>
              <a:ln w="19050">
                <a:solidFill>
                  <a:schemeClr val="lt1"/>
                </a:solidFill>
              </a:ln>
              <a:effectLst/>
            </c:spPr>
            <c:extLst>
              <c:ext xmlns:c16="http://schemas.microsoft.com/office/drawing/2014/chart" uri="{C3380CC4-5D6E-409C-BE32-E72D297353CC}">
                <c16:uniqueId val="{00000007-3BDD-4EF0-B655-7F480E1B9BBC}"/>
              </c:ext>
            </c:extLst>
          </c:dPt>
          <c:dPt>
            <c:idx val="4"/>
            <c:bubble3D val="0"/>
            <c:spPr>
              <a:solidFill>
                <a:schemeClr val="accent2">
                  <a:tint val="54000"/>
                </a:schemeClr>
              </a:solidFill>
              <a:ln w="19050">
                <a:solidFill>
                  <a:schemeClr val="lt1"/>
                </a:solidFill>
              </a:ln>
              <a:effectLst/>
            </c:spPr>
            <c:extLst>
              <c:ext xmlns:c16="http://schemas.microsoft.com/office/drawing/2014/chart" uri="{C3380CC4-5D6E-409C-BE32-E72D297353CC}">
                <c16:uniqueId val="{00000009-3BDD-4EF0-B655-7F480E1B9BBC}"/>
              </c:ext>
            </c:extLst>
          </c:dPt>
          <c:dLbls>
            <c:dLbl>
              <c:idx val="0"/>
              <c:layout>
                <c:manualLayout>
                  <c:x val="-2.2158359305622388E-2"/>
                  <c:y val="0.14543106892811938"/>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4898-4D63-903A-F87CBC5F18C7}"/>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Very Bad</c:v>
                </c:pt>
                <c:pt idx="1">
                  <c:v>Bad</c:v>
                </c:pt>
                <c:pt idx="2">
                  <c:v>Neutral</c:v>
                </c:pt>
                <c:pt idx="3">
                  <c:v>Good</c:v>
                </c:pt>
                <c:pt idx="4">
                  <c:v>Very Good</c:v>
                </c:pt>
              </c:strCache>
            </c:strRef>
          </c:cat>
          <c:val>
            <c:numRef>
              <c:f>Sheet1!$B$2:$B$6</c:f>
              <c:numCache>
                <c:formatCode>General</c:formatCode>
                <c:ptCount val="5"/>
                <c:pt idx="0">
                  <c:v>3</c:v>
                </c:pt>
                <c:pt idx="1">
                  <c:v>12</c:v>
                </c:pt>
                <c:pt idx="2">
                  <c:v>54</c:v>
                </c:pt>
                <c:pt idx="3">
                  <c:v>35</c:v>
                </c:pt>
                <c:pt idx="4">
                  <c:v>10</c:v>
                </c:pt>
              </c:numCache>
            </c:numRef>
          </c:val>
          <c:extLst>
            <c:ext xmlns:c16="http://schemas.microsoft.com/office/drawing/2014/chart" uri="{C3380CC4-5D6E-409C-BE32-E72D297353CC}">
              <c16:uniqueId val="{00000000-4898-4D63-903A-F87CBC5F18C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2800" dirty="0">
                <a:solidFill>
                  <a:schemeClr val="accent5">
                    <a:lumMod val="50000"/>
                  </a:schemeClr>
                </a:solidFill>
              </a:rPr>
              <a:t>How well do you understand nutrition information from college courses?</a:t>
            </a:r>
            <a:endParaRPr lang="en-US" dirty="0">
              <a:solidFill>
                <a:schemeClr val="accent5">
                  <a:lumMod val="50000"/>
                </a:schemeClr>
              </a:solidFill>
            </a:endParaRPr>
          </a:p>
        </c:rich>
      </c:tx>
      <c:layout>
        <c:manualLayout>
          <c:xMode val="edge"/>
          <c:yMode val="edge"/>
          <c:x val="0.1518071728043533"/>
          <c:y val="1.5836790443723176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How well do you understand nutrition information from college courses?</c:v>
                </c:pt>
              </c:strCache>
            </c:strRef>
          </c:tx>
          <c:dPt>
            <c:idx val="0"/>
            <c:bubble3D val="0"/>
            <c:spPr>
              <a:solidFill>
                <a:schemeClr val="accent4">
                  <a:shade val="53000"/>
                </a:schemeClr>
              </a:solidFill>
              <a:ln w="19050">
                <a:solidFill>
                  <a:schemeClr val="lt1"/>
                </a:solidFill>
              </a:ln>
              <a:effectLst/>
            </c:spPr>
            <c:extLst>
              <c:ext xmlns:c16="http://schemas.microsoft.com/office/drawing/2014/chart" uri="{C3380CC4-5D6E-409C-BE32-E72D297353CC}">
                <c16:uniqueId val="{00000001-2F70-4FB8-A785-9F4B642CD61C}"/>
              </c:ext>
            </c:extLst>
          </c:dPt>
          <c:dPt>
            <c:idx val="1"/>
            <c:bubble3D val="0"/>
            <c:spPr>
              <a:solidFill>
                <a:schemeClr val="accent4">
                  <a:shade val="76000"/>
                </a:schemeClr>
              </a:solidFill>
              <a:ln w="19050">
                <a:solidFill>
                  <a:schemeClr val="lt1"/>
                </a:solidFill>
              </a:ln>
              <a:effectLst/>
            </c:spPr>
            <c:extLst>
              <c:ext xmlns:c16="http://schemas.microsoft.com/office/drawing/2014/chart" uri="{C3380CC4-5D6E-409C-BE32-E72D297353CC}">
                <c16:uniqueId val="{00000003-6443-464C-9EF9-22DDEBBAC4CF}"/>
              </c:ext>
            </c:extLst>
          </c:dPt>
          <c:dPt>
            <c:idx val="2"/>
            <c:bubble3D val="0"/>
            <c:spPr>
              <a:solidFill>
                <a:schemeClr val="accent4"/>
              </a:solidFill>
              <a:ln w="19050">
                <a:solidFill>
                  <a:schemeClr val="lt1"/>
                </a:solidFill>
              </a:ln>
              <a:effectLst/>
            </c:spPr>
            <c:extLst>
              <c:ext xmlns:c16="http://schemas.microsoft.com/office/drawing/2014/chart" uri="{C3380CC4-5D6E-409C-BE32-E72D297353CC}">
                <c16:uniqueId val="{00000005-6443-464C-9EF9-22DDEBBAC4CF}"/>
              </c:ext>
            </c:extLst>
          </c:dPt>
          <c:dPt>
            <c:idx val="3"/>
            <c:bubble3D val="0"/>
            <c:spPr>
              <a:solidFill>
                <a:schemeClr val="accent4">
                  <a:tint val="77000"/>
                </a:schemeClr>
              </a:solidFill>
              <a:ln w="19050">
                <a:solidFill>
                  <a:schemeClr val="lt1"/>
                </a:solidFill>
              </a:ln>
              <a:effectLst/>
            </c:spPr>
            <c:extLst>
              <c:ext xmlns:c16="http://schemas.microsoft.com/office/drawing/2014/chart" uri="{C3380CC4-5D6E-409C-BE32-E72D297353CC}">
                <c16:uniqueId val="{00000007-6443-464C-9EF9-22DDEBBAC4CF}"/>
              </c:ext>
            </c:extLst>
          </c:dPt>
          <c:dPt>
            <c:idx val="4"/>
            <c:bubble3D val="0"/>
            <c:spPr>
              <a:solidFill>
                <a:schemeClr val="accent4">
                  <a:tint val="54000"/>
                </a:schemeClr>
              </a:solidFill>
              <a:ln w="19050">
                <a:solidFill>
                  <a:schemeClr val="lt1"/>
                </a:solidFill>
              </a:ln>
              <a:effectLst/>
            </c:spPr>
            <c:extLst>
              <c:ext xmlns:c16="http://schemas.microsoft.com/office/drawing/2014/chart" uri="{C3380CC4-5D6E-409C-BE32-E72D297353CC}">
                <c16:uniqueId val="{00000009-6443-464C-9EF9-22DDEBBAC4CF}"/>
              </c:ext>
            </c:extLst>
          </c:dPt>
          <c:dLbls>
            <c:dLbl>
              <c:idx val="0"/>
              <c:layout>
                <c:manualLayout>
                  <c:x val="-5.5177217444278082E-3"/>
                  <c:y val="0.16420576118856181"/>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2F70-4FB8-A785-9F4B642CD61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Very Bad</c:v>
                </c:pt>
                <c:pt idx="1">
                  <c:v>Bad</c:v>
                </c:pt>
                <c:pt idx="2">
                  <c:v>Neutral</c:v>
                </c:pt>
                <c:pt idx="3">
                  <c:v>Good</c:v>
                </c:pt>
                <c:pt idx="4">
                  <c:v>Very Good</c:v>
                </c:pt>
              </c:strCache>
            </c:strRef>
          </c:cat>
          <c:val>
            <c:numRef>
              <c:f>Sheet1!$B$2:$B$6</c:f>
              <c:numCache>
                <c:formatCode>General</c:formatCode>
                <c:ptCount val="5"/>
                <c:pt idx="0">
                  <c:v>1</c:v>
                </c:pt>
                <c:pt idx="1">
                  <c:v>3</c:v>
                </c:pt>
                <c:pt idx="2">
                  <c:v>31</c:v>
                </c:pt>
                <c:pt idx="3">
                  <c:v>45</c:v>
                </c:pt>
                <c:pt idx="4">
                  <c:v>36</c:v>
                </c:pt>
              </c:numCache>
            </c:numRef>
          </c:val>
          <c:extLst>
            <c:ext xmlns:c16="http://schemas.microsoft.com/office/drawing/2014/chart" uri="{C3380CC4-5D6E-409C-BE32-E72D297353CC}">
              <c16:uniqueId val="{00000000-2F70-4FB8-A785-9F4B642CD61C}"/>
            </c:ext>
          </c:extLst>
        </c:ser>
        <c:dLbls>
          <c:dLblPos val="ctr"/>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2.xml><?xml version="1.0" encoding="utf-8"?>
<cs:colorStyle xmlns:cs="http://schemas.microsoft.com/office/drawing/2012/chartStyle" xmlns:a="http://schemas.openxmlformats.org/drawingml/2006/main" meth="withinLinear" id="15">
  <a:schemeClr val="accent2"/>
</cs:colorStyle>
</file>

<file path=ppt/charts/colors3.xml><?xml version="1.0" encoding="utf-8"?>
<cs:colorStyle xmlns:cs="http://schemas.microsoft.com/office/drawing/2012/chartStyle" xmlns:a="http://schemas.openxmlformats.org/drawingml/2006/main" meth="withinLinear" id="17">
  <a:schemeClr val="accent4"/>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0158C5BC-9A70-462C-B28D-9600239EAC64}" type="datetimeFigureOut">
              <a:rPr lang="en-US" smtClean="0"/>
              <a:pPr/>
              <a:t>4/6/2023</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79C131B7-05CA-4AEE-9267-6D0ED4DC84F3}" type="slidenum">
              <a:rPr lang="en-US" smtClean="0"/>
              <a:pPr/>
              <a:t>‹#›</a:t>
            </a:fld>
            <a:endParaRPr lang="en-US"/>
          </a:p>
        </p:txBody>
      </p:sp>
    </p:spTree>
    <p:extLst>
      <p:ext uri="{BB962C8B-B14F-4D97-AF65-F5344CB8AC3E}">
        <p14:creationId xmlns:p14="http://schemas.microsoft.com/office/powerpoint/2010/main" val="3974068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E6CC2317-6751-4CD4-9995-8782DD78E936}" type="datetimeFigureOut">
              <a:rPr lang="en-US" smtClean="0"/>
              <a:pPr/>
              <a:t>4/6/2023</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26A1A87D-CAF7-4BDC-A0D3-C0DBEDE81619}" type="slidenum">
              <a:rPr lang="en-US" smtClean="0"/>
              <a:pPr/>
              <a:t>‹#›</a:t>
            </a:fld>
            <a:endParaRPr lang="en-US" dirty="0"/>
          </a:p>
        </p:txBody>
      </p:sp>
    </p:spTree>
    <p:extLst>
      <p:ext uri="{BB962C8B-B14F-4D97-AF65-F5344CB8AC3E}">
        <p14:creationId xmlns:p14="http://schemas.microsoft.com/office/powerpoint/2010/main" val="2414637987"/>
      </p:ext>
    </p:extLst>
  </p:cSld>
  <p:clrMap bg1="lt1" tx1="dk1" bg2="lt2" tx2="dk2" accent1="accent1" accent2="accent2" accent3="accent3" accent4="accent4" accent5="accent5" accent6="accent6" hlink="hlink" folHlink="folHlink"/>
  <p:notesStyle>
    <a:lvl1pPr marL="0" algn="l" defTabSz="4388900" rtl="0" eaLnBrk="1" latinLnBrk="0" hangingPunct="1">
      <a:defRPr sz="5800" kern="1200">
        <a:solidFill>
          <a:schemeClr val="tx1"/>
        </a:solidFill>
        <a:latin typeface="+mn-lt"/>
        <a:ea typeface="+mn-ea"/>
        <a:cs typeface="+mn-cs"/>
      </a:defRPr>
    </a:lvl1pPr>
    <a:lvl2pPr marL="2194451" algn="l" defTabSz="4388900" rtl="0" eaLnBrk="1" latinLnBrk="0" hangingPunct="1">
      <a:defRPr sz="5800" kern="1200">
        <a:solidFill>
          <a:schemeClr val="tx1"/>
        </a:solidFill>
        <a:latin typeface="+mn-lt"/>
        <a:ea typeface="+mn-ea"/>
        <a:cs typeface="+mn-cs"/>
      </a:defRPr>
    </a:lvl2pPr>
    <a:lvl3pPr marL="4388900" algn="l" defTabSz="4388900" rtl="0" eaLnBrk="1" latinLnBrk="0" hangingPunct="1">
      <a:defRPr sz="5800" kern="1200">
        <a:solidFill>
          <a:schemeClr val="tx1"/>
        </a:solidFill>
        <a:latin typeface="+mn-lt"/>
        <a:ea typeface="+mn-ea"/>
        <a:cs typeface="+mn-cs"/>
      </a:defRPr>
    </a:lvl3pPr>
    <a:lvl4pPr marL="6583351" algn="l" defTabSz="4388900" rtl="0" eaLnBrk="1" latinLnBrk="0" hangingPunct="1">
      <a:defRPr sz="5800" kern="1200">
        <a:solidFill>
          <a:schemeClr val="tx1"/>
        </a:solidFill>
        <a:latin typeface="+mn-lt"/>
        <a:ea typeface="+mn-ea"/>
        <a:cs typeface="+mn-cs"/>
      </a:defRPr>
    </a:lvl4pPr>
    <a:lvl5pPr marL="8777801" algn="l" defTabSz="4388900" rtl="0" eaLnBrk="1" latinLnBrk="0" hangingPunct="1">
      <a:defRPr sz="5800" kern="1200">
        <a:solidFill>
          <a:schemeClr val="tx1"/>
        </a:solidFill>
        <a:latin typeface="+mn-lt"/>
        <a:ea typeface="+mn-ea"/>
        <a:cs typeface="+mn-cs"/>
      </a:defRPr>
    </a:lvl5pPr>
    <a:lvl6pPr marL="10972252" algn="l" defTabSz="4388900" rtl="0" eaLnBrk="1" latinLnBrk="0" hangingPunct="1">
      <a:defRPr sz="5800" kern="1200">
        <a:solidFill>
          <a:schemeClr val="tx1"/>
        </a:solidFill>
        <a:latin typeface="+mn-lt"/>
        <a:ea typeface="+mn-ea"/>
        <a:cs typeface="+mn-cs"/>
      </a:defRPr>
    </a:lvl6pPr>
    <a:lvl7pPr marL="13166703" algn="l" defTabSz="4388900" rtl="0" eaLnBrk="1" latinLnBrk="0" hangingPunct="1">
      <a:defRPr sz="5800" kern="1200">
        <a:solidFill>
          <a:schemeClr val="tx1"/>
        </a:solidFill>
        <a:latin typeface="+mn-lt"/>
        <a:ea typeface="+mn-ea"/>
        <a:cs typeface="+mn-cs"/>
      </a:defRPr>
    </a:lvl7pPr>
    <a:lvl8pPr marL="15361152" algn="l" defTabSz="4388900" rtl="0" eaLnBrk="1" latinLnBrk="0" hangingPunct="1">
      <a:defRPr sz="5800" kern="1200">
        <a:solidFill>
          <a:schemeClr val="tx1"/>
        </a:solidFill>
        <a:latin typeface="+mn-lt"/>
        <a:ea typeface="+mn-ea"/>
        <a:cs typeface="+mn-cs"/>
      </a:defRPr>
    </a:lvl8pPr>
    <a:lvl9pPr marL="17555603" algn="l" defTabSz="438890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A1A87D-CAF7-4BDC-A0D3-C0DBEDE81619}" type="slidenum">
              <a:rPr lang="en-US" smtClean="0"/>
              <a:pPr/>
              <a:t>1</a:t>
            </a:fld>
            <a:endParaRPr lang="en-US" dirty="0"/>
          </a:p>
        </p:txBody>
      </p:sp>
    </p:spTree>
    <p:extLst>
      <p:ext uri="{BB962C8B-B14F-4D97-AF65-F5344CB8AC3E}">
        <p14:creationId xmlns:p14="http://schemas.microsoft.com/office/powerpoint/2010/main" val="27997697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6x48 templat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459674" y="6378481"/>
            <a:ext cx="10056813" cy="846363"/>
          </a:xfrm>
          <a:prstGeom prst="rect">
            <a:avLst/>
          </a:prstGeom>
        </p:spPr>
        <p:txBody>
          <a:bodyPr wrap="square" lIns="228589" tIns="228589" rIns="228589" bIns="228589">
            <a:spAutoFit/>
          </a:bodyPr>
          <a:lstStyle>
            <a:lvl1pPr marL="0" indent="0">
              <a:buNone/>
              <a:defRPr sz="2500">
                <a:solidFill>
                  <a:schemeClr val="accent5">
                    <a:lumMod val="50000"/>
                  </a:schemeClr>
                </a:solidFill>
                <a:latin typeface="Times New Roman" pitchFamily="18" charset="0"/>
                <a:cs typeface="Times New Roman" pitchFamily="18" charset="0"/>
              </a:defRPr>
            </a:lvl1pPr>
            <a:lvl2pPr marL="1485825" indent="-571471">
              <a:defRPr sz="2500">
                <a:latin typeface="Trebuchet MS" pitchFamily="34" charset="0"/>
              </a:defRPr>
            </a:lvl2pPr>
            <a:lvl3pPr marL="2057297" indent="-571471">
              <a:defRPr sz="2500">
                <a:latin typeface="Trebuchet MS" pitchFamily="34" charset="0"/>
              </a:defRPr>
            </a:lvl3pPr>
            <a:lvl4pPr marL="2685916" indent="-628619">
              <a:defRPr sz="2500">
                <a:latin typeface="Trebuchet MS" pitchFamily="34" charset="0"/>
              </a:defRPr>
            </a:lvl4pPr>
            <a:lvl5pPr marL="3143093" indent="-457177">
              <a:defRPr sz="2500">
                <a:latin typeface="Trebuchet MS" pitchFamily="34" charset="0"/>
              </a:defRPr>
            </a:lvl5pPr>
          </a:lstStyle>
          <a:p>
            <a:pPr lvl="0"/>
            <a:r>
              <a:rPr lang="en-US" dirty="0"/>
              <a:t>Type in or paste your text here</a:t>
            </a:r>
          </a:p>
        </p:txBody>
      </p:sp>
      <p:sp>
        <p:nvSpPr>
          <p:cNvPr id="6" name="Text Placeholder 5"/>
          <p:cNvSpPr>
            <a:spLocks noGrp="1"/>
          </p:cNvSpPr>
          <p:nvPr>
            <p:ph type="body" sz="quarter" idx="11" hasCustomPrompt="1"/>
          </p:nvPr>
        </p:nvSpPr>
        <p:spPr>
          <a:xfrm>
            <a:off x="477827" y="5548749"/>
            <a:ext cx="10048875" cy="754045"/>
          </a:xfrm>
          <a:prstGeom prst="rect">
            <a:avLst/>
          </a:prstGeom>
          <a:noFill/>
        </p:spPr>
        <p:txBody>
          <a:bodyPr lIns="91436" tIns="91436" rIns="91436" bIns="91436" anchor="ctr" anchorCtr="0">
            <a:spAutoFit/>
          </a:bodyPr>
          <a:lstStyle>
            <a:lvl1pPr marL="0" indent="0" algn="ctr">
              <a:buNone/>
              <a:defRPr sz="3700" b="1" u="sng" baseline="0">
                <a:solidFill>
                  <a:schemeClr val="accent5">
                    <a:lumMod val="50000"/>
                  </a:schemeClr>
                </a:solidFill>
              </a:defRPr>
            </a:lvl1pPr>
          </a:lstStyle>
          <a:p>
            <a:pPr lvl="0"/>
            <a:r>
              <a:rPr lang="en-US" dirty="0"/>
              <a:t>(click to edit) INTRODUCTION or ABSTRACT</a:t>
            </a:r>
          </a:p>
        </p:txBody>
      </p:sp>
      <p:sp>
        <p:nvSpPr>
          <p:cNvPr id="20" name="Text Placeholder 5"/>
          <p:cNvSpPr>
            <a:spLocks noGrp="1"/>
          </p:cNvSpPr>
          <p:nvPr>
            <p:ph type="body" sz="quarter" idx="20" hasCustomPrompt="1"/>
          </p:nvPr>
        </p:nvSpPr>
        <p:spPr>
          <a:xfrm>
            <a:off x="477825" y="14212513"/>
            <a:ext cx="10050462" cy="754045"/>
          </a:xfrm>
          <a:prstGeom prst="rect">
            <a:avLst/>
          </a:prstGeom>
          <a:noFill/>
        </p:spPr>
        <p:txBody>
          <a:bodyPr wrap="square" lIns="91436" tIns="91436" rIns="91436" bIns="91436" anchor="ctr" anchorCtr="0">
            <a:spAutoFit/>
          </a:bodyPr>
          <a:lstStyle>
            <a:lvl1pPr marL="0" indent="0" algn="ctr">
              <a:buNone/>
              <a:defRPr sz="3700" b="1" u="sng" baseline="0">
                <a:solidFill>
                  <a:schemeClr val="accent5">
                    <a:lumMod val="50000"/>
                  </a:schemeClr>
                </a:solidFill>
              </a:defRPr>
            </a:lvl1pPr>
          </a:lstStyle>
          <a:p>
            <a:pPr lvl="0"/>
            <a:r>
              <a:rPr lang="en-US" dirty="0"/>
              <a:t>(click to edit)  OBJECTIVES</a:t>
            </a:r>
          </a:p>
        </p:txBody>
      </p:sp>
      <p:sp>
        <p:nvSpPr>
          <p:cNvPr id="21" name="Text Placeholder 3"/>
          <p:cNvSpPr>
            <a:spLocks noGrp="1"/>
          </p:cNvSpPr>
          <p:nvPr>
            <p:ph type="body" sz="quarter" idx="21" hasCustomPrompt="1"/>
          </p:nvPr>
        </p:nvSpPr>
        <p:spPr>
          <a:xfrm>
            <a:off x="11460161" y="6378481"/>
            <a:ext cx="10048874" cy="846363"/>
          </a:xfrm>
          <a:prstGeom prst="rect">
            <a:avLst/>
          </a:prstGeom>
        </p:spPr>
        <p:txBody>
          <a:bodyPr wrap="square" lIns="228589" tIns="228589" rIns="228589" bIns="228589">
            <a:spAutoFit/>
          </a:bodyPr>
          <a:lstStyle>
            <a:lvl1pPr marL="0" indent="0">
              <a:buNone/>
              <a:defRPr sz="2500">
                <a:solidFill>
                  <a:schemeClr val="accent5">
                    <a:lumMod val="50000"/>
                  </a:schemeClr>
                </a:solidFill>
                <a:latin typeface="Times New Roman" pitchFamily="18" charset="0"/>
                <a:cs typeface="Times New Roman" pitchFamily="18" charset="0"/>
              </a:defRPr>
            </a:lvl1pPr>
            <a:lvl2pPr marL="1485825" indent="-571471">
              <a:defRPr sz="2500">
                <a:latin typeface="Trebuchet MS" pitchFamily="34" charset="0"/>
              </a:defRPr>
            </a:lvl2pPr>
            <a:lvl3pPr marL="2057297" indent="-571471">
              <a:defRPr sz="2500">
                <a:latin typeface="Trebuchet MS" pitchFamily="34" charset="0"/>
              </a:defRPr>
            </a:lvl3pPr>
            <a:lvl4pPr marL="2685916" indent="-628619">
              <a:defRPr sz="2500">
                <a:latin typeface="Trebuchet MS" pitchFamily="34" charset="0"/>
              </a:defRPr>
            </a:lvl4pPr>
            <a:lvl5pPr marL="3143093" indent="-457177">
              <a:defRPr sz="2500">
                <a:latin typeface="Trebuchet MS" pitchFamily="34" charset="0"/>
              </a:defRPr>
            </a:lvl5pPr>
          </a:lstStyle>
          <a:p>
            <a:pPr lvl="0"/>
            <a:r>
              <a:rPr lang="en-US" dirty="0"/>
              <a:t>Type in or paste your text here</a:t>
            </a:r>
          </a:p>
        </p:txBody>
      </p:sp>
      <p:sp>
        <p:nvSpPr>
          <p:cNvPr id="22" name="Text Placeholder 5"/>
          <p:cNvSpPr>
            <a:spLocks noGrp="1"/>
          </p:cNvSpPr>
          <p:nvPr>
            <p:ph type="body" sz="quarter" idx="22" hasCustomPrompt="1"/>
          </p:nvPr>
        </p:nvSpPr>
        <p:spPr>
          <a:xfrm>
            <a:off x="11460162" y="5548749"/>
            <a:ext cx="10048875" cy="754045"/>
          </a:xfrm>
          <a:prstGeom prst="rect">
            <a:avLst/>
          </a:prstGeom>
          <a:noFill/>
        </p:spPr>
        <p:txBody>
          <a:bodyPr lIns="91436" tIns="91436" rIns="91436" bIns="91436" anchor="ctr" anchorCtr="0">
            <a:spAutoFit/>
          </a:bodyPr>
          <a:lstStyle>
            <a:lvl1pPr marL="0" indent="0" algn="ctr">
              <a:buNone/>
              <a:defRPr sz="3700" b="1" u="sng" baseline="0">
                <a:solidFill>
                  <a:schemeClr val="accent5">
                    <a:lumMod val="50000"/>
                  </a:schemeClr>
                </a:solidFill>
              </a:defRPr>
            </a:lvl1pPr>
          </a:lstStyle>
          <a:p>
            <a:pPr lvl="0"/>
            <a:r>
              <a:rPr lang="en-US" dirty="0"/>
              <a:t>(click to edit)  MATERIALS &amp; METHODS</a:t>
            </a:r>
          </a:p>
        </p:txBody>
      </p:sp>
      <p:sp>
        <p:nvSpPr>
          <p:cNvPr id="23" name="Text Placeholder 3"/>
          <p:cNvSpPr>
            <a:spLocks noGrp="1"/>
          </p:cNvSpPr>
          <p:nvPr>
            <p:ph type="body" sz="quarter" idx="23" hasCustomPrompt="1"/>
          </p:nvPr>
        </p:nvSpPr>
        <p:spPr>
          <a:xfrm>
            <a:off x="22385343" y="6378481"/>
            <a:ext cx="10048874" cy="846363"/>
          </a:xfrm>
          <a:prstGeom prst="rect">
            <a:avLst/>
          </a:prstGeom>
        </p:spPr>
        <p:txBody>
          <a:bodyPr wrap="square" lIns="228589" tIns="228589" rIns="228589" bIns="228589">
            <a:spAutoFit/>
          </a:bodyPr>
          <a:lstStyle>
            <a:lvl1pPr marL="0" indent="0">
              <a:buNone/>
              <a:defRPr sz="2500">
                <a:solidFill>
                  <a:schemeClr val="accent5">
                    <a:lumMod val="50000"/>
                  </a:schemeClr>
                </a:solidFill>
                <a:latin typeface="Times New Roman" pitchFamily="18" charset="0"/>
                <a:cs typeface="Times New Roman" pitchFamily="18" charset="0"/>
              </a:defRPr>
            </a:lvl1pPr>
            <a:lvl2pPr marL="1485825" indent="-571471">
              <a:defRPr sz="2500">
                <a:latin typeface="Trebuchet MS" pitchFamily="34" charset="0"/>
              </a:defRPr>
            </a:lvl2pPr>
            <a:lvl3pPr marL="2057297" indent="-571471">
              <a:defRPr sz="2500">
                <a:latin typeface="Trebuchet MS" pitchFamily="34" charset="0"/>
              </a:defRPr>
            </a:lvl3pPr>
            <a:lvl4pPr marL="2685916" indent="-628619">
              <a:defRPr sz="2500">
                <a:latin typeface="Trebuchet MS" pitchFamily="34" charset="0"/>
              </a:defRPr>
            </a:lvl4pPr>
            <a:lvl5pPr marL="3143093" indent="-457177">
              <a:defRPr sz="2500">
                <a:latin typeface="Trebuchet MS" pitchFamily="34" charset="0"/>
              </a:defRPr>
            </a:lvl5pPr>
          </a:lstStyle>
          <a:p>
            <a:pPr lvl="0"/>
            <a:r>
              <a:rPr lang="en-US" dirty="0"/>
              <a:t>Type in or paste your text here</a:t>
            </a:r>
          </a:p>
        </p:txBody>
      </p:sp>
      <p:sp>
        <p:nvSpPr>
          <p:cNvPr id="24" name="Text Placeholder 5"/>
          <p:cNvSpPr>
            <a:spLocks noGrp="1"/>
          </p:cNvSpPr>
          <p:nvPr>
            <p:ph type="body" sz="quarter" idx="24" hasCustomPrompt="1"/>
          </p:nvPr>
        </p:nvSpPr>
        <p:spPr>
          <a:xfrm>
            <a:off x="22377404" y="5548749"/>
            <a:ext cx="10058400" cy="754045"/>
          </a:xfrm>
          <a:prstGeom prst="rect">
            <a:avLst/>
          </a:prstGeom>
          <a:noFill/>
        </p:spPr>
        <p:txBody>
          <a:bodyPr lIns="91436" tIns="91436" rIns="91436" bIns="91436" anchor="ctr" anchorCtr="0">
            <a:spAutoFit/>
          </a:bodyPr>
          <a:lstStyle>
            <a:lvl1pPr marL="0" indent="0" algn="ctr">
              <a:buNone/>
              <a:defRPr sz="3700" b="1" u="sng" baseline="0">
                <a:solidFill>
                  <a:schemeClr val="accent5">
                    <a:lumMod val="50000"/>
                  </a:schemeClr>
                </a:solidFill>
              </a:defRPr>
            </a:lvl1pPr>
          </a:lstStyle>
          <a:p>
            <a:pPr lvl="0"/>
            <a:r>
              <a:rPr lang="en-US" dirty="0"/>
              <a:t>(click to edit)  RESULTS</a:t>
            </a:r>
          </a:p>
        </p:txBody>
      </p:sp>
      <p:sp>
        <p:nvSpPr>
          <p:cNvPr id="25" name="Text Placeholder 5"/>
          <p:cNvSpPr>
            <a:spLocks noGrp="1"/>
          </p:cNvSpPr>
          <p:nvPr>
            <p:ph type="body" sz="quarter" idx="25" hasCustomPrompt="1"/>
          </p:nvPr>
        </p:nvSpPr>
        <p:spPr>
          <a:xfrm>
            <a:off x="33390292" y="5548749"/>
            <a:ext cx="10047018" cy="754045"/>
          </a:xfrm>
          <a:prstGeom prst="rect">
            <a:avLst/>
          </a:prstGeom>
          <a:noFill/>
        </p:spPr>
        <p:txBody>
          <a:bodyPr wrap="square" lIns="91436" tIns="91436" rIns="91436" bIns="91436" anchor="ctr" anchorCtr="0">
            <a:spAutoFit/>
          </a:bodyPr>
          <a:lstStyle>
            <a:lvl1pPr marL="0" indent="0" algn="ctr">
              <a:buNone/>
              <a:defRPr sz="3700" b="1" u="sng" baseline="0">
                <a:solidFill>
                  <a:schemeClr val="accent5">
                    <a:lumMod val="50000"/>
                  </a:schemeClr>
                </a:solidFill>
              </a:defRPr>
            </a:lvl1pPr>
          </a:lstStyle>
          <a:p>
            <a:pPr lvl="0"/>
            <a:r>
              <a:rPr lang="en-US" dirty="0"/>
              <a:t>(click to edit)  CONCLUSIONS</a:t>
            </a:r>
          </a:p>
        </p:txBody>
      </p:sp>
      <p:sp>
        <p:nvSpPr>
          <p:cNvPr id="26" name="Text Placeholder 3"/>
          <p:cNvSpPr>
            <a:spLocks noGrp="1"/>
          </p:cNvSpPr>
          <p:nvPr>
            <p:ph type="body" sz="quarter" idx="26" hasCustomPrompt="1"/>
          </p:nvPr>
        </p:nvSpPr>
        <p:spPr>
          <a:xfrm>
            <a:off x="33390292" y="6378481"/>
            <a:ext cx="10047018" cy="846363"/>
          </a:xfrm>
          <a:prstGeom prst="rect">
            <a:avLst/>
          </a:prstGeom>
        </p:spPr>
        <p:txBody>
          <a:bodyPr wrap="square" lIns="228589" tIns="228589" rIns="228589" bIns="228589">
            <a:spAutoFit/>
          </a:bodyPr>
          <a:lstStyle>
            <a:lvl1pPr marL="0" indent="0">
              <a:buNone/>
              <a:defRPr sz="2500">
                <a:solidFill>
                  <a:schemeClr val="accent5">
                    <a:lumMod val="50000"/>
                  </a:schemeClr>
                </a:solidFill>
                <a:latin typeface="Times New Roman" pitchFamily="18" charset="0"/>
                <a:cs typeface="Times New Roman" pitchFamily="18" charset="0"/>
              </a:defRPr>
            </a:lvl1pPr>
            <a:lvl2pPr marL="1485825" indent="-571471">
              <a:defRPr sz="2500">
                <a:latin typeface="Trebuchet MS" pitchFamily="34" charset="0"/>
              </a:defRPr>
            </a:lvl2pPr>
            <a:lvl3pPr marL="2057297" indent="-571471">
              <a:defRPr sz="2500">
                <a:latin typeface="Trebuchet MS" pitchFamily="34" charset="0"/>
              </a:defRPr>
            </a:lvl3pPr>
            <a:lvl4pPr marL="2685916" indent="-628619">
              <a:defRPr sz="2500">
                <a:latin typeface="Trebuchet MS" pitchFamily="34" charset="0"/>
              </a:defRPr>
            </a:lvl4pPr>
            <a:lvl5pPr marL="3143093" indent="-457177">
              <a:defRPr sz="2500">
                <a:latin typeface="Trebuchet MS" pitchFamily="34" charset="0"/>
              </a:defRPr>
            </a:lvl5pPr>
          </a:lstStyle>
          <a:p>
            <a:pPr lvl="0"/>
            <a:r>
              <a:rPr lang="en-US" dirty="0"/>
              <a:t>Type in or paste your text here</a:t>
            </a:r>
          </a:p>
        </p:txBody>
      </p:sp>
      <p:sp>
        <p:nvSpPr>
          <p:cNvPr id="27" name="Text Placeholder 5"/>
          <p:cNvSpPr>
            <a:spLocks noGrp="1"/>
          </p:cNvSpPr>
          <p:nvPr>
            <p:ph type="body" sz="quarter" idx="27" hasCustomPrompt="1"/>
          </p:nvPr>
        </p:nvSpPr>
        <p:spPr>
          <a:xfrm>
            <a:off x="33390292" y="14272738"/>
            <a:ext cx="10047018" cy="754045"/>
          </a:xfrm>
          <a:prstGeom prst="rect">
            <a:avLst/>
          </a:prstGeom>
          <a:noFill/>
        </p:spPr>
        <p:txBody>
          <a:bodyPr wrap="square" lIns="91436" tIns="91436" rIns="91436" bIns="91436" anchor="ctr" anchorCtr="0">
            <a:spAutoFit/>
          </a:bodyPr>
          <a:lstStyle>
            <a:lvl1pPr marL="0" indent="0" algn="ctr">
              <a:buNone/>
              <a:defRPr sz="3700" b="1" u="sng" baseline="0">
                <a:solidFill>
                  <a:schemeClr val="accent5">
                    <a:lumMod val="50000"/>
                  </a:schemeClr>
                </a:solidFill>
              </a:defRPr>
            </a:lvl1pPr>
          </a:lstStyle>
          <a:p>
            <a:pPr lvl="0"/>
            <a:r>
              <a:rPr lang="en-US" dirty="0"/>
              <a:t>(click to edit)  REFERENCES</a:t>
            </a:r>
          </a:p>
        </p:txBody>
      </p:sp>
      <p:sp>
        <p:nvSpPr>
          <p:cNvPr id="28" name="Text Placeholder 3"/>
          <p:cNvSpPr>
            <a:spLocks noGrp="1"/>
          </p:cNvSpPr>
          <p:nvPr>
            <p:ph type="body" sz="quarter" idx="28" hasCustomPrompt="1"/>
          </p:nvPr>
        </p:nvSpPr>
        <p:spPr>
          <a:xfrm>
            <a:off x="33390292" y="15011402"/>
            <a:ext cx="10052050" cy="846363"/>
          </a:xfrm>
          <a:prstGeom prst="rect">
            <a:avLst/>
          </a:prstGeom>
        </p:spPr>
        <p:txBody>
          <a:bodyPr wrap="square" lIns="228589" tIns="228589" rIns="228589" bIns="228589">
            <a:spAutoFit/>
          </a:bodyPr>
          <a:lstStyle>
            <a:lvl1pPr marL="0" indent="0">
              <a:buNone/>
              <a:defRPr sz="2500">
                <a:solidFill>
                  <a:schemeClr val="accent5">
                    <a:lumMod val="50000"/>
                  </a:schemeClr>
                </a:solidFill>
                <a:latin typeface="Times New Roman" pitchFamily="18" charset="0"/>
                <a:cs typeface="Times New Roman" pitchFamily="18" charset="0"/>
              </a:defRPr>
            </a:lvl1pPr>
            <a:lvl2pPr marL="1485825" indent="-571471">
              <a:defRPr sz="2500">
                <a:latin typeface="Trebuchet MS" pitchFamily="34" charset="0"/>
              </a:defRPr>
            </a:lvl2pPr>
            <a:lvl3pPr marL="2057297" indent="-571471">
              <a:defRPr sz="2500">
                <a:latin typeface="Trebuchet MS" pitchFamily="34" charset="0"/>
              </a:defRPr>
            </a:lvl3pPr>
            <a:lvl4pPr marL="2685916" indent="-628619">
              <a:defRPr sz="2500">
                <a:latin typeface="Trebuchet MS" pitchFamily="34" charset="0"/>
              </a:defRPr>
            </a:lvl4pPr>
            <a:lvl5pPr marL="3143093" indent="-457177">
              <a:defRPr sz="2500">
                <a:latin typeface="Trebuchet MS" pitchFamily="34" charset="0"/>
              </a:defRPr>
            </a:lvl5pPr>
          </a:lstStyle>
          <a:p>
            <a:pPr lvl="0"/>
            <a:r>
              <a:rPr lang="en-US" dirty="0"/>
              <a:t>Type in or paste your text here</a:t>
            </a:r>
          </a:p>
        </p:txBody>
      </p:sp>
      <p:sp>
        <p:nvSpPr>
          <p:cNvPr id="29" name="Text Placeholder 5"/>
          <p:cNvSpPr>
            <a:spLocks noGrp="1"/>
          </p:cNvSpPr>
          <p:nvPr>
            <p:ph type="body" sz="quarter" idx="29" hasCustomPrompt="1"/>
          </p:nvPr>
        </p:nvSpPr>
        <p:spPr>
          <a:xfrm>
            <a:off x="33390292" y="25679401"/>
            <a:ext cx="10047018" cy="754045"/>
          </a:xfrm>
          <a:prstGeom prst="rect">
            <a:avLst/>
          </a:prstGeom>
          <a:noFill/>
        </p:spPr>
        <p:txBody>
          <a:bodyPr wrap="square" lIns="91436" tIns="91436" rIns="91436" bIns="91436" anchor="ctr" anchorCtr="0">
            <a:spAutoFit/>
          </a:bodyPr>
          <a:lstStyle>
            <a:lvl1pPr marL="0" indent="0" algn="ctr">
              <a:buNone/>
              <a:defRPr sz="3700" b="1" u="sng" baseline="0">
                <a:solidFill>
                  <a:schemeClr val="accent5">
                    <a:lumMod val="50000"/>
                  </a:schemeClr>
                </a:solidFill>
              </a:defRPr>
            </a:lvl1pPr>
          </a:lstStyle>
          <a:p>
            <a:pPr lvl="0"/>
            <a:r>
              <a:rPr lang="en-US" dirty="0"/>
              <a:t>(click to edit)  ACKNOWLEDGEMENTS or  CONTACT</a:t>
            </a:r>
          </a:p>
        </p:txBody>
      </p:sp>
      <p:sp>
        <p:nvSpPr>
          <p:cNvPr id="30" name="Text Placeholder 3"/>
          <p:cNvSpPr>
            <a:spLocks noGrp="1"/>
          </p:cNvSpPr>
          <p:nvPr>
            <p:ph type="body" sz="quarter" idx="30" hasCustomPrompt="1"/>
          </p:nvPr>
        </p:nvSpPr>
        <p:spPr>
          <a:xfrm>
            <a:off x="33390292" y="26433446"/>
            <a:ext cx="10052050" cy="846363"/>
          </a:xfrm>
          <a:prstGeom prst="rect">
            <a:avLst/>
          </a:prstGeom>
        </p:spPr>
        <p:txBody>
          <a:bodyPr wrap="square" lIns="228589" tIns="228589" rIns="228589" bIns="228589">
            <a:spAutoFit/>
          </a:bodyPr>
          <a:lstStyle>
            <a:lvl1pPr marL="0" indent="0">
              <a:buNone/>
              <a:defRPr sz="2500">
                <a:solidFill>
                  <a:schemeClr val="accent5">
                    <a:lumMod val="50000"/>
                  </a:schemeClr>
                </a:solidFill>
                <a:latin typeface="Times New Roman" pitchFamily="18" charset="0"/>
                <a:cs typeface="Times New Roman" pitchFamily="18" charset="0"/>
              </a:defRPr>
            </a:lvl1pPr>
            <a:lvl2pPr marL="1485825" indent="-571471">
              <a:defRPr sz="2500">
                <a:latin typeface="Trebuchet MS" pitchFamily="34" charset="0"/>
              </a:defRPr>
            </a:lvl2pPr>
            <a:lvl3pPr marL="2057297" indent="-571471">
              <a:defRPr sz="2500">
                <a:latin typeface="Trebuchet MS" pitchFamily="34" charset="0"/>
              </a:defRPr>
            </a:lvl3pPr>
            <a:lvl4pPr marL="2685916" indent="-628619">
              <a:defRPr sz="2500">
                <a:latin typeface="Trebuchet MS" pitchFamily="34" charset="0"/>
              </a:defRPr>
            </a:lvl4pPr>
            <a:lvl5pPr marL="3143093" indent="-457177">
              <a:defRPr sz="2500">
                <a:latin typeface="Trebuchet MS" pitchFamily="34" charset="0"/>
              </a:defRPr>
            </a:lvl5pPr>
          </a:lstStyle>
          <a:p>
            <a:pPr lvl="0"/>
            <a:r>
              <a:rPr lang="en-US" dirty="0"/>
              <a:t>Type in or paste your text here</a:t>
            </a:r>
          </a:p>
        </p:txBody>
      </p:sp>
      <p:sp>
        <p:nvSpPr>
          <p:cNvPr id="60" name="Text Placeholder 3"/>
          <p:cNvSpPr>
            <a:spLocks noGrp="1"/>
          </p:cNvSpPr>
          <p:nvPr>
            <p:ph type="body" sz="quarter" idx="96" hasCustomPrompt="1"/>
          </p:nvPr>
        </p:nvSpPr>
        <p:spPr>
          <a:xfrm>
            <a:off x="459674" y="14951552"/>
            <a:ext cx="10056813" cy="846363"/>
          </a:xfrm>
          <a:prstGeom prst="rect">
            <a:avLst/>
          </a:prstGeom>
        </p:spPr>
        <p:txBody>
          <a:bodyPr wrap="square" lIns="228589" tIns="228589" rIns="228589" bIns="228589">
            <a:spAutoFit/>
          </a:bodyPr>
          <a:lstStyle>
            <a:lvl1pPr marL="0" indent="0">
              <a:buNone/>
              <a:defRPr sz="2500">
                <a:solidFill>
                  <a:schemeClr val="accent5">
                    <a:lumMod val="50000"/>
                  </a:schemeClr>
                </a:solidFill>
                <a:latin typeface="Times New Roman" pitchFamily="18" charset="0"/>
                <a:cs typeface="Times New Roman" pitchFamily="18" charset="0"/>
              </a:defRPr>
            </a:lvl1pPr>
            <a:lvl2pPr marL="1485825" indent="-571471">
              <a:defRPr sz="2500">
                <a:latin typeface="Trebuchet MS" pitchFamily="34" charset="0"/>
              </a:defRPr>
            </a:lvl2pPr>
            <a:lvl3pPr marL="2057297" indent="-571471">
              <a:defRPr sz="2500">
                <a:latin typeface="Trebuchet MS" pitchFamily="34" charset="0"/>
              </a:defRPr>
            </a:lvl3pPr>
            <a:lvl4pPr marL="2685916" indent="-628619">
              <a:defRPr sz="2500">
                <a:latin typeface="Trebuchet MS" pitchFamily="34" charset="0"/>
              </a:defRPr>
            </a:lvl4pPr>
            <a:lvl5pPr marL="3143093" indent="-457177">
              <a:defRPr sz="2500">
                <a:latin typeface="Trebuchet MS" pitchFamily="34" charset="0"/>
              </a:defRPr>
            </a:lvl5pPr>
          </a:lstStyle>
          <a:p>
            <a:pPr lvl="0"/>
            <a:r>
              <a:rPr lang="en-US" dirty="0"/>
              <a:t>Type in or paste your text here</a:t>
            </a:r>
          </a:p>
        </p:txBody>
      </p:sp>
      <p:sp>
        <p:nvSpPr>
          <p:cNvPr id="77" name="Text Placeholder 76"/>
          <p:cNvSpPr>
            <a:spLocks noGrp="1"/>
          </p:cNvSpPr>
          <p:nvPr>
            <p:ph type="body" sz="quarter" idx="150" hasCustomPrompt="1"/>
          </p:nvPr>
        </p:nvSpPr>
        <p:spPr>
          <a:xfrm>
            <a:off x="5932593" y="3383947"/>
            <a:ext cx="31998968" cy="1280160"/>
          </a:xfrm>
          <a:prstGeom prst="rect">
            <a:avLst/>
          </a:prstGeom>
        </p:spPr>
        <p:txBody>
          <a:bodyPr>
            <a:normAutofit/>
          </a:bodyPr>
          <a:lstStyle>
            <a:lvl1pPr marL="0" indent="0" algn="ctr">
              <a:buFontTx/>
              <a:buNone/>
              <a:defRPr sz="6000">
                <a:solidFill>
                  <a:schemeClr val="accent5">
                    <a:lumMod val="50000"/>
                  </a:schemeClr>
                </a:solidFill>
                <a:latin typeface="+mj-lt"/>
              </a:defRPr>
            </a:lvl1pPr>
            <a:lvl2pPr>
              <a:buFontTx/>
              <a:buNone/>
              <a:defRPr sz="7200"/>
            </a:lvl2pPr>
            <a:lvl3pPr>
              <a:buFontTx/>
              <a:buNone/>
              <a:defRPr sz="7200"/>
            </a:lvl3pPr>
            <a:lvl4pPr>
              <a:buFontTx/>
              <a:buNone/>
              <a:defRPr sz="7200"/>
            </a:lvl4pPr>
            <a:lvl5pPr>
              <a:buFontTx/>
              <a:buNone/>
              <a:defRPr sz="7200"/>
            </a:lvl5pPr>
          </a:lstStyle>
          <a:p>
            <a:pPr lvl="0"/>
            <a:r>
              <a:rPr lang="en-US" dirty="0"/>
              <a:t>Click here to add affiliations</a:t>
            </a:r>
          </a:p>
        </p:txBody>
      </p:sp>
      <p:sp>
        <p:nvSpPr>
          <p:cNvPr id="78" name="Text Placeholder 76"/>
          <p:cNvSpPr>
            <a:spLocks noGrp="1"/>
          </p:cNvSpPr>
          <p:nvPr>
            <p:ph type="body" sz="quarter" idx="151" hasCustomPrompt="1"/>
          </p:nvPr>
        </p:nvSpPr>
        <p:spPr>
          <a:xfrm>
            <a:off x="5932593" y="2103787"/>
            <a:ext cx="31998968" cy="1280160"/>
          </a:xfrm>
          <a:prstGeom prst="rect">
            <a:avLst/>
          </a:prstGeom>
        </p:spPr>
        <p:txBody>
          <a:bodyPr anchor="t" anchorCtr="1">
            <a:normAutofit/>
          </a:bodyPr>
          <a:lstStyle>
            <a:lvl1pPr marL="0" indent="0" algn="ctr">
              <a:buFontTx/>
              <a:buNone/>
              <a:defRPr sz="8800">
                <a:solidFill>
                  <a:schemeClr val="accent5">
                    <a:lumMod val="50000"/>
                  </a:schemeClr>
                </a:solidFill>
                <a:latin typeface="+mj-lt"/>
              </a:defRPr>
            </a:lvl1pPr>
            <a:lvl2pPr>
              <a:buFontTx/>
              <a:buNone/>
              <a:defRPr sz="7200"/>
            </a:lvl2pPr>
            <a:lvl3pPr>
              <a:buFontTx/>
              <a:buNone/>
              <a:defRPr sz="7200"/>
            </a:lvl3pPr>
            <a:lvl4pPr>
              <a:buFontTx/>
              <a:buNone/>
              <a:defRPr sz="7200"/>
            </a:lvl4pPr>
            <a:lvl5pPr>
              <a:buFontTx/>
              <a:buNone/>
              <a:defRPr sz="7200"/>
            </a:lvl5pPr>
          </a:lstStyle>
          <a:p>
            <a:pPr lvl="0"/>
            <a:r>
              <a:rPr lang="en-US" dirty="0"/>
              <a:t>Click here to add authors</a:t>
            </a:r>
          </a:p>
        </p:txBody>
      </p:sp>
      <p:sp>
        <p:nvSpPr>
          <p:cNvPr id="79" name="Text Placeholder 76"/>
          <p:cNvSpPr>
            <a:spLocks noGrp="1"/>
          </p:cNvSpPr>
          <p:nvPr>
            <p:ph type="body" sz="quarter" idx="153" hasCustomPrompt="1"/>
          </p:nvPr>
        </p:nvSpPr>
        <p:spPr>
          <a:xfrm>
            <a:off x="5932593" y="465813"/>
            <a:ext cx="31998968" cy="1637973"/>
          </a:xfrm>
          <a:prstGeom prst="rect">
            <a:avLst/>
          </a:prstGeom>
        </p:spPr>
        <p:txBody>
          <a:bodyPr anchor="t" anchorCtr="1">
            <a:normAutofit/>
          </a:bodyPr>
          <a:lstStyle>
            <a:lvl1pPr marL="0" indent="0" algn="ctr">
              <a:buFontTx/>
              <a:buNone/>
              <a:defRPr sz="11500" b="1">
                <a:solidFill>
                  <a:schemeClr val="accent5">
                    <a:lumMod val="50000"/>
                  </a:schemeClr>
                </a:solidFill>
                <a:latin typeface="+mj-lt"/>
              </a:defRPr>
            </a:lvl1pPr>
            <a:lvl2pPr>
              <a:buFontTx/>
              <a:buNone/>
              <a:defRPr sz="7200"/>
            </a:lvl2pPr>
            <a:lvl3pPr>
              <a:buFontTx/>
              <a:buNone/>
              <a:defRPr sz="7200"/>
            </a:lvl3pPr>
            <a:lvl4pPr>
              <a:buFontTx/>
              <a:buNone/>
              <a:defRPr sz="7200"/>
            </a:lvl4pPr>
            <a:lvl5pPr>
              <a:buFontTx/>
              <a:buNone/>
              <a:defRPr sz="7200"/>
            </a:lvl5pPr>
          </a:lstStyle>
          <a:p>
            <a:pPr lvl="0"/>
            <a:r>
              <a:rPr lang="en-US" dirty="0"/>
              <a:t>Click here to add title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thout guide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459674" y="6378481"/>
            <a:ext cx="10056813" cy="846363"/>
          </a:xfrm>
          <a:prstGeom prst="rect">
            <a:avLst/>
          </a:prstGeom>
        </p:spPr>
        <p:txBody>
          <a:bodyPr wrap="square" lIns="228589" tIns="228589" rIns="228589" bIns="228589">
            <a:spAutoFit/>
          </a:bodyPr>
          <a:lstStyle>
            <a:lvl1pPr marL="0" indent="0">
              <a:buNone/>
              <a:defRPr sz="2500">
                <a:solidFill>
                  <a:schemeClr val="accent5">
                    <a:lumMod val="50000"/>
                  </a:schemeClr>
                </a:solidFill>
                <a:latin typeface="Times New Roman" pitchFamily="18" charset="0"/>
                <a:cs typeface="Times New Roman" pitchFamily="18" charset="0"/>
              </a:defRPr>
            </a:lvl1pPr>
            <a:lvl2pPr marL="1485825" indent="-571471">
              <a:defRPr sz="2500">
                <a:latin typeface="Trebuchet MS" pitchFamily="34" charset="0"/>
              </a:defRPr>
            </a:lvl2pPr>
            <a:lvl3pPr marL="2057297" indent="-571471">
              <a:defRPr sz="2500">
                <a:latin typeface="Trebuchet MS" pitchFamily="34" charset="0"/>
              </a:defRPr>
            </a:lvl3pPr>
            <a:lvl4pPr marL="2685916" indent="-628619">
              <a:defRPr sz="2500">
                <a:latin typeface="Trebuchet MS" pitchFamily="34" charset="0"/>
              </a:defRPr>
            </a:lvl4pPr>
            <a:lvl5pPr marL="3143093" indent="-457177">
              <a:defRPr sz="2500">
                <a:latin typeface="Trebuchet MS" pitchFamily="34" charset="0"/>
              </a:defRPr>
            </a:lvl5pPr>
          </a:lstStyle>
          <a:p>
            <a:pPr lvl="0"/>
            <a:r>
              <a:rPr lang="en-US" dirty="0"/>
              <a:t>Type in or paste your text here</a:t>
            </a:r>
          </a:p>
        </p:txBody>
      </p:sp>
      <p:sp>
        <p:nvSpPr>
          <p:cNvPr id="6" name="Text Placeholder 5"/>
          <p:cNvSpPr>
            <a:spLocks noGrp="1"/>
          </p:cNvSpPr>
          <p:nvPr>
            <p:ph type="body" sz="quarter" idx="11" hasCustomPrompt="1"/>
          </p:nvPr>
        </p:nvSpPr>
        <p:spPr>
          <a:xfrm>
            <a:off x="477827" y="5548749"/>
            <a:ext cx="10048875" cy="754045"/>
          </a:xfrm>
          <a:prstGeom prst="rect">
            <a:avLst/>
          </a:prstGeom>
          <a:noFill/>
        </p:spPr>
        <p:txBody>
          <a:bodyPr lIns="91436" tIns="91436" rIns="91436" bIns="91436" anchor="ctr" anchorCtr="0">
            <a:spAutoFit/>
          </a:bodyPr>
          <a:lstStyle>
            <a:lvl1pPr marL="0" indent="0" algn="ctr">
              <a:buNone/>
              <a:defRPr sz="3700" b="1" u="sng" baseline="0">
                <a:solidFill>
                  <a:schemeClr val="accent5">
                    <a:lumMod val="50000"/>
                  </a:schemeClr>
                </a:solidFill>
              </a:defRPr>
            </a:lvl1pPr>
          </a:lstStyle>
          <a:p>
            <a:pPr lvl="0"/>
            <a:r>
              <a:rPr lang="en-US" dirty="0"/>
              <a:t>(click to edit) INTRODUCTION or ABSTRACT</a:t>
            </a:r>
          </a:p>
        </p:txBody>
      </p:sp>
      <p:sp>
        <p:nvSpPr>
          <p:cNvPr id="20" name="Text Placeholder 5"/>
          <p:cNvSpPr>
            <a:spLocks noGrp="1"/>
          </p:cNvSpPr>
          <p:nvPr>
            <p:ph type="body" sz="quarter" idx="20" hasCustomPrompt="1"/>
          </p:nvPr>
        </p:nvSpPr>
        <p:spPr>
          <a:xfrm>
            <a:off x="477825" y="14212513"/>
            <a:ext cx="10050462" cy="754045"/>
          </a:xfrm>
          <a:prstGeom prst="rect">
            <a:avLst/>
          </a:prstGeom>
          <a:noFill/>
        </p:spPr>
        <p:txBody>
          <a:bodyPr wrap="square" lIns="91436" tIns="91436" rIns="91436" bIns="91436" anchor="ctr" anchorCtr="0">
            <a:spAutoFit/>
          </a:bodyPr>
          <a:lstStyle>
            <a:lvl1pPr marL="0" indent="0" algn="ctr">
              <a:buNone/>
              <a:defRPr sz="3700" b="1" u="sng" baseline="0">
                <a:solidFill>
                  <a:schemeClr val="accent5">
                    <a:lumMod val="50000"/>
                  </a:schemeClr>
                </a:solidFill>
              </a:defRPr>
            </a:lvl1pPr>
          </a:lstStyle>
          <a:p>
            <a:pPr lvl="0"/>
            <a:r>
              <a:rPr lang="en-US" dirty="0"/>
              <a:t>(click to edit)  OBJECTIVES</a:t>
            </a:r>
          </a:p>
        </p:txBody>
      </p:sp>
      <p:sp>
        <p:nvSpPr>
          <p:cNvPr id="21" name="Text Placeholder 3"/>
          <p:cNvSpPr>
            <a:spLocks noGrp="1"/>
          </p:cNvSpPr>
          <p:nvPr>
            <p:ph type="body" sz="quarter" idx="21" hasCustomPrompt="1"/>
          </p:nvPr>
        </p:nvSpPr>
        <p:spPr>
          <a:xfrm>
            <a:off x="11460161" y="6378481"/>
            <a:ext cx="10048874" cy="846363"/>
          </a:xfrm>
          <a:prstGeom prst="rect">
            <a:avLst/>
          </a:prstGeom>
        </p:spPr>
        <p:txBody>
          <a:bodyPr wrap="square" lIns="228589" tIns="228589" rIns="228589" bIns="228589">
            <a:spAutoFit/>
          </a:bodyPr>
          <a:lstStyle>
            <a:lvl1pPr marL="0" indent="0">
              <a:buNone/>
              <a:defRPr sz="2500">
                <a:solidFill>
                  <a:schemeClr val="accent5">
                    <a:lumMod val="50000"/>
                  </a:schemeClr>
                </a:solidFill>
                <a:latin typeface="Times New Roman" pitchFamily="18" charset="0"/>
                <a:cs typeface="Times New Roman" pitchFamily="18" charset="0"/>
              </a:defRPr>
            </a:lvl1pPr>
            <a:lvl2pPr marL="1485825" indent="-571471">
              <a:defRPr sz="2500">
                <a:latin typeface="Trebuchet MS" pitchFamily="34" charset="0"/>
              </a:defRPr>
            </a:lvl2pPr>
            <a:lvl3pPr marL="2057297" indent="-571471">
              <a:defRPr sz="2500">
                <a:latin typeface="Trebuchet MS" pitchFamily="34" charset="0"/>
              </a:defRPr>
            </a:lvl3pPr>
            <a:lvl4pPr marL="2685916" indent="-628619">
              <a:defRPr sz="2500">
                <a:latin typeface="Trebuchet MS" pitchFamily="34" charset="0"/>
              </a:defRPr>
            </a:lvl4pPr>
            <a:lvl5pPr marL="3143093" indent="-457177">
              <a:defRPr sz="2500">
                <a:latin typeface="Trebuchet MS" pitchFamily="34" charset="0"/>
              </a:defRPr>
            </a:lvl5pPr>
          </a:lstStyle>
          <a:p>
            <a:pPr lvl="0"/>
            <a:r>
              <a:rPr lang="en-US" dirty="0"/>
              <a:t>Type in or paste your text here</a:t>
            </a:r>
          </a:p>
        </p:txBody>
      </p:sp>
      <p:sp>
        <p:nvSpPr>
          <p:cNvPr id="22" name="Text Placeholder 5"/>
          <p:cNvSpPr>
            <a:spLocks noGrp="1"/>
          </p:cNvSpPr>
          <p:nvPr>
            <p:ph type="body" sz="quarter" idx="22" hasCustomPrompt="1"/>
          </p:nvPr>
        </p:nvSpPr>
        <p:spPr>
          <a:xfrm>
            <a:off x="11460162" y="5548749"/>
            <a:ext cx="10048875" cy="754045"/>
          </a:xfrm>
          <a:prstGeom prst="rect">
            <a:avLst/>
          </a:prstGeom>
          <a:noFill/>
        </p:spPr>
        <p:txBody>
          <a:bodyPr lIns="91436" tIns="91436" rIns="91436" bIns="91436" anchor="ctr" anchorCtr="0">
            <a:spAutoFit/>
          </a:bodyPr>
          <a:lstStyle>
            <a:lvl1pPr marL="0" indent="0" algn="ctr">
              <a:buNone/>
              <a:defRPr sz="3700" b="1" u="sng" baseline="0">
                <a:solidFill>
                  <a:schemeClr val="accent5">
                    <a:lumMod val="50000"/>
                  </a:schemeClr>
                </a:solidFill>
              </a:defRPr>
            </a:lvl1pPr>
          </a:lstStyle>
          <a:p>
            <a:pPr lvl="0"/>
            <a:r>
              <a:rPr lang="en-US" dirty="0"/>
              <a:t>(click to edit)  MATERIALS &amp; METHODS</a:t>
            </a:r>
          </a:p>
        </p:txBody>
      </p:sp>
      <p:sp>
        <p:nvSpPr>
          <p:cNvPr id="23" name="Text Placeholder 3"/>
          <p:cNvSpPr>
            <a:spLocks noGrp="1"/>
          </p:cNvSpPr>
          <p:nvPr>
            <p:ph type="body" sz="quarter" idx="23" hasCustomPrompt="1"/>
          </p:nvPr>
        </p:nvSpPr>
        <p:spPr>
          <a:xfrm>
            <a:off x="22385343" y="6378481"/>
            <a:ext cx="10048874" cy="846363"/>
          </a:xfrm>
          <a:prstGeom prst="rect">
            <a:avLst/>
          </a:prstGeom>
        </p:spPr>
        <p:txBody>
          <a:bodyPr wrap="square" lIns="228589" tIns="228589" rIns="228589" bIns="228589">
            <a:spAutoFit/>
          </a:bodyPr>
          <a:lstStyle>
            <a:lvl1pPr marL="0" indent="0">
              <a:buNone/>
              <a:defRPr sz="2500">
                <a:solidFill>
                  <a:schemeClr val="accent5">
                    <a:lumMod val="50000"/>
                  </a:schemeClr>
                </a:solidFill>
                <a:latin typeface="Times New Roman" pitchFamily="18" charset="0"/>
                <a:cs typeface="Times New Roman" pitchFamily="18" charset="0"/>
              </a:defRPr>
            </a:lvl1pPr>
            <a:lvl2pPr marL="1485825" indent="-571471">
              <a:defRPr sz="2500">
                <a:latin typeface="Trebuchet MS" pitchFamily="34" charset="0"/>
              </a:defRPr>
            </a:lvl2pPr>
            <a:lvl3pPr marL="2057297" indent="-571471">
              <a:defRPr sz="2500">
                <a:latin typeface="Trebuchet MS" pitchFamily="34" charset="0"/>
              </a:defRPr>
            </a:lvl3pPr>
            <a:lvl4pPr marL="2685916" indent="-628619">
              <a:defRPr sz="2500">
                <a:latin typeface="Trebuchet MS" pitchFamily="34" charset="0"/>
              </a:defRPr>
            </a:lvl4pPr>
            <a:lvl5pPr marL="3143093" indent="-457177">
              <a:defRPr sz="2500">
                <a:latin typeface="Trebuchet MS" pitchFamily="34" charset="0"/>
              </a:defRPr>
            </a:lvl5pPr>
          </a:lstStyle>
          <a:p>
            <a:pPr lvl="0"/>
            <a:r>
              <a:rPr lang="en-US" dirty="0"/>
              <a:t>Type in or paste your text here</a:t>
            </a:r>
          </a:p>
        </p:txBody>
      </p:sp>
      <p:sp>
        <p:nvSpPr>
          <p:cNvPr id="24" name="Text Placeholder 5"/>
          <p:cNvSpPr>
            <a:spLocks noGrp="1"/>
          </p:cNvSpPr>
          <p:nvPr>
            <p:ph type="body" sz="quarter" idx="24" hasCustomPrompt="1"/>
          </p:nvPr>
        </p:nvSpPr>
        <p:spPr>
          <a:xfrm>
            <a:off x="22377404" y="5548749"/>
            <a:ext cx="10058400" cy="754045"/>
          </a:xfrm>
          <a:prstGeom prst="rect">
            <a:avLst/>
          </a:prstGeom>
          <a:noFill/>
        </p:spPr>
        <p:txBody>
          <a:bodyPr lIns="91436" tIns="91436" rIns="91436" bIns="91436" anchor="ctr" anchorCtr="0">
            <a:spAutoFit/>
          </a:bodyPr>
          <a:lstStyle>
            <a:lvl1pPr marL="0" indent="0" algn="ctr">
              <a:buNone/>
              <a:defRPr sz="3700" b="1" u="sng" baseline="0">
                <a:solidFill>
                  <a:schemeClr val="accent5">
                    <a:lumMod val="50000"/>
                  </a:schemeClr>
                </a:solidFill>
              </a:defRPr>
            </a:lvl1pPr>
          </a:lstStyle>
          <a:p>
            <a:pPr lvl="0"/>
            <a:r>
              <a:rPr lang="en-US" dirty="0"/>
              <a:t>(click to edit)  RESULTS</a:t>
            </a:r>
          </a:p>
        </p:txBody>
      </p:sp>
      <p:sp>
        <p:nvSpPr>
          <p:cNvPr id="25" name="Text Placeholder 5"/>
          <p:cNvSpPr>
            <a:spLocks noGrp="1"/>
          </p:cNvSpPr>
          <p:nvPr>
            <p:ph type="body" sz="quarter" idx="25" hasCustomPrompt="1"/>
          </p:nvPr>
        </p:nvSpPr>
        <p:spPr>
          <a:xfrm>
            <a:off x="33390292" y="5548749"/>
            <a:ext cx="10047018" cy="754045"/>
          </a:xfrm>
          <a:prstGeom prst="rect">
            <a:avLst/>
          </a:prstGeom>
          <a:noFill/>
        </p:spPr>
        <p:txBody>
          <a:bodyPr wrap="square" lIns="91436" tIns="91436" rIns="91436" bIns="91436" anchor="ctr" anchorCtr="0">
            <a:spAutoFit/>
          </a:bodyPr>
          <a:lstStyle>
            <a:lvl1pPr marL="0" indent="0" algn="ctr">
              <a:buNone/>
              <a:defRPr sz="3700" b="1" u="sng" baseline="0">
                <a:solidFill>
                  <a:schemeClr val="accent5">
                    <a:lumMod val="50000"/>
                  </a:schemeClr>
                </a:solidFill>
              </a:defRPr>
            </a:lvl1pPr>
          </a:lstStyle>
          <a:p>
            <a:pPr lvl="0"/>
            <a:r>
              <a:rPr lang="en-US" dirty="0"/>
              <a:t>(click to edit)  CONCLUSIONS</a:t>
            </a:r>
          </a:p>
        </p:txBody>
      </p:sp>
      <p:sp>
        <p:nvSpPr>
          <p:cNvPr id="26" name="Text Placeholder 3"/>
          <p:cNvSpPr>
            <a:spLocks noGrp="1"/>
          </p:cNvSpPr>
          <p:nvPr>
            <p:ph type="body" sz="quarter" idx="26" hasCustomPrompt="1"/>
          </p:nvPr>
        </p:nvSpPr>
        <p:spPr>
          <a:xfrm>
            <a:off x="33390292" y="6378481"/>
            <a:ext cx="10047018" cy="846363"/>
          </a:xfrm>
          <a:prstGeom prst="rect">
            <a:avLst/>
          </a:prstGeom>
        </p:spPr>
        <p:txBody>
          <a:bodyPr wrap="square" lIns="228589" tIns="228589" rIns="228589" bIns="228589">
            <a:spAutoFit/>
          </a:bodyPr>
          <a:lstStyle>
            <a:lvl1pPr marL="0" indent="0">
              <a:buNone/>
              <a:defRPr sz="2500">
                <a:solidFill>
                  <a:schemeClr val="accent5">
                    <a:lumMod val="50000"/>
                  </a:schemeClr>
                </a:solidFill>
                <a:latin typeface="Times New Roman" pitchFamily="18" charset="0"/>
                <a:cs typeface="Times New Roman" pitchFamily="18" charset="0"/>
              </a:defRPr>
            </a:lvl1pPr>
            <a:lvl2pPr marL="1485825" indent="-571471">
              <a:defRPr sz="2500">
                <a:latin typeface="Trebuchet MS" pitchFamily="34" charset="0"/>
              </a:defRPr>
            </a:lvl2pPr>
            <a:lvl3pPr marL="2057297" indent="-571471">
              <a:defRPr sz="2500">
                <a:latin typeface="Trebuchet MS" pitchFamily="34" charset="0"/>
              </a:defRPr>
            </a:lvl3pPr>
            <a:lvl4pPr marL="2685916" indent="-628619">
              <a:defRPr sz="2500">
                <a:latin typeface="Trebuchet MS" pitchFamily="34" charset="0"/>
              </a:defRPr>
            </a:lvl4pPr>
            <a:lvl5pPr marL="3143093" indent="-457177">
              <a:defRPr sz="2500">
                <a:latin typeface="Trebuchet MS" pitchFamily="34" charset="0"/>
              </a:defRPr>
            </a:lvl5pPr>
          </a:lstStyle>
          <a:p>
            <a:pPr lvl="0"/>
            <a:r>
              <a:rPr lang="en-US" dirty="0"/>
              <a:t>Type in or paste your text here</a:t>
            </a:r>
          </a:p>
        </p:txBody>
      </p:sp>
      <p:sp>
        <p:nvSpPr>
          <p:cNvPr id="27" name="Text Placeholder 5"/>
          <p:cNvSpPr>
            <a:spLocks noGrp="1"/>
          </p:cNvSpPr>
          <p:nvPr>
            <p:ph type="body" sz="quarter" idx="27" hasCustomPrompt="1"/>
          </p:nvPr>
        </p:nvSpPr>
        <p:spPr>
          <a:xfrm>
            <a:off x="33390292" y="14272738"/>
            <a:ext cx="10047018" cy="754045"/>
          </a:xfrm>
          <a:prstGeom prst="rect">
            <a:avLst/>
          </a:prstGeom>
          <a:noFill/>
        </p:spPr>
        <p:txBody>
          <a:bodyPr wrap="square" lIns="91436" tIns="91436" rIns="91436" bIns="91436" anchor="ctr" anchorCtr="0">
            <a:spAutoFit/>
          </a:bodyPr>
          <a:lstStyle>
            <a:lvl1pPr marL="0" indent="0" algn="ctr">
              <a:buNone/>
              <a:defRPr sz="3700" b="1" u="sng" baseline="0">
                <a:solidFill>
                  <a:schemeClr val="accent5">
                    <a:lumMod val="50000"/>
                  </a:schemeClr>
                </a:solidFill>
              </a:defRPr>
            </a:lvl1pPr>
          </a:lstStyle>
          <a:p>
            <a:pPr lvl="0"/>
            <a:r>
              <a:rPr lang="en-US" dirty="0"/>
              <a:t>(click to edit)  REFERENCES</a:t>
            </a:r>
          </a:p>
        </p:txBody>
      </p:sp>
      <p:sp>
        <p:nvSpPr>
          <p:cNvPr id="28" name="Text Placeholder 3"/>
          <p:cNvSpPr>
            <a:spLocks noGrp="1"/>
          </p:cNvSpPr>
          <p:nvPr>
            <p:ph type="body" sz="quarter" idx="28" hasCustomPrompt="1"/>
          </p:nvPr>
        </p:nvSpPr>
        <p:spPr>
          <a:xfrm>
            <a:off x="33390292" y="15011402"/>
            <a:ext cx="10052050" cy="846363"/>
          </a:xfrm>
          <a:prstGeom prst="rect">
            <a:avLst/>
          </a:prstGeom>
        </p:spPr>
        <p:txBody>
          <a:bodyPr wrap="square" lIns="228589" tIns="228589" rIns="228589" bIns="228589">
            <a:spAutoFit/>
          </a:bodyPr>
          <a:lstStyle>
            <a:lvl1pPr marL="0" indent="0">
              <a:buNone/>
              <a:defRPr sz="2500">
                <a:solidFill>
                  <a:schemeClr val="accent5">
                    <a:lumMod val="50000"/>
                  </a:schemeClr>
                </a:solidFill>
                <a:latin typeface="Times New Roman" pitchFamily="18" charset="0"/>
                <a:cs typeface="Times New Roman" pitchFamily="18" charset="0"/>
              </a:defRPr>
            </a:lvl1pPr>
            <a:lvl2pPr marL="1485825" indent="-571471">
              <a:defRPr sz="2500">
                <a:latin typeface="Trebuchet MS" pitchFamily="34" charset="0"/>
              </a:defRPr>
            </a:lvl2pPr>
            <a:lvl3pPr marL="2057297" indent="-571471">
              <a:defRPr sz="2500">
                <a:latin typeface="Trebuchet MS" pitchFamily="34" charset="0"/>
              </a:defRPr>
            </a:lvl3pPr>
            <a:lvl4pPr marL="2685916" indent="-628619">
              <a:defRPr sz="2500">
                <a:latin typeface="Trebuchet MS" pitchFamily="34" charset="0"/>
              </a:defRPr>
            </a:lvl4pPr>
            <a:lvl5pPr marL="3143093" indent="-457177">
              <a:defRPr sz="2500">
                <a:latin typeface="Trebuchet MS" pitchFamily="34" charset="0"/>
              </a:defRPr>
            </a:lvl5pPr>
          </a:lstStyle>
          <a:p>
            <a:pPr lvl="0"/>
            <a:r>
              <a:rPr lang="en-US" dirty="0"/>
              <a:t>Type in or paste your text here</a:t>
            </a:r>
          </a:p>
        </p:txBody>
      </p:sp>
      <p:sp>
        <p:nvSpPr>
          <p:cNvPr id="29" name="Text Placeholder 5"/>
          <p:cNvSpPr>
            <a:spLocks noGrp="1"/>
          </p:cNvSpPr>
          <p:nvPr>
            <p:ph type="body" sz="quarter" idx="29" hasCustomPrompt="1"/>
          </p:nvPr>
        </p:nvSpPr>
        <p:spPr>
          <a:xfrm>
            <a:off x="33390292" y="25679401"/>
            <a:ext cx="10047018" cy="754045"/>
          </a:xfrm>
          <a:prstGeom prst="rect">
            <a:avLst/>
          </a:prstGeom>
          <a:noFill/>
        </p:spPr>
        <p:txBody>
          <a:bodyPr wrap="square" lIns="91436" tIns="91436" rIns="91436" bIns="91436" anchor="ctr" anchorCtr="0">
            <a:spAutoFit/>
          </a:bodyPr>
          <a:lstStyle>
            <a:lvl1pPr marL="0" indent="0" algn="ctr">
              <a:buNone/>
              <a:defRPr sz="3700" b="1" u="sng" baseline="0">
                <a:solidFill>
                  <a:schemeClr val="accent5">
                    <a:lumMod val="50000"/>
                  </a:schemeClr>
                </a:solidFill>
              </a:defRPr>
            </a:lvl1pPr>
          </a:lstStyle>
          <a:p>
            <a:pPr lvl="0"/>
            <a:r>
              <a:rPr lang="en-US" dirty="0"/>
              <a:t>(click to edit)  ACKNOWLEDGEMENTS or  CONTACT</a:t>
            </a:r>
          </a:p>
        </p:txBody>
      </p:sp>
      <p:sp>
        <p:nvSpPr>
          <p:cNvPr id="30" name="Text Placeholder 3"/>
          <p:cNvSpPr>
            <a:spLocks noGrp="1"/>
          </p:cNvSpPr>
          <p:nvPr>
            <p:ph type="body" sz="quarter" idx="30" hasCustomPrompt="1"/>
          </p:nvPr>
        </p:nvSpPr>
        <p:spPr>
          <a:xfrm>
            <a:off x="33390292" y="26433446"/>
            <a:ext cx="10052050" cy="846363"/>
          </a:xfrm>
          <a:prstGeom prst="rect">
            <a:avLst/>
          </a:prstGeom>
        </p:spPr>
        <p:txBody>
          <a:bodyPr wrap="square" lIns="228589" tIns="228589" rIns="228589" bIns="228589">
            <a:spAutoFit/>
          </a:bodyPr>
          <a:lstStyle>
            <a:lvl1pPr marL="0" indent="0">
              <a:buNone/>
              <a:defRPr sz="2500">
                <a:solidFill>
                  <a:schemeClr val="accent5">
                    <a:lumMod val="50000"/>
                  </a:schemeClr>
                </a:solidFill>
                <a:latin typeface="Times New Roman" pitchFamily="18" charset="0"/>
                <a:cs typeface="Times New Roman" pitchFamily="18" charset="0"/>
              </a:defRPr>
            </a:lvl1pPr>
            <a:lvl2pPr marL="1485825" indent="-571471">
              <a:defRPr sz="2500">
                <a:latin typeface="Trebuchet MS" pitchFamily="34" charset="0"/>
              </a:defRPr>
            </a:lvl2pPr>
            <a:lvl3pPr marL="2057297" indent="-571471">
              <a:defRPr sz="2500">
                <a:latin typeface="Trebuchet MS" pitchFamily="34" charset="0"/>
              </a:defRPr>
            </a:lvl3pPr>
            <a:lvl4pPr marL="2685916" indent="-628619">
              <a:defRPr sz="2500">
                <a:latin typeface="Trebuchet MS" pitchFamily="34" charset="0"/>
              </a:defRPr>
            </a:lvl4pPr>
            <a:lvl5pPr marL="3143093" indent="-457177">
              <a:defRPr sz="2500">
                <a:latin typeface="Trebuchet MS" pitchFamily="34" charset="0"/>
              </a:defRPr>
            </a:lvl5pPr>
          </a:lstStyle>
          <a:p>
            <a:pPr lvl="0"/>
            <a:r>
              <a:rPr lang="en-US" dirty="0"/>
              <a:t>Type in or paste your text here</a:t>
            </a:r>
          </a:p>
        </p:txBody>
      </p:sp>
      <p:sp>
        <p:nvSpPr>
          <p:cNvPr id="60" name="Text Placeholder 3"/>
          <p:cNvSpPr>
            <a:spLocks noGrp="1"/>
          </p:cNvSpPr>
          <p:nvPr>
            <p:ph type="body" sz="quarter" idx="96" hasCustomPrompt="1"/>
          </p:nvPr>
        </p:nvSpPr>
        <p:spPr>
          <a:xfrm>
            <a:off x="459674" y="14951552"/>
            <a:ext cx="10056813" cy="846363"/>
          </a:xfrm>
          <a:prstGeom prst="rect">
            <a:avLst/>
          </a:prstGeom>
        </p:spPr>
        <p:txBody>
          <a:bodyPr wrap="square" lIns="228589" tIns="228589" rIns="228589" bIns="228589">
            <a:spAutoFit/>
          </a:bodyPr>
          <a:lstStyle>
            <a:lvl1pPr marL="0" indent="0">
              <a:buNone/>
              <a:defRPr sz="2500">
                <a:solidFill>
                  <a:schemeClr val="accent5">
                    <a:lumMod val="50000"/>
                  </a:schemeClr>
                </a:solidFill>
                <a:latin typeface="Times New Roman" pitchFamily="18" charset="0"/>
                <a:cs typeface="Times New Roman" pitchFamily="18" charset="0"/>
              </a:defRPr>
            </a:lvl1pPr>
            <a:lvl2pPr marL="1485825" indent="-571471">
              <a:defRPr sz="2500">
                <a:latin typeface="Trebuchet MS" pitchFamily="34" charset="0"/>
              </a:defRPr>
            </a:lvl2pPr>
            <a:lvl3pPr marL="2057297" indent="-571471">
              <a:defRPr sz="2500">
                <a:latin typeface="Trebuchet MS" pitchFamily="34" charset="0"/>
              </a:defRPr>
            </a:lvl3pPr>
            <a:lvl4pPr marL="2685916" indent="-628619">
              <a:defRPr sz="2500">
                <a:latin typeface="Trebuchet MS" pitchFamily="34" charset="0"/>
              </a:defRPr>
            </a:lvl4pPr>
            <a:lvl5pPr marL="3143093" indent="-457177">
              <a:defRPr sz="2500">
                <a:latin typeface="Trebuchet MS" pitchFamily="34" charset="0"/>
              </a:defRPr>
            </a:lvl5pPr>
          </a:lstStyle>
          <a:p>
            <a:pPr lvl="0"/>
            <a:r>
              <a:rPr lang="en-US" dirty="0"/>
              <a:t>Type in or paste your text here</a:t>
            </a:r>
          </a:p>
        </p:txBody>
      </p:sp>
      <p:sp>
        <p:nvSpPr>
          <p:cNvPr id="77" name="Text Placeholder 76"/>
          <p:cNvSpPr>
            <a:spLocks noGrp="1"/>
          </p:cNvSpPr>
          <p:nvPr>
            <p:ph type="body" sz="quarter" idx="150" hasCustomPrompt="1"/>
          </p:nvPr>
        </p:nvSpPr>
        <p:spPr>
          <a:xfrm>
            <a:off x="5932593" y="3383947"/>
            <a:ext cx="31998968" cy="1280160"/>
          </a:xfrm>
          <a:prstGeom prst="rect">
            <a:avLst/>
          </a:prstGeom>
        </p:spPr>
        <p:txBody>
          <a:bodyPr>
            <a:normAutofit/>
          </a:bodyPr>
          <a:lstStyle>
            <a:lvl1pPr marL="0" indent="0" algn="ctr">
              <a:buFontTx/>
              <a:buNone/>
              <a:defRPr sz="6000">
                <a:solidFill>
                  <a:schemeClr val="accent5">
                    <a:lumMod val="50000"/>
                  </a:schemeClr>
                </a:solidFill>
                <a:latin typeface="+mj-lt"/>
              </a:defRPr>
            </a:lvl1pPr>
            <a:lvl2pPr>
              <a:buFontTx/>
              <a:buNone/>
              <a:defRPr sz="7200"/>
            </a:lvl2pPr>
            <a:lvl3pPr>
              <a:buFontTx/>
              <a:buNone/>
              <a:defRPr sz="7200"/>
            </a:lvl3pPr>
            <a:lvl4pPr>
              <a:buFontTx/>
              <a:buNone/>
              <a:defRPr sz="7200"/>
            </a:lvl4pPr>
            <a:lvl5pPr>
              <a:buFontTx/>
              <a:buNone/>
              <a:defRPr sz="7200"/>
            </a:lvl5pPr>
          </a:lstStyle>
          <a:p>
            <a:pPr lvl="0"/>
            <a:r>
              <a:rPr lang="en-US" dirty="0"/>
              <a:t>Click here to add affiliations</a:t>
            </a:r>
          </a:p>
        </p:txBody>
      </p:sp>
      <p:sp>
        <p:nvSpPr>
          <p:cNvPr id="78" name="Text Placeholder 76"/>
          <p:cNvSpPr>
            <a:spLocks noGrp="1"/>
          </p:cNvSpPr>
          <p:nvPr>
            <p:ph type="body" sz="quarter" idx="151" hasCustomPrompt="1"/>
          </p:nvPr>
        </p:nvSpPr>
        <p:spPr>
          <a:xfrm>
            <a:off x="5932593" y="2103787"/>
            <a:ext cx="31998968" cy="1280160"/>
          </a:xfrm>
          <a:prstGeom prst="rect">
            <a:avLst/>
          </a:prstGeom>
        </p:spPr>
        <p:txBody>
          <a:bodyPr anchor="t" anchorCtr="1">
            <a:normAutofit/>
          </a:bodyPr>
          <a:lstStyle>
            <a:lvl1pPr marL="0" indent="0" algn="ctr">
              <a:buFontTx/>
              <a:buNone/>
              <a:defRPr sz="8800">
                <a:solidFill>
                  <a:schemeClr val="accent5">
                    <a:lumMod val="50000"/>
                  </a:schemeClr>
                </a:solidFill>
                <a:latin typeface="+mj-lt"/>
              </a:defRPr>
            </a:lvl1pPr>
            <a:lvl2pPr>
              <a:buFontTx/>
              <a:buNone/>
              <a:defRPr sz="7200"/>
            </a:lvl2pPr>
            <a:lvl3pPr>
              <a:buFontTx/>
              <a:buNone/>
              <a:defRPr sz="7200"/>
            </a:lvl3pPr>
            <a:lvl4pPr>
              <a:buFontTx/>
              <a:buNone/>
              <a:defRPr sz="7200"/>
            </a:lvl4pPr>
            <a:lvl5pPr>
              <a:buFontTx/>
              <a:buNone/>
              <a:defRPr sz="7200"/>
            </a:lvl5pPr>
          </a:lstStyle>
          <a:p>
            <a:pPr lvl="0"/>
            <a:r>
              <a:rPr lang="en-US" dirty="0"/>
              <a:t>Click here to add authors</a:t>
            </a:r>
          </a:p>
        </p:txBody>
      </p:sp>
      <p:sp>
        <p:nvSpPr>
          <p:cNvPr id="79" name="Text Placeholder 76"/>
          <p:cNvSpPr>
            <a:spLocks noGrp="1"/>
          </p:cNvSpPr>
          <p:nvPr>
            <p:ph type="body" sz="quarter" idx="153" hasCustomPrompt="1"/>
          </p:nvPr>
        </p:nvSpPr>
        <p:spPr>
          <a:xfrm>
            <a:off x="5932593" y="465813"/>
            <a:ext cx="31998968" cy="1637973"/>
          </a:xfrm>
          <a:prstGeom prst="rect">
            <a:avLst/>
          </a:prstGeom>
        </p:spPr>
        <p:txBody>
          <a:bodyPr anchor="t" anchorCtr="1">
            <a:normAutofit/>
          </a:bodyPr>
          <a:lstStyle>
            <a:lvl1pPr marL="0" indent="0" algn="ctr">
              <a:buFontTx/>
              <a:buNone/>
              <a:defRPr sz="11500" b="1">
                <a:solidFill>
                  <a:schemeClr val="accent5">
                    <a:lumMod val="50000"/>
                  </a:schemeClr>
                </a:solidFill>
                <a:latin typeface="+mj-lt"/>
              </a:defRPr>
            </a:lvl1pPr>
            <a:lvl2pPr>
              <a:buFontTx/>
              <a:buNone/>
              <a:defRPr sz="7200"/>
            </a:lvl2pPr>
            <a:lvl3pPr>
              <a:buFontTx/>
              <a:buNone/>
              <a:defRPr sz="7200"/>
            </a:lvl3pPr>
            <a:lvl4pPr>
              <a:buFontTx/>
              <a:buNone/>
              <a:defRPr sz="7200"/>
            </a:lvl4pPr>
            <a:lvl5pPr>
              <a:buFontTx/>
              <a:buNone/>
              <a:defRPr sz="7200"/>
            </a:lvl5pPr>
          </a:lstStyle>
          <a:p>
            <a:pPr lvl="0"/>
            <a:r>
              <a:rPr lang="en-US" dirty="0"/>
              <a:t>Click here to add title</a:t>
            </a:r>
          </a:p>
        </p:txBody>
      </p:sp>
    </p:spTree>
    <p:extLst>
      <p:ext uri="{BB962C8B-B14F-4D97-AF65-F5344CB8AC3E}">
        <p14:creationId xmlns:p14="http://schemas.microsoft.com/office/powerpoint/2010/main" val="4388646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hyperlink" Target="https://www.posterpresentations.com/how-to-change-the-research-poster-template-colors.html" TargetMode="External"/><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8.png"/><Relationship Id="rId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image" Target="../media/image2.png"/><Relationship Id="rId9" Type="http://schemas.openxmlformats.org/officeDocument/2006/relationships/image" Target="../media/image6.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Text Box 14"/>
          <p:cNvSpPr txBox="1">
            <a:spLocks noChangeArrowheads="1"/>
          </p:cNvSpPr>
          <p:nvPr/>
        </p:nvSpPr>
        <p:spPr bwMode="auto">
          <a:xfrm>
            <a:off x="1567305" y="32390910"/>
            <a:ext cx="2514600" cy="341436"/>
          </a:xfrm>
          <a:prstGeom prst="rect">
            <a:avLst/>
          </a:prstGeom>
          <a:noFill/>
          <a:ln w="9525">
            <a:noFill/>
            <a:miter lim="800000"/>
            <a:headEnd/>
            <a:tailEnd/>
          </a:ln>
          <a:effectLst/>
        </p:spPr>
        <p:txBody>
          <a:bodyPr lIns="91263" tIns="45623" rIns="91263" bIns="45623">
            <a:spAutoFit/>
          </a:bodyPr>
          <a:lstStyle/>
          <a:p>
            <a:pPr eaLnBrk="0" hangingPunct="0">
              <a:lnSpc>
                <a:spcPct val="65000"/>
              </a:lnSpc>
              <a:spcBef>
                <a:spcPct val="50000"/>
              </a:spcBef>
              <a:defRPr/>
            </a:pPr>
            <a:r>
              <a:rPr lang="en-US" sz="500" b="1" dirty="0">
                <a:solidFill>
                  <a:schemeClr val="bg1">
                    <a:lumMod val="75000"/>
                  </a:schemeClr>
                </a:solidFill>
                <a:latin typeface="Arial" charset="0"/>
              </a:rPr>
              <a:t>RESEARCH POSTER PRESENTATION DESIGN © 2019</a:t>
            </a:r>
          </a:p>
          <a:p>
            <a:pPr eaLnBrk="0" hangingPunct="0">
              <a:lnSpc>
                <a:spcPct val="65000"/>
              </a:lnSpc>
              <a:spcBef>
                <a:spcPct val="50000"/>
              </a:spcBef>
              <a:defRPr/>
            </a:pPr>
            <a:r>
              <a:rPr lang="en-US" sz="1100" b="1" dirty="0">
                <a:solidFill>
                  <a:schemeClr val="bg1">
                    <a:lumMod val="75000"/>
                  </a:schemeClr>
                </a:solidFill>
                <a:latin typeface="Arial" charset="0"/>
              </a:rPr>
              <a:t>www.PosterPresentations.com</a:t>
            </a:r>
          </a:p>
        </p:txBody>
      </p:sp>
      <p:graphicFrame>
        <p:nvGraphicFramePr>
          <p:cNvPr id="3" name="Table 2">
            <a:extLst>
              <a:ext uri="{FF2B5EF4-FFF2-40B4-BE49-F238E27FC236}">
                <a16:creationId xmlns:a16="http://schemas.microsoft.com/office/drawing/2014/main" id="{AF9AA5EE-77AD-9645-B396-F73887C4B6FD}"/>
              </a:ext>
            </a:extLst>
          </p:cNvPr>
          <p:cNvGraphicFramePr>
            <a:graphicFrameLocks noGrp="1"/>
          </p:cNvGraphicFramePr>
          <p:nvPr userDrawn="1">
            <p:extLst>
              <p:ext uri="{D42A27DB-BD31-4B8C-83A1-F6EECF244321}">
                <p14:modId xmlns:p14="http://schemas.microsoft.com/office/powerpoint/2010/main" val="846862511"/>
              </p:ext>
            </p:extLst>
          </p:nvPr>
        </p:nvGraphicFramePr>
        <p:xfrm>
          <a:off x="-10611120" y="14098"/>
          <a:ext cx="9776869" cy="32679220"/>
        </p:xfrm>
        <a:graphic>
          <a:graphicData uri="http://schemas.openxmlformats.org/drawingml/2006/table">
            <a:tbl>
              <a:tblPr firstRow="1" bandRow="1">
                <a:tableStyleId>{5C22544A-7EE6-4342-B048-85BDC9FD1C3A}</a:tableStyleId>
              </a:tblPr>
              <a:tblGrid>
                <a:gridCol w="4192245">
                  <a:extLst>
                    <a:ext uri="{9D8B030D-6E8A-4147-A177-3AD203B41FA5}">
                      <a16:colId xmlns:a16="http://schemas.microsoft.com/office/drawing/2014/main" val="20000"/>
                    </a:ext>
                  </a:extLst>
                </a:gridCol>
                <a:gridCol w="5584624">
                  <a:extLst>
                    <a:ext uri="{9D8B030D-6E8A-4147-A177-3AD203B41FA5}">
                      <a16:colId xmlns:a16="http://schemas.microsoft.com/office/drawing/2014/main" val="20001"/>
                    </a:ext>
                  </a:extLst>
                </a:gridCol>
              </a:tblGrid>
              <a:tr h="1329113">
                <a:tc gridSpan="2">
                  <a:txBody>
                    <a:bodyPr/>
                    <a:lstStyle/>
                    <a:p>
                      <a:pPr marL="0" marR="0" indent="0" algn="ctr" defTabSz="4388900" rtl="0" eaLnBrk="1" fontAlgn="auto" latinLnBrk="0" hangingPunct="1">
                        <a:lnSpc>
                          <a:spcPct val="100000"/>
                        </a:lnSpc>
                        <a:spcBef>
                          <a:spcPts val="0"/>
                        </a:spcBef>
                        <a:spcAft>
                          <a:spcPts val="0"/>
                        </a:spcAft>
                        <a:buClrTx/>
                        <a:buSzTx/>
                        <a:buFontTx/>
                        <a:buNone/>
                        <a:tabLst/>
                        <a:defRPr/>
                      </a:pPr>
                      <a:r>
                        <a:rPr lang="en-US" sz="3600" b="0" spc="600" dirty="0">
                          <a:solidFill>
                            <a:srgbClr val="1F3A4E"/>
                          </a:solidFill>
                          <a:latin typeface="Arial Black" panose="020B0A04020102020204" pitchFamily="34" charset="0"/>
                        </a:rPr>
                        <a:t>QUICK START GUIDE</a:t>
                      </a:r>
                      <a:br>
                        <a:rPr lang="en-US" sz="3600" b="0" spc="600" dirty="0">
                          <a:solidFill>
                            <a:srgbClr val="1F3A4E"/>
                          </a:solidFill>
                          <a:latin typeface="Arial Black" panose="020B0A04020102020204" pitchFamily="34" charset="0"/>
                        </a:rPr>
                      </a:br>
                      <a:r>
                        <a:rPr lang="en-US" sz="2800" b="1" spc="0" dirty="0">
                          <a:solidFill>
                            <a:srgbClr val="FF0000"/>
                          </a:solidFill>
                          <a:latin typeface="Trebuchet MS" pitchFamily="34" charset="0"/>
                        </a:rPr>
                        <a:t>(THIS SIDEBAR WILL NOT PRINT)</a:t>
                      </a:r>
                      <a:endParaRPr lang="en-US" sz="3600" b="1" spc="600" dirty="0">
                        <a:solidFill>
                          <a:schemeClr val="bg1"/>
                        </a:solidFill>
                        <a:latin typeface="Trebuchet MS" pitchFamily="34" charset="0"/>
                      </a:endParaRPr>
                    </a:p>
                  </a:txBody>
                  <a:tcPr marL="182880" marT="137160">
                    <a:solidFill>
                      <a:srgbClr val="FFC000"/>
                    </a:solidFill>
                  </a:tcPr>
                </a:tc>
                <a:tc hMerge="1">
                  <a:txBody>
                    <a:bodyPr/>
                    <a:lstStyle/>
                    <a:p>
                      <a:endParaRPr lang="en-US" dirty="0"/>
                    </a:p>
                  </a:txBody>
                  <a:tcPr/>
                </a:tc>
                <a:extLst>
                  <a:ext uri="{0D108BD9-81ED-4DB2-BD59-A6C34878D82A}">
                    <a16:rowId xmlns:a16="http://schemas.microsoft.com/office/drawing/2014/main" val="10000"/>
                  </a:ext>
                </a:extLst>
              </a:tr>
              <a:tr h="4206624">
                <a:tc gridSpan="2">
                  <a:txBody>
                    <a:bodyPr/>
                    <a:lstStyle/>
                    <a:p>
                      <a:pPr defTabSz="3765639"/>
                      <a:r>
                        <a:rPr lang="en-US" sz="2000" i="0" dirty="0">
                          <a:solidFill>
                            <a:srgbClr val="D9D9D9"/>
                          </a:solidFill>
                          <a:latin typeface="Arial"/>
                          <a:cs typeface="Arial"/>
                        </a:rPr>
                        <a:t>This PowerPoint template produces a </a:t>
                      </a:r>
                      <a:r>
                        <a:rPr lang="en-US" sz="2000" i="0" dirty="0">
                          <a:solidFill>
                            <a:srgbClr val="FFC000"/>
                          </a:solidFill>
                          <a:latin typeface="Arial"/>
                          <a:cs typeface="Arial"/>
                        </a:rPr>
                        <a:t>36"x48" </a:t>
                      </a:r>
                      <a:r>
                        <a:rPr lang="en-US" sz="2000" i="0" dirty="0">
                          <a:solidFill>
                            <a:srgbClr val="D9D9D9"/>
                          </a:solidFill>
                          <a:latin typeface="Arial"/>
                          <a:cs typeface="Arial"/>
                        </a:rPr>
                        <a:t>presentation poster. You can use it to create your research poster by placing your title, subtitle, text, tables, charts and photos. </a:t>
                      </a:r>
                    </a:p>
                    <a:p>
                      <a:pPr defTabSz="3765639"/>
                      <a:endParaRPr lang="en-US" sz="2000" i="0" dirty="0">
                        <a:solidFill>
                          <a:srgbClr val="D9D9D9"/>
                        </a:solidFill>
                        <a:latin typeface="Arial"/>
                        <a:cs typeface="Arial"/>
                      </a:endParaRPr>
                    </a:p>
                    <a:p>
                      <a:pPr defTabSz="3765639"/>
                      <a:r>
                        <a:rPr lang="en-US" sz="2000" i="0" dirty="0">
                          <a:solidFill>
                            <a:srgbClr val="D9D9D9"/>
                          </a:solidFill>
                          <a:latin typeface="Arial"/>
                          <a:cs typeface="Arial"/>
                        </a:rPr>
                        <a:t>We provide a series of online tutorials that will guide you through the poster design process and answer your poster production questions. For complete template tutorials, go online to </a:t>
                      </a:r>
                      <a:r>
                        <a:rPr lang="en-US" sz="2000" i="0" dirty="0" err="1">
                          <a:solidFill>
                            <a:srgbClr val="FFC000"/>
                          </a:solidFill>
                          <a:latin typeface="Arial"/>
                          <a:cs typeface="Arial"/>
                        </a:rPr>
                        <a:t>PosterPresentations.com</a:t>
                      </a:r>
                      <a:r>
                        <a:rPr lang="en-US" sz="2000" i="0" dirty="0">
                          <a:solidFill>
                            <a:srgbClr val="D9D9D9"/>
                          </a:solidFill>
                          <a:latin typeface="Arial"/>
                          <a:cs typeface="Arial"/>
                        </a:rPr>
                        <a:t> and click on the  </a:t>
                      </a:r>
                      <a:r>
                        <a:rPr lang="en-US" sz="2000" i="0" dirty="0">
                          <a:solidFill>
                            <a:srgbClr val="FFC000"/>
                          </a:solidFill>
                          <a:latin typeface="Arial"/>
                          <a:cs typeface="Arial"/>
                        </a:rPr>
                        <a:t>HELP DESK</a:t>
                      </a:r>
                      <a:r>
                        <a:rPr lang="en-US" sz="2000" i="0" baseline="0" dirty="0">
                          <a:solidFill>
                            <a:srgbClr val="D9D9D9"/>
                          </a:solidFill>
                          <a:latin typeface="Arial"/>
                          <a:cs typeface="Arial"/>
                        </a:rPr>
                        <a:t> </a:t>
                      </a:r>
                      <a:r>
                        <a:rPr lang="en-US" sz="2000" i="0" dirty="0">
                          <a:solidFill>
                            <a:srgbClr val="D9D9D9"/>
                          </a:solidFill>
                          <a:latin typeface="Arial"/>
                          <a:cs typeface="Arial"/>
                        </a:rPr>
                        <a:t>tab.</a:t>
                      </a:r>
                    </a:p>
                    <a:p>
                      <a:pPr defTabSz="3765639"/>
                      <a:endParaRPr lang="en-US" sz="2000" i="0" dirty="0">
                        <a:solidFill>
                          <a:srgbClr val="D9D9D9"/>
                        </a:solidFill>
                        <a:latin typeface="Arial"/>
                        <a:cs typeface="Arial"/>
                      </a:endParaRPr>
                    </a:p>
                    <a:p>
                      <a:pPr defTabSz="3765639"/>
                      <a:r>
                        <a:rPr lang="en-US" sz="2000" i="0" dirty="0">
                          <a:solidFill>
                            <a:srgbClr val="D9D9D9"/>
                          </a:solidFill>
                          <a:latin typeface="Arial"/>
                          <a:cs typeface="Arial"/>
                        </a:rPr>
                        <a:t>To print your poster using our same-day professional printing service, go online to </a:t>
                      </a:r>
                      <a:r>
                        <a:rPr lang="en-US" sz="2000" i="0" dirty="0" err="1">
                          <a:solidFill>
                            <a:srgbClr val="FFC000"/>
                          </a:solidFill>
                          <a:latin typeface="Arial"/>
                          <a:cs typeface="Arial"/>
                        </a:rPr>
                        <a:t>PosterPresentations.com</a:t>
                      </a:r>
                      <a:r>
                        <a:rPr lang="en-US" sz="2000" i="0" dirty="0">
                          <a:solidFill>
                            <a:srgbClr val="D9D9D9"/>
                          </a:solidFill>
                          <a:latin typeface="Arial"/>
                          <a:cs typeface="Arial"/>
                        </a:rPr>
                        <a:t> and click on "</a:t>
                      </a:r>
                      <a:r>
                        <a:rPr lang="en-US" sz="2000" i="0" dirty="0">
                          <a:solidFill>
                            <a:srgbClr val="FFC000"/>
                          </a:solidFill>
                          <a:latin typeface="Arial"/>
                          <a:cs typeface="Arial"/>
                        </a:rPr>
                        <a:t>Order your poster</a:t>
                      </a:r>
                      <a:r>
                        <a:rPr lang="en-US" sz="2000" i="0" dirty="0">
                          <a:solidFill>
                            <a:srgbClr val="D9D9D9"/>
                          </a:solidFill>
                          <a:latin typeface="Arial"/>
                          <a:cs typeface="Arial"/>
                        </a:rPr>
                        <a:t>".</a:t>
                      </a:r>
                      <a:endParaRPr lang="en-US" sz="2000" b="1" dirty="0">
                        <a:solidFill>
                          <a:srgbClr val="D9D9D9"/>
                        </a:solidFill>
                        <a:latin typeface="Arial"/>
                        <a:cs typeface="Arial"/>
                      </a:endParaRPr>
                    </a:p>
                  </a:txBody>
                  <a:tcPr marL="182880" marT="137160">
                    <a:solidFill>
                      <a:srgbClr val="010101"/>
                    </a:solidFill>
                  </a:tcPr>
                </a:tc>
                <a:tc hMerge="1">
                  <a:txBody>
                    <a:bodyPr/>
                    <a:lstStyle/>
                    <a:p>
                      <a:pPr marL="0" indent="0" algn="l" defTabSz="114300"/>
                      <a:endParaRPr lang="en-US" sz="2400" b="0" baseline="0" dirty="0">
                        <a:solidFill>
                          <a:srgbClr val="FFC000"/>
                        </a:solidFill>
                        <a:latin typeface="Arial" panose="020B0604020202020204" pitchFamily="34" charset="0"/>
                        <a:cs typeface="Arial" panose="020B0604020202020204" pitchFamily="34" charset="0"/>
                      </a:endParaRPr>
                    </a:p>
                  </a:txBody>
                  <a:tcPr>
                    <a:solidFill>
                      <a:schemeClr val="tx1">
                        <a:lumMod val="95000"/>
                        <a:lumOff val="5000"/>
                      </a:schemeClr>
                    </a:solidFill>
                  </a:tcPr>
                </a:tc>
                <a:extLst>
                  <a:ext uri="{0D108BD9-81ED-4DB2-BD59-A6C34878D82A}">
                    <a16:rowId xmlns:a16="http://schemas.microsoft.com/office/drawing/2014/main" val="677555919"/>
                  </a:ext>
                </a:extLst>
              </a:tr>
              <a:tr h="4572417">
                <a:tc>
                  <a:txBody>
                    <a:bodyPr/>
                    <a:lstStyle/>
                    <a:p>
                      <a:pPr algn="ctr"/>
                      <a:endParaRPr lang="en-US" sz="2000" dirty="0">
                        <a:solidFill>
                          <a:srgbClr val="1F3A4E"/>
                        </a:solidFill>
                      </a:endParaRPr>
                    </a:p>
                    <a:p>
                      <a:pPr algn="ctr"/>
                      <a:endParaRPr lang="en-US" sz="2000" dirty="0">
                        <a:solidFill>
                          <a:srgbClr val="1F3A4E"/>
                        </a:solidFill>
                      </a:endParaRPr>
                    </a:p>
                    <a:p>
                      <a:pPr algn="ctr"/>
                      <a:r>
                        <a:rPr lang="en-US" sz="2000" dirty="0">
                          <a:solidFill>
                            <a:schemeClr val="bg1"/>
                          </a:solidFill>
                          <a:latin typeface="Arial" panose="020B0604020202020204" pitchFamily="34" charset="0"/>
                          <a:cs typeface="Arial" panose="020B0604020202020204" pitchFamily="34" charset="0"/>
                        </a:rPr>
                        <a:t>This is a template for a </a:t>
                      </a:r>
                    </a:p>
                    <a:p>
                      <a:pPr algn="ctr"/>
                      <a:r>
                        <a:rPr lang="en-US" sz="2000" dirty="0">
                          <a:solidFill>
                            <a:schemeClr val="bg1"/>
                          </a:solidFill>
                          <a:latin typeface="Arial" panose="020B0604020202020204" pitchFamily="34" charset="0"/>
                          <a:cs typeface="Arial" panose="020B0604020202020204" pitchFamily="34" charset="0"/>
                        </a:rPr>
                        <a:t>presentation poster</a:t>
                      </a:r>
                      <a:br>
                        <a:rPr lang="en-US" sz="2000" dirty="0">
                          <a:solidFill>
                            <a:schemeClr val="bg1"/>
                          </a:solidFill>
                          <a:latin typeface="Arial" panose="020B0604020202020204" pitchFamily="34" charset="0"/>
                          <a:cs typeface="Arial" panose="020B0604020202020204" pitchFamily="34" charset="0"/>
                        </a:rPr>
                      </a:br>
                      <a:r>
                        <a:rPr lang="en-US" sz="3600" b="1" dirty="0">
                          <a:solidFill>
                            <a:srgbClr val="FFC000"/>
                          </a:solidFill>
                          <a:latin typeface="Arial" panose="020B0604020202020204" pitchFamily="34" charset="0"/>
                          <a:cs typeface="Arial" panose="020B0604020202020204" pitchFamily="34" charset="0"/>
                        </a:rPr>
                        <a:t>36 inches tall</a:t>
                      </a:r>
                      <a:br>
                        <a:rPr lang="en-US" sz="3600" b="1" dirty="0">
                          <a:solidFill>
                            <a:srgbClr val="FFC000"/>
                          </a:solidFill>
                          <a:latin typeface="Arial" panose="020B0604020202020204" pitchFamily="34" charset="0"/>
                          <a:cs typeface="Arial" panose="020B0604020202020204" pitchFamily="34" charset="0"/>
                        </a:rPr>
                      </a:br>
                      <a:r>
                        <a:rPr lang="en-US" sz="3600" b="1" dirty="0">
                          <a:solidFill>
                            <a:srgbClr val="FFC000"/>
                          </a:solidFill>
                          <a:latin typeface="Arial" panose="020B0604020202020204" pitchFamily="34" charset="0"/>
                          <a:cs typeface="Arial" panose="020B0604020202020204" pitchFamily="34" charset="0"/>
                        </a:rPr>
                        <a:t>by</a:t>
                      </a:r>
                      <a:br>
                        <a:rPr lang="en-US" sz="3600" b="1" dirty="0">
                          <a:solidFill>
                            <a:srgbClr val="FFC000"/>
                          </a:solidFill>
                          <a:latin typeface="Arial" panose="020B0604020202020204" pitchFamily="34" charset="0"/>
                          <a:cs typeface="Arial" panose="020B0604020202020204" pitchFamily="34" charset="0"/>
                        </a:rPr>
                      </a:br>
                      <a:r>
                        <a:rPr lang="en-US" sz="3600" b="1" dirty="0">
                          <a:solidFill>
                            <a:srgbClr val="FFC000"/>
                          </a:solidFill>
                          <a:latin typeface="Arial" panose="020B0604020202020204" pitchFamily="34" charset="0"/>
                          <a:cs typeface="Arial" panose="020B0604020202020204" pitchFamily="34" charset="0"/>
                        </a:rPr>
                        <a:t>48 inches wide</a:t>
                      </a:r>
                      <a:br>
                        <a:rPr lang="en-US" sz="2000" dirty="0">
                          <a:solidFill>
                            <a:schemeClr val="bg1"/>
                          </a:solidFill>
                          <a:latin typeface="Arial" panose="020B0604020202020204" pitchFamily="34" charset="0"/>
                          <a:cs typeface="Arial" panose="020B0604020202020204" pitchFamily="34" charset="0"/>
                        </a:rPr>
                      </a:br>
                      <a:endParaRPr lang="en-US" sz="2000" dirty="0">
                        <a:solidFill>
                          <a:srgbClr val="1F3A4E"/>
                        </a:solidFill>
                      </a:endParaRPr>
                    </a:p>
                  </a:txBody>
                  <a:tcPr>
                    <a:solidFill>
                      <a:srgbClr val="010101"/>
                    </a:solidFill>
                  </a:tcPr>
                </a:tc>
                <a:tc>
                  <a:txBody>
                    <a:bodyPr/>
                    <a:lstStyle/>
                    <a:p>
                      <a:pPr marL="0" marR="0" indent="0" algn="l" defTabSz="4388900" rtl="0" eaLnBrk="1" fontAlgn="auto" latinLnBrk="0" hangingPunct="1">
                        <a:lnSpc>
                          <a:spcPct val="100000"/>
                        </a:lnSpc>
                        <a:spcBef>
                          <a:spcPts val="0"/>
                        </a:spcBef>
                        <a:spcAft>
                          <a:spcPts val="0"/>
                        </a:spcAft>
                        <a:buClrTx/>
                        <a:buSzTx/>
                        <a:buFontTx/>
                        <a:buNone/>
                        <a:tabLst/>
                        <a:defRPr/>
                      </a:pPr>
                      <a:r>
                        <a:rPr lang="en-US" sz="2400" b="1" baseline="0" dirty="0">
                          <a:solidFill>
                            <a:srgbClr val="FFC000"/>
                          </a:solidFill>
                          <a:latin typeface="Arial" panose="020B0604020202020204" pitchFamily="34" charset="0"/>
                          <a:cs typeface="Arial" panose="020B0604020202020204" pitchFamily="34" charset="0"/>
                        </a:rPr>
                        <a:t>Important: Check the template size</a:t>
                      </a:r>
                      <a:br>
                        <a:rPr lang="en-US" sz="2000" b="0" baseline="0" dirty="0">
                          <a:solidFill>
                            <a:srgbClr val="FFC000"/>
                          </a:solidFill>
                          <a:latin typeface="Arial" panose="020B0604020202020204" pitchFamily="34" charset="0"/>
                          <a:cs typeface="Arial" panose="020B0604020202020204" pitchFamily="34" charset="0"/>
                        </a:rPr>
                      </a:br>
                      <a:r>
                        <a:rPr lang="en-US" sz="2000" b="0" baseline="0" dirty="0">
                          <a:solidFill>
                            <a:srgbClr val="D9D9D9"/>
                          </a:solidFill>
                          <a:latin typeface="Arial" panose="020B0604020202020204" pitchFamily="34" charset="0"/>
                          <a:cs typeface="Arial" panose="020B0604020202020204" pitchFamily="34" charset="0"/>
                        </a:rPr>
                        <a:t>Before you start working on your poster and to avoid printing problems check that you have downloaded and that you are using the correct size template for your poster presentation.</a:t>
                      </a:r>
                      <a:br>
                        <a:rPr lang="en-US" sz="2000" b="0" baseline="0" dirty="0">
                          <a:solidFill>
                            <a:srgbClr val="D9D9D9"/>
                          </a:solidFill>
                          <a:latin typeface="Arial" panose="020B0604020202020204" pitchFamily="34" charset="0"/>
                          <a:cs typeface="Arial" panose="020B0604020202020204" pitchFamily="34" charset="0"/>
                        </a:rPr>
                      </a:br>
                      <a:r>
                        <a:rPr lang="en-US" sz="2000" b="0" baseline="0" dirty="0">
                          <a:solidFill>
                            <a:srgbClr val="D9D9D9"/>
                          </a:solidFill>
                          <a:latin typeface="Arial" panose="020B0604020202020204" pitchFamily="34" charset="0"/>
                          <a:cs typeface="Arial" panose="020B0604020202020204" pitchFamily="34" charset="0"/>
                        </a:rPr>
                        <a:t>This template can also be printed at the following sizes without distortion and without any additional formatting:</a:t>
                      </a:r>
                      <a:br>
                        <a:rPr lang="en-US" sz="2000" b="0" baseline="0" dirty="0">
                          <a:solidFill>
                            <a:srgbClr val="D9D9D9"/>
                          </a:solidFill>
                          <a:latin typeface="Arial" panose="020B0604020202020204" pitchFamily="34" charset="0"/>
                          <a:cs typeface="Arial" panose="020B0604020202020204" pitchFamily="34" charset="0"/>
                        </a:rPr>
                      </a:br>
                      <a:r>
                        <a:rPr lang="en-US" sz="2000" b="0" baseline="0" dirty="0">
                          <a:solidFill>
                            <a:srgbClr val="FFC000"/>
                          </a:solidFill>
                          <a:latin typeface="Arial" panose="020B0604020202020204" pitchFamily="34" charset="0"/>
                          <a:cs typeface="Arial" panose="020B0604020202020204" pitchFamily="34" charset="0"/>
                        </a:rPr>
                        <a:t>30 tall x 40 wide</a:t>
                      </a:r>
                      <a:br>
                        <a:rPr lang="en-US" sz="2000" b="0" baseline="0" dirty="0">
                          <a:solidFill>
                            <a:srgbClr val="FFC000"/>
                          </a:solidFill>
                          <a:latin typeface="Arial" panose="020B0604020202020204" pitchFamily="34" charset="0"/>
                          <a:cs typeface="Arial" panose="020B0604020202020204" pitchFamily="34" charset="0"/>
                        </a:rPr>
                      </a:br>
                      <a:r>
                        <a:rPr lang="en-US" sz="2000" b="0" baseline="0" dirty="0">
                          <a:solidFill>
                            <a:srgbClr val="FFC000"/>
                          </a:solidFill>
                          <a:latin typeface="Arial" panose="020B0604020202020204" pitchFamily="34" charset="0"/>
                          <a:cs typeface="Arial" panose="020B0604020202020204" pitchFamily="34" charset="0"/>
                        </a:rPr>
                        <a:t>42 tall x 56 wide</a:t>
                      </a:r>
                      <a:br>
                        <a:rPr lang="en-US" sz="2000" b="0" baseline="0" dirty="0">
                          <a:solidFill>
                            <a:srgbClr val="FFC000"/>
                          </a:solidFill>
                          <a:latin typeface="Arial" panose="020B0604020202020204" pitchFamily="34" charset="0"/>
                          <a:cs typeface="Arial" panose="020B0604020202020204" pitchFamily="34" charset="0"/>
                        </a:rPr>
                      </a:br>
                      <a:r>
                        <a:rPr lang="en-US" sz="2000" b="0" baseline="0" dirty="0">
                          <a:solidFill>
                            <a:srgbClr val="FFC000"/>
                          </a:solidFill>
                          <a:latin typeface="Arial" panose="020B0604020202020204" pitchFamily="34" charset="0"/>
                          <a:cs typeface="Arial" panose="020B0604020202020204" pitchFamily="34" charset="0"/>
                        </a:rPr>
                        <a:t>48 tall x 64 wide</a:t>
                      </a:r>
                    </a:p>
                  </a:txBody>
                  <a:tcPr marL="182880" marT="137160">
                    <a:solidFill>
                      <a:srgbClr val="010101"/>
                    </a:solidFill>
                  </a:tcPr>
                </a:tc>
                <a:extLst>
                  <a:ext uri="{0D108BD9-81ED-4DB2-BD59-A6C34878D82A}">
                    <a16:rowId xmlns:a16="http://schemas.microsoft.com/office/drawing/2014/main" val="10008"/>
                  </a:ext>
                </a:extLst>
              </a:tr>
              <a:tr h="4288692">
                <a:tc>
                  <a:txBody>
                    <a:bodyPr/>
                    <a:lstStyle/>
                    <a:p>
                      <a:endParaRPr lang="en-US" sz="2000" dirty="0">
                        <a:solidFill>
                          <a:srgbClr val="1F3A4E"/>
                        </a:solidFill>
                      </a:endParaRPr>
                    </a:p>
                  </a:txBody>
                  <a:tcPr>
                    <a:blipFill rotWithShape="1">
                      <a:blip r:embed="rId3"/>
                      <a:stretch>
                        <a:fillRect/>
                      </a:stretch>
                    </a:blipFill>
                  </a:tcPr>
                </a:tc>
                <a:tc>
                  <a:txBody>
                    <a:bodyPr/>
                    <a:lstStyle/>
                    <a:p>
                      <a:pPr algn="l"/>
                      <a:r>
                        <a:rPr lang="en-US" sz="2400" b="1" baseline="0" dirty="0">
                          <a:solidFill>
                            <a:srgbClr val="FFC000"/>
                          </a:solidFill>
                          <a:latin typeface="Arial" panose="020B0604020202020204" pitchFamily="34" charset="0"/>
                          <a:cs typeface="Arial" panose="020B0604020202020204" pitchFamily="34" charset="0"/>
                        </a:rPr>
                        <a:t>How to </a:t>
                      </a:r>
                      <a:r>
                        <a:rPr lang="en-US" sz="4000" b="1" baseline="0" dirty="0">
                          <a:solidFill>
                            <a:srgbClr val="FFC000"/>
                          </a:solidFill>
                          <a:latin typeface="Arial" panose="020B0604020202020204" pitchFamily="34" charset="0"/>
                          <a:cs typeface="Arial" panose="020B0604020202020204" pitchFamily="34" charset="0"/>
                        </a:rPr>
                        <a:t>Zoom in </a:t>
                      </a:r>
                      <a:r>
                        <a:rPr lang="en-US" sz="2400" b="1" baseline="0" dirty="0">
                          <a:solidFill>
                            <a:srgbClr val="FFC000"/>
                          </a:solidFill>
                          <a:latin typeface="Arial" panose="020B0604020202020204" pitchFamily="34" charset="0"/>
                          <a:cs typeface="Arial" panose="020B0604020202020204" pitchFamily="34" charset="0"/>
                        </a:rPr>
                        <a:t>and </a:t>
                      </a:r>
                      <a:r>
                        <a:rPr lang="en-US" sz="1800" b="1" baseline="0" dirty="0">
                          <a:solidFill>
                            <a:srgbClr val="FFC000"/>
                          </a:solidFill>
                          <a:latin typeface="Arial" panose="020B0604020202020204" pitchFamily="34" charset="0"/>
                          <a:cs typeface="Arial" panose="020B0604020202020204" pitchFamily="34" charset="0"/>
                        </a:rPr>
                        <a:t>out</a:t>
                      </a:r>
                      <a:endParaRPr lang="en-US" sz="2400" b="1" baseline="0" dirty="0">
                        <a:solidFill>
                          <a:srgbClr val="FFC000"/>
                        </a:solidFill>
                        <a:latin typeface="Arial" panose="020B0604020202020204" pitchFamily="34" charset="0"/>
                        <a:cs typeface="Arial" panose="020B0604020202020204" pitchFamily="34" charset="0"/>
                      </a:endParaRPr>
                    </a:p>
                    <a:p>
                      <a:pPr algn="l"/>
                      <a:r>
                        <a:rPr lang="en-US" sz="2000" b="0" baseline="0" dirty="0">
                          <a:solidFill>
                            <a:srgbClr val="D9D9D9"/>
                          </a:solidFill>
                          <a:latin typeface="Arial" panose="020B0604020202020204" pitchFamily="34" charset="0"/>
                          <a:cs typeface="Arial" panose="020B0604020202020204" pitchFamily="34" charset="0"/>
                        </a:rPr>
                        <a:t>Use the PowerPoint zoom tool to adjust the screen magnification to view comfortably. PowerPoint provides 2 ways to zoom: </a:t>
                      </a:r>
                      <a:br>
                        <a:rPr lang="en-US" sz="2000" b="0" baseline="0" dirty="0">
                          <a:solidFill>
                            <a:srgbClr val="D9D9D9"/>
                          </a:solidFill>
                          <a:latin typeface="Arial" panose="020B0604020202020204" pitchFamily="34" charset="0"/>
                          <a:cs typeface="Arial" panose="020B0604020202020204" pitchFamily="34" charset="0"/>
                        </a:rPr>
                      </a:br>
                      <a:r>
                        <a:rPr lang="en-US" sz="2000" b="0" baseline="0" dirty="0">
                          <a:solidFill>
                            <a:srgbClr val="FFC000"/>
                          </a:solidFill>
                          <a:latin typeface="Arial" panose="020B0604020202020204" pitchFamily="34" charset="0"/>
                          <a:cs typeface="Arial" panose="020B0604020202020204" pitchFamily="34" charset="0"/>
                        </a:rPr>
                        <a:t>1. </a:t>
                      </a:r>
                      <a:r>
                        <a:rPr lang="en-US" sz="2000" b="0" baseline="0" dirty="0">
                          <a:solidFill>
                            <a:srgbClr val="D9D9D9"/>
                          </a:solidFill>
                          <a:latin typeface="Arial" panose="020B0604020202020204" pitchFamily="34" charset="0"/>
                          <a:cs typeface="Arial" panose="020B0604020202020204" pitchFamily="34" charset="0"/>
                        </a:rPr>
                        <a:t>On the top menu bar click on the VIEW tab and then click on ZOOM. Choose the zoom percentage that works best for you. </a:t>
                      </a:r>
                      <a:br>
                        <a:rPr lang="en-US" sz="2000" b="0" baseline="0" dirty="0">
                          <a:solidFill>
                            <a:srgbClr val="D9D9D9"/>
                          </a:solidFill>
                          <a:latin typeface="Arial" panose="020B0604020202020204" pitchFamily="34" charset="0"/>
                          <a:cs typeface="Arial" panose="020B0604020202020204" pitchFamily="34" charset="0"/>
                        </a:rPr>
                      </a:br>
                      <a:r>
                        <a:rPr lang="en-US" sz="2000" b="0" baseline="0" dirty="0">
                          <a:solidFill>
                            <a:srgbClr val="FFC000"/>
                          </a:solidFill>
                          <a:latin typeface="Arial" panose="020B0604020202020204" pitchFamily="34" charset="0"/>
                          <a:cs typeface="Arial" panose="020B0604020202020204" pitchFamily="34" charset="0"/>
                        </a:rPr>
                        <a:t>2. </a:t>
                      </a:r>
                      <a:r>
                        <a:rPr lang="en-US" sz="2000" b="0" baseline="0" dirty="0">
                          <a:solidFill>
                            <a:srgbClr val="D9D9D9"/>
                          </a:solidFill>
                          <a:latin typeface="Arial" panose="020B0604020202020204" pitchFamily="34" charset="0"/>
                          <a:cs typeface="Arial" panose="020B0604020202020204" pitchFamily="34" charset="0"/>
                        </a:rPr>
                        <a:t>For better zoom flexibility, use the zoom slider at the bottom right of the window.</a:t>
                      </a:r>
                    </a:p>
                  </a:txBody>
                  <a:tcPr marL="182880" marT="137160">
                    <a:solidFill>
                      <a:srgbClr val="010101"/>
                    </a:solidFill>
                  </a:tcPr>
                </a:tc>
                <a:extLst>
                  <a:ext uri="{0D108BD9-81ED-4DB2-BD59-A6C34878D82A}">
                    <a16:rowId xmlns:a16="http://schemas.microsoft.com/office/drawing/2014/main" val="10001"/>
                  </a:ext>
                </a:extLst>
              </a:tr>
              <a:tr h="1800526">
                <a:tc gridSpan="2">
                  <a:txBody>
                    <a:bodyPr/>
                    <a:lstStyle/>
                    <a:p>
                      <a:pPr marL="0" marR="0" lvl="0" indent="0" algn="l" defTabSz="4388900" rtl="0" eaLnBrk="1" fontAlgn="auto" latinLnBrk="0" hangingPunct="1">
                        <a:lnSpc>
                          <a:spcPct val="100000"/>
                        </a:lnSpc>
                        <a:spcBef>
                          <a:spcPts val="0"/>
                        </a:spcBef>
                        <a:spcAft>
                          <a:spcPts val="0"/>
                        </a:spcAft>
                        <a:buClrTx/>
                        <a:buSzTx/>
                        <a:buFontTx/>
                        <a:buNone/>
                        <a:tabLst/>
                        <a:defRPr/>
                      </a:pPr>
                      <a:r>
                        <a:rPr lang="en-US" sz="2400" b="1" baseline="0" dirty="0">
                          <a:solidFill>
                            <a:srgbClr val="FFC000"/>
                          </a:solidFill>
                          <a:latin typeface="Arial" panose="020B0604020202020204" pitchFamily="34" charset="0"/>
                          <a:cs typeface="Arial" panose="020B0604020202020204" pitchFamily="34" charset="0"/>
                        </a:rPr>
                        <a:t>Ruler and Guides</a:t>
                      </a:r>
                      <a:br>
                        <a:rPr lang="en-US" sz="2000" b="0" baseline="0" dirty="0">
                          <a:solidFill>
                            <a:srgbClr val="FFC000"/>
                          </a:solidFill>
                          <a:latin typeface="Arial" panose="020B0604020202020204" pitchFamily="34" charset="0"/>
                          <a:cs typeface="Arial" panose="020B0604020202020204" pitchFamily="34" charset="0"/>
                        </a:rPr>
                      </a:br>
                      <a:r>
                        <a:rPr lang="en-US" sz="2000" b="0" baseline="0" dirty="0">
                          <a:solidFill>
                            <a:srgbClr val="D9D9D9"/>
                          </a:solidFill>
                          <a:latin typeface="Arial" panose="020B0604020202020204" pitchFamily="34" charset="0"/>
                          <a:cs typeface="Arial" panose="020B0604020202020204" pitchFamily="34" charset="0"/>
                        </a:rPr>
                        <a:t>The dotted lines on his poster template are guides.  The horizontal and vertical guides will help you align your poster elements accurately. Text boxes and other elements will ”snap” to the guides and stay within the boundaries of the columns. To hide the guides go to VIEW and uncheck the Guides box.</a:t>
                      </a:r>
                    </a:p>
                  </a:txBody>
                  <a:tcPr>
                    <a:solidFill>
                      <a:srgbClr val="010101"/>
                    </a:solidFill>
                  </a:tcPr>
                </a:tc>
                <a:tc hMerge="1">
                  <a:txBody>
                    <a:bodyPr/>
                    <a:lstStyle/>
                    <a:p>
                      <a:endParaRPr lang="en-US" sz="2400" b="0" baseline="0" dirty="0">
                        <a:solidFill>
                          <a:schemeClr val="bg1"/>
                        </a:solidFill>
                        <a:latin typeface="Arial" panose="020B0604020202020204" pitchFamily="34" charset="0"/>
                        <a:cs typeface="Arial" panose="020B0604020202020204" pitchFamily="34" charset="0"/>
                      </a:endParaRPr>
                    </a:p>
                  </a:txBody>
                  <a:tcPr marL="182880" marT="137160">
                    <a:solidFill>
                      <a:schemeClr val="tx1">
                        <a:lumMod val="95000"/>
                        <a:lumOff val="5000"/>
                      </a:schemeClr>
                    </a:solidFill>
                  </a:tcPr>
                </a:tc>
                <a:extLst>
                  <a:ext uri="{0D108BD9-81ED-4DB2-BD59-A6C34878D82A}">
                    <a16:rowId xmlns:a16="http://schemas.microsoft.com/office/drawing/2014/main" val="10002"/>
                  </a:ext>
                </a:extLst>
              </a:tr>
              <a:tr h="3824339">
                <a:tc>
                  <a:txBody>
                    <a:bodyPr/>
                    <a:lstStyle/>
                    <a:p>
                      <a:endParaRPr lang="en-US" sz="2000" dirty="0">
                        <a:solidFill>
                          <a:srgbClr val="1F3A4E"/>
                        </a:solidFill>
                      </a:endParaRPr>
                    </a:p>
                  </a:txBody>
                  <a:tcPr>
                    <a:blipFill rotWithShape="1">
                      <a:blip r:embed="rId4"/>
                      <a:stretch>
                        <a:fillRect/>
                      </a:stretch>
                    </a:blipFill>
                  </a:tcPr>
                </a:tc>
                <a:tc>
                  <a:txBody>
                    <a:bodyPr/>
                    <a:lstStyle/>
                    <a:p>
                      <a:pPr marL="0" lvl="1" indent="0" algn="l" defTabSz="114300"/>
                      <a:r>
                        <a:rPr lang="en-US" sz="2400" b="1" baseline="0" dirty="0">
                          <a:solidFill>
                            <a:srgbClr val="FFC000"/>
                          </a:solidFill>
                          <a:latin typeface="Arial" panose="020B0604020202020204" pitchFamily="34" charset="0"/>
                          <a:cs typeface="Arial" panose="020B0604020202020204" pitchFamily="34" charset="0"/>
                        </a:rPr>
                        <a:t>Headers and text containers</a:t>
                      </a:r>
                      <a:br>
                        <a:rPr lang="en-US" sz="2000" b="0" baseline="0" dirty="0">
                          <a:solidFill>
                            <a:schemeClr val="bg1"/>
                          </a:solidFill>
                          <a:latin typeface="Arial" panose="020B0604020202020204" pitchFamily="34" charset="0"/>
                          <a:cs typeface="Arial" panose="020B0604020202020204" pitchFamily="34" charset="0"/>
                        </a:rPr>
                      </a:br>
                      <a:r>
                        <a:rPr lang="en-US" sz="2000" b="0" baseline="0" dirty="0">
                          <a:solidFill>
                            <a:srgbClr val="D9D9D9"/>
                          </a:solidFill>
                          <a:latin typeface="Arial" panose="020B0604020202020204" pitchFamily="34" charset="0"/>
                          <a:cs typeface="Arial" panose="020B0604020202020204" pitchFamily="34" charset="0"/>
                        </a:rPr>
                        <a:t>Included in this template are commonly used section headers such as Abstract, Objectives, Methods, Results, etc. </a:t>
                      </a:r>
                      <a:br>
                        <a:rPr lang="en-US" sz="2000" b="0" baseline="0" dirty="0">
                          <a:solidFill>
                            <a:schemeClr val="bg1"/>
                          </a:solidFill>
                          <a:latin typeface="Arial" panose="020B0604020202020204" pitchFamily="34" charset="0"/>
                          <a:cs typeface="Arial" panose="020B0604020202020204" pitchFamily="34" charset="0"/>
                        </a:rPr>
                      </a:br>
                      <a:r>
                        <a:rPr lang="en-US" sz="2000" b="0" baseline="0" dirty="0">
                          <a:solidFill>
                            <a:srgbClr val="FFC000"/>
                          </a:solidFill>
                          <a:latin typeface="Arial" panose="020B0604020202020204" pitchFamily="34" charset="0"/>
                          <a:cs typeface="Arial" panose="020B0604020202020204" pitchFamily="34" charset="0"/>
                        </a:rPr>
                        <a:t>-</a:t>
                      </a:r>
                      <a:r>
                        <a:rPr lang="en-US" sz="2000" b="0" baseline="0" dirty="0">
                          <a:solidFill>
                            <a:schemeClr val="bg1"/>
                          </a:solidFill>
                          <a:latin typeface="Arial" panose="020B0604020202020204" pitchFamily="34" charset="0"/>
                          <a:cs typeface="Arial" panose="020B0604020202020204" pitchFamily="34" charset="0"/>
                        </a:rPr>
                        <a:t> </a:t>
                      </a:r>
                      <a:r>
                        <a:rPr lang="en-US" sz="2000" b="0" baseline="0" dirty="0">
                          <a:solidFill>
                            <a:srgbClr val="D9D9D9"/>
                          </a:solidFill>
                          <a:latin typeface="Arial" panose="020B0604020202020204" pitchFamily="34" charset="0"/>
                          <a:cs typeface="Arial" panose="020B0604020202020204" pitchFamily="34" charset="0"/>
                        </a:rPr>
                        <a:t>Click inside a section header to add its text. </a:t>
                      </a:r>
                      <a:br>
                        <a:rPr lang="en-US" sz="2000" b="0" baseline="0" dirty="0">
                          <a:solidFill>
                            <a:schemeClr val="bg1"/>
                          </a:solidFill>
                          <a:latin typeface="Arial" panose="020B0604020202020204" pitchFamily="34" charset="0"/>
                          <a:cs typeface="Arial" panose="020B0604020202020204" pitchFamily="34" charset="0"/>
                        </a:rPr>
                      </a:br>
                      <a:r>
                        <a:rPr lang="en-US" sz="2000" b="0" baseline="0" dirty="0">
                          <a:solidFill>
                            <a:srgbClr val="FFC000"/>
                          </a:solidFill>
                          <a:latin typeface="Arial" panose="020B0604020202020204" pitchFamily="34" charset="0"/>
                          <a:cs typeface="Arial" panose="020B0604020202020204" pitchFamily="34" charset="0"/>
                        </a:rPr>
                        <a:t>-</a:t>
                      </a:r>
                      <a:r>
                        <a:rPr lang="en-US" sz="2000" b="0" baseline="0" dirty="0">
                          <a:solidFill>
                            <a:schemeClr val="bg1"/>
                          </a:solidFill>
                          <a:latin typeface="Arial" panose="020B0604020202020204" pitchFamily="34" charset="0"/>
                          <a:cs typeface="Arial" panose="020B0604020202020204" pitchFamily="34" charset="0"/>
                        </a:rPr>
                        <a:t> </a:t>
                      </a:r>
                      <a:r>
                        <a:rPr lang="en-US" sz="2000" b="0" baseline="0" dirty="0">
                          <a:solidFill>
                            <a:srgbClr val="D9D9D9"/>
                          </a:solidFill>
                          <a:latin typeface="Arial" panose="020B0604020202020204" pitchFamily="34" charset="0"/>
                          <a:cs typeface="Arial" panose="020B0604020202020204" pitchFamily="34" charset="0"/>
                        </a:rPr>
                        <a:t>To add another header, click on edge of the section box so that it is outlined. Copy and paste it. </a:t>
                      </a:r>
                      <a:br>
                        <a:rPr lang="en-US" sz="2000" b="0" baseline="0" dirty="0">
                          <a:solidFill>
                            <a:schemeClr val="bg1"/>
                          </a:solidFill>
                          <a:latin typeface="Arial" panose="020B0604020202020204" pitchFamily="34" charset="0"/>
                          <a:cs typeface="Arial" panose="020B0604020202020204" pitchFamily="34" charset="0"/>
                        </a:rPr>
                      </a:br>
                      <a:r>
                        <a:rPr lang="en-US" sz="2000" b="0" baseline="0" dirty="0">
                          <a:solidFill>
                            <a:srgbClr val="FFC000"/>
                          </a:solidFill>
                          <a:latin typeface="Arial" panose="020B0604020202020204" pitchFamily="34" charset="0"/>
                          <a:cs typeface="Arial" panose="020B0604020202020204" pitchFamily="34" charset="0"/>
                        </a:rPr>
                        <a:t>-</a:t>
                      </a:r>
                      <a:r>
                        <a:rPr lang="en-US" sz="2000" b="0" baseline="0" dirty="0">
                          <a:solidFill>
                            <a:schemeClr val="bg1"/>
                          </a:solidFill>
                          <a:latin typeface="Arial" panose="020B0604020202020204" pitchFamily="34" charset="0"/>
                          <a:cs typeface="Arial" panose="020B0604020202020204" pitchFamily="34" charset="0"/>
                        </a:rPr>
                        <a:t> </a:t>
                      </a:r>
                      <a:r>
                        <a:rPr lang="en-US" sz="2000" b="0" baseline="0" dirty="0">
                          <a:solidFill>
                            <a:srgbClr val="D9D9D9"/>
                          </a:solidFill>
                          <a:latin typeface="Arial" panose="020B0604020202020204" pitchFamily="34" charset="0"/>
                          <a:cs typeface="Arial" panose="020B0604020202020204" pitchFamily="34" charset="0"/>
                        </a:rPr>
                        <a:t>To increase its size, click on the white circles and expand to the the desired size.</a:t>
                      </a:r>
                    </a:p>
                  </a:txBody>
                  <a:tcPr marL="182880" marT="137160">
                    <a:solidFill>
                      <a:srgbClr val="010101"/>
                    </a:solidFill>
                  </a:tcPr>
                </a:tc>
                <a:extLst>
                  <a:ext uri="{0D108BD9-81ED-4DB2-BD59-A6C34878D82A}">
                    <a16:rowId xmlns:a16="http://schemas.microsoft.com/office/drawing/2014/main" val="10003"/>
                  </a:ext>
                </a:extLst>
              </a:tr>
              <a:tr h="3519135">
                <a:tc gridSpan="2">
                  <a:txBody>
                    <a:bodyPr/>
                    <a:lstStyle/>
                    <a:p>
                      <a:r>
                        <a:rPr lang="en-US" sz="2400" b="1" dirty="0">
                          <a:solidFill>
                            <a:srgbClr val="FFC000"/>
                          </a:solidFill>
                          <a:latin typeface="Arial" panose="020B0604020202020204" pitchFamily="34" charset="0"/>
                          <a:cs typeface="Arial" panose="020B0604020202020204" pitchFamily="34" charset="0"/>
                        </a:rPr>
                        <a:t>Adding content to the poster</a:t>
                      </a:r>
                    </a:p>
                    <a:p>
                      <a:r>
                        <a:rPr lang="en-US" sz="2000" baseline="0" dirty="0">
                          <a:solidFill>
                            <a:srgbClr val="D9D9D9"/>
                          </a:solidFill>
                          <a:latin typeface="Arial" panose="020B0604020202020204" pitchFamily="34" charset="0"/>
                          <a:cs typeface="Arial" panose="020B0604020202020204" pitchFamily="34" charset="0"/>
                        </a:rPr>
                        <a:t>Start by adding your text to each section without spending too much time with formatting. Use the default font size even if your text extends beyond the bottom of the poster. Continue until you have added all your content including text, graphics, photos, etc. Once you finish adding your content you can go back and format your text as needed.</a:t>
                      </a:r>
                    </a:p>
                    <a:p>
                      <a:pPr marL="342900" indent="-342900">
                        <a:buFontTx/>
                        <a:buChar char="-"/>
                      </a:pPr>
                      <a:r>
                        <a:rPr lang="en-US" sz="2000" baseline="0" dirty="0">
                          <a:solidFill>
                            <a:srgbClr val="D9D9D9"/>
                          </a:solidFill>
                          <a:latin typeface="Arial" panose="020B0604020202020204" pitchFamily="34" charset="0"/>
                          <a:cs typeface="Arial" panose="020B0604020202020204" pitchFamily="34" charset="0"/>
                        </a:rPr>
                        <a:t>If you run out of room, try to reduce the size of your fonts and/or the size of your graphics. If there is a lot of empty space try to increase your font sizes and the size of your graphics. The font used for references can be smaller.</a:t>
                      </a:r>
                      <a:endParaRPr lang="en-US" sz="2000" dirty="0">
                        <a:solidFill>
                          <a:srgbClr val="D9D9D9"/>
                        </a:solidFill>
                        <a:latin typeface="Arial" panose="020B0604020202020204" pitchFamily="34" charset="0"/>
                        <a:cs typeface="Arial" panose="020B0604020202020204" pitchFamily="34" charset="0"/>
                      </a:endParaRPr>
                    </a:p>
                  </a:txBody>
                  <a:tcPr>
                    <a:solidFill>
                      <a:srgbClr val="010101"/>
                    </a:solidFill>
                  </a:tcPr>
                </a:tc>
                <a:tc hMerge="1">
                  <a:txBody>
                    <a:bodyPr/>
                    <a:lstStyle/>
                    <a:p>
                      <a:endParaRPr lang="en-US" sz="2400" dirty="0">
                        <a:solidFill>
                          <a:schemeClr val="bg1"/>
                        </a:solidFill>
                        <a:latin typeface="Arial" panose="020B0604020202020204" pitchFamily="34" charset="0"/>
                        <a:cs typeface="Arial" panose="020B0604020202020204" pitchFamily="34" charset="0"/>
                      </a:endParaRPr>
                    </a:p>
                  </a:txBody>
                  <a:tcPr marL="182880" marT="137160">
                    <a:solidFill>
                      <a:srgbClr val="010101"/>
                    </a:solidFill>
                  </a:tcPr>
                </a:tc>
                <a:extLst>
                  <a:ext uri="{0D108BD9-81ED-4DB2-BD59-A6C34878D82A}">
                    <a16:rowId xmlns:a16="http://schemas.microsoft.com/office/drawing/2014/main" val="10004"/>
                  </a:ext>
                </a:extLst>
              </a:tr>
              <a:tr h="2377657">
                <a:tc gridSpan="2">
                  <a:txBody>
                    <a:bodyPr/>
                    <a:lstStyle/>
                    <a:p>
                      <a:pPr marL="0" marR="0" lvl="0" indent="0" algn="l" defTabSz="1518341" rtl="0" eaLnBrk="1" fontAlgn="auto" latinLnBrk="0" hangingPunct="1">
                        <a:lnSpc>
                          <a:spcPct val="100000"/>
                        </a:lnSpc>
                        <a:spcBef>
                          <a:spcPts val="0"/>
                        </a:spcBef>
                        <a:spcAft>
                          <a:spcPts val="0"/>
                        </a:spcAft>
                        <a:buClrTx/>
                        <a:buSzTx/>
                        <a:buFontTx/>
                        <a:buNone/>
                        <a:tabLst/>
                        <a:defRPr/>
                      </a:pPr>
                      <a:r>
                        <a:rPr lang="en-US" sz="2400" b="1" noProof="0" dirty="0">
                          <a:solidFill>
                            <a:srgbClr val="FFC000"/>
                          </a:solidFill>
                          <a:latin typeface="Arial" panose="020B0604020202020204" pitchFamily="34" charset="0"/>
                          <a:cs typeface="Arial" panose="020B0604020202020204" pitchFamily="34" charset="0"/>
                        </a:rPr>
                        <a:t>Photos</a:t>
                      </a:r>
                    </a:p>
                    <a:p>
                      <a:pPr marL="0" marR="0" lvl="0" indent="0" algn="l" defTabSz="9779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D9D9D9"/>
                          </a:solidFill>
                          <a:effectLst/>
                          <a:uLnTx/>
                          <a:uFillTx/>
                          <a:latin typeface="Arial"/>
                          <a:ea typeface="+mn-ea"/>
                          <a:cs typeface="Arial"/>
                        </a:rPr>
                        <a:t>You can add photos by dragging and dropping from your desktop, copy and paste, or by going to INSERT &gt; PICTURES. Resize images proportionally by holding down the SHIFT key and dragging one of the white corner handles (dots). For a professional-looking poster, do not distort your images by stretching them disproportionally.</a:t>
                      </a:r>
                    </a:p>
                  </a:txBody>
                  <a:tcPr marL="182880" marT="137160">
                    <a:solidFill>
                      <a:srgbClr val="010101"/>
                    </a:solidFill>
                  </a:tcPr>
                </a:tc>
                <a:tc hMerge="1">
                  <a:txBody>
                    <a:bodyPr/>
                    <a:lstStyle/>
                    <a:p>
                      <a:pPr marL="0" marR="0" lvl="0" indent="0" algn="l" defTabSz="1518341" rtl="0" eaLnBrk="1" fontAlgn="auto" latinLnBrk="0" hangingPunct="1">
                        <a:lnSpc>
                          <a:spcPct val="100000"/>
                        </a:lnSpc>
                        <a:spcBef>
                          <a:spcPts val="0"/>
                        </a:spcBef>
                        <a:spcAft>
                          <a:spcPts val="0"/>
                        </a:spcAft>
                        <a:buClrTx/>
                        <a:buSzTx/>
                        <a:buFontTx/>
                        <a:buNone/>
                        <a:tabLst/>
                        <a:defRPr/>
                      </a:pPr>
                      <a:endParaRPr lang="en-US" sz="2200" noProof="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5"/>
                  </a:ext>
                </a:extLst>
              </a:tr>
              <a:tr h="2293170">
                <a:tc gridSpan="2">
                  <a:txBody>
                    <a:bodyPr/>
                    <a:lstStyle/>
                    <a:p>
                      <a:endParaRPr lang="en-US" sz="2000" dirty="0">
                        <a:solidFill>
                          <a:schemeClr val="bg1"/>
                        </a:solidFill>
                        <a:latin typeface="Arial" panose="020B0604020202020204" pitchFamily="34" charset="0"/>
                        <a:cs typeface="Arial" panose="020B0604020202020204" pitchFamily="34" charset="0"/>
                      </a:endParaRPr>
                    </a:p>
                  </a:txBody>
                  <a:tcPr marL="182880" marT="137160">
                    <a:blipFill rotWithShape="1">
                      <a:blip r:embed="rId5"/>
                      <a:stretch>
                        <a:fillRect/>
                      </a:stretch>
                    </a:blipFill>
                  </a:tcPr>
                </a:tc>
                <a:tc hMerge="1">
                  <a:txBody>
                    <a:bodyPr/>
                    <a:lstStyle/>
                    <a:p>
                      <a:endParaRPr lang="en-US" sz="2400" dirty="0">
                        <a:solidFill>
                          <a:srgbClr val="1F3A4E"/>
                        </a:solidFill>
                      </a:endParaRPr>
                    </a:p>
                  </a:txBody>
                  <a:tcPr/>
                </a:tc>
                <a:extLst>
                  <a:ext uri="{0D108BD9-81ED-4DB2-BD59-A6C34878D82A}">
                    <a16:rowId xmlns:a16="http://schemas.microsoft.com/office/drawing/2014/main" val="10006"/>
                  </a:ext>
                </a:extLst>
              </a:tr>
              <a:tr h="1280277">
                <a:tc gridSpan="2">
                  <a:txBody>
                    <a:bodyPr/>
                    <a:lstStyle/>
                    <a:p>
                      <a:pPr marL="0" marR="0" lvl="0" indent="0" algn="l" defTabSz="1518341" rtl="0" eaLnBrk="1" fontAlgn="auto" latinLnBrk="0" hangingPunct="1">
                        <a:lnSpc>
                          <a:spcPct val="100000"/>
                        </a:lnSpc>
                        <a:spcBef>
                          <a:spcPts val="0"/>
                        </a:spcBef>
                        <a:spcAft>
                          <a:spcPts val="0"/>
                        </a:spcAft>
                        <a:buClrTx/>
                        <a:buSzTx/>
                        <a:buFontTx/>
                        <a:buNone/>
                        <a:tabLst/>
                        <a:defRPr/>
                      </a:pPr>
                      <a:r>
                        <a:rPr lang="en-US" sz="2400" b="1" noProof="0" dirty="0">
                          <a:solidFill>
                            <a:srgbClr val="FFC000"/>
                          </a:solidFill>
                          <a:latin typeface="Arial"/>
                          <a:cs typeface="Arial"/>
                        </a:rPr>
                        <a:t>Quality check your graphics</a:t>
                      </a:r>
                    </a:p>
                    <a:p>
                      <a:pPr marL="0" marR="0" lvl="0" indent="0" algn="l" defTabSz="1518341" rtl="0" eaLnBrk="1" fontAlgn="auto" latinLnBrk="0" hangingPunct="1">
                        <a:lnSpc>
                          <a:spcPct val="100000"/>
                        </a:lnSpc>
                        <a:spcBef>
                          <a:spcPts val="0"/>
                        </a:spcBef>
                        <a:spcAft>
                          <a:spcPts val="0"/>
                        </a:spcAft>
                        <a:buClrTx/>
                        <a:buSzTx/>
                        <a:buFontTx/>
                        <a:buNone/>
                        <a:tabLst/>
                        <a:defRPr/>
                      </a:pPr>
                      <a:r>
                        <a:rPr lang="en-US" sz="2000" noProof="0" dirty="0">
                          <a:solidFill>
                            <a:srgbClr val="D9D9D9"/>
                          </a:solidFill>
                          <a:latin typeface="Arial"/>
                          <a:cs typeface="Arial"/>
                        </a:rPr>
                        <a:t>Zoom in and look at your images at 100%-200% magnification. If they look clear, they will print well. </a:t>
                      </a:r>
                    </a:p>
                  </a:txBody>
                  <a:tcPr marL="182880" marT="137160">
                    <a:solidFill>
                      <a:srgbClr val="010101"/>
                    </a:solidFill>
                  </a:tcPr>
                </a:tc>
                <a:tc hMerge="1">
                  <a:txBody>
                    <a:bodyPr/>
                    <a:lstStyle/>
                    <a:p>
                      <a:endParaRPr lang="en-US" sz="2400" dirty="0">
                        <a:solidFill>
                          <a:srgbClr val="1F3A4E"/>
                        </a:solidFill>
                      </a:endParaRPr>
                    </a:p>
                  </a:txBody>
                  <a:tcPr>
                    <a:solidFill>
                      <a:schemeClr val="tx1">
                        <a:lumMod val="95000"/>
                        <a:lumOff val="5000"/>
                      </a:schemeClr>
                    </a:solidFill>
                  </a:tcPr>
                </a:tc>
                <a:extLst>
                  <a:ext uri="{0D108BD9-81ED-4DB2-BD59-A6C34878D82A}">
                    <a16:rowId xmlns:a16="http://schemas.microsoft.com/office/drawing/2014/main" val="10007"/>
                  </a:ext>
                </a:extLst>
              </a:tr>
              <a:tr h="3187270">
                <a:tc gridSpan="2">
                  <a:txBody>
                    <a:bodyPr/>
                    <a:lstStyle/>
                    <a:p>
                      <a:pPr marL="0" marR="0" lvl="0" indent="0" algn="l" defTabSz="1518341" rtl="0" eaLnBrk="1" fontAlgn="auto" latinLnBrk="0" hangingPunct="1">
                        <a:lnSpc>
                          <a:spcPct val="100000"/>
                        </a:lnSpc>
                        <a:spcBef>
                          <a:spcPts val="0"/>
                        </a:spcBef>
                        <a:spcAft>
                          <a:spcPts val="0"/>
                        </a:spcAft>
                        <a:buClrTx/>
                        <a:buSzTx/>
                        <a:buFontTx/>
                        <a:buNone/>
                        <a:tabLst/>
                        <a:defRPr/>
                      </a:pPr>
                      <a:endParaRPr lang="en-US" sz="2000" noProof="0" dirty="0">
                        <a:solidFill>
                          <a:schemeClr val="bg1"/>
                        </a:solidFill>
                        <a:latin typeface="Arial"/>
                        <a:cs typeface="Arial"/>
                      </a:endParaRPr>
                    </a:p>
                  </a:txBody>
                  <a:tcPr marL="182880" marT="137160">
                    <a:blipFill rotWithShape="1">
                      <a:blip r:embed="rId6"/>
                      <a:stretch>
                        <a:fillRect/>
                      </a:stretch>
                    </a:blipFill>
                  </a:tcPr>
                </a:tc>
                <a:tc hMerge="1">
                  <a:txBody>
                    <a:bodyPr/>
                    <a:lstStyle/>
                    <a:p>
                      <a:endParaRPr lang="en-US"/>
                    </a:p>
                  </a:txBody>
                  <a:tcPr/>
                </a:tc>
                <a:extLst>
                  <a:ext uri="{0D108BD9-81ED-4DB2-BD59-A6C34878D82A}">
                    <a16:rowId xmlns:a16="http://schemas.microsoft.com/office/drawing/2014/main" val="10010"/>
                  </a:ext>
                </a:extLst>
              </a:tr>
            </a:tbl>
          </a:graphicData>
        </a:graphic>
      </p:graphicFrame>
      <p:graphicFrame>
        <p:nvGraphicFramePr>
          <p:cNvPr id="4" name="Table 3">
            <a:extLst>
              <a:ext uri="{FF2B5EF4-FFF2-40B4-BE49-F238E27FC236}">
                <a16:creationId xmlns:a16="http://schemas.microsoft.com/office/drawing/2014/main" id="{6338BD29-2BD7-AB47-B9B8-5033641D7C2D}"/>
              </a:ext>
            </a:extLst>
          </p:cNvPr>
          <p:cNvGraphicFramePr>
            <a:graphicFrameLocks noGrp="1"/>
          </p:cNvGraphicFramePr>
          <p:nvPr userDrawn="1">
            <p:extLst>
              <p:ext uri="{D42A27DB-BD31-4B8C-83A1-F6EECF244321}">
                <p14:modId xmlns:p14="http://schemas.microsoft.com/office/powerpoint/2010/main" val="336852881"/>
              </p:ext>
            </p:extLst>
          </p:nvPr>
        </p:nvGraphicFramePr>
        <p:xfrm>
          <a:off x="44695229" y="-84749"/>
          <a:ext cx="9430188" cy="33075070"/>
        </p:xfrm>
        <a:graphic>
          <a:graphicData uri="http://schemas.openxmlformats.org/drawingml/2006/table">
            <a:tbl>
              <a:tblPr firstRow="1" bandRow="1">
                <a:tableStyleId>{5C22544A-7EE6-4342-B048-85BDC9FD1C3A}</a:tableStyleId>
              </a:tblPr>
              <a:tblGrid>
                <a:gridCol w="3343835">
                  <a:extLst>
                    <a:ext uri="{9D8B030D-6E8A-4147-A177-3AD203B41FA5}">
                      <a16:colId xmlns:a16="http://schemas.microsoft.com/office/drawing/2014/main" val="20000"/>
                    </a:ext>
                  </a:extLst>
                </a:gridCol>
                <a:gridCol w="1381559">
                  <a:extLst>
                    <a:ext uri="{9D8B030D-6E8A-4147-A177-3AD203B41FA5}">
                      <a16:colId xmlns:a16="http://schemas.microsoft.com/office/drawing/2014/main" val="997673227"/>
                    </a:ext>
                  </a:extLst>
                </a:gridCol>
                <a:gridCol w="4704794">
                  <a:extLst>
                    <a:ext uri="{9D8B030D-6E8A-4147-A177-3AD203B41FA5}">
                      <a16:colId xmlns:a16="http://schemas.microsoft.com/office/drawing/2014/main" val="4164475170"/>
                    </a:ext>
                  </a:extLst>
                </a:gridCol>
              </a:tblGrid>
              <a:tr h="1756432">
                <a:tc gridSpan="3">
                  <a:txBody>
                    <a:bodyPr/>
                    <a:lstStyle/>
                    <a:p>
                      <a:pPr marL="0" marR="0" indent="0" algn="ctr" defTabSz="4388900" rtl="0" eaLnBrk="1" fontAlgn="auto" latinLnBrk="0" hangingPunct="1">
                        <a:lnSpc>
                          <a:spcPct val="100000"/>
                        </a:lnSpc>
                        <a:spcBef>
                          <a:spcPts val="0"/>
                        </a:spcBef>
                        <a:spcAft>
                          <a:spcPts val="0"/>
                        </a:spcAft>
                        <a:buClrTx/>
                        <a:buSzTx/>
                        <a:buFontTx/>
                        <a:buNone/>
                        <a:tabLst/>
                        <a:defRPr/>
                      </a:pPr>
                      <a:r>
                        <a:rPr lang="en-US" sz="4000" b="0" spc="600" dirty="0">
                          <a:solidFill>
                            <a:srgbClr val="1F3A4E"/>
                          </a:solidFill>
                          <a:latin typeface="Arial Black" panose="020B0A04020102020204" pitchFamily="34" charset="0"/>
                        </a:rPr>
                        <a:t>QUICK START GUIDE</a:t>
                      </a:r>
                      <a:br>
                        <a:rPr lang="en-US" sz="4000" b="0" spc="600" dirty="0">
                          <a:solidFill>
                            <a:srgbClr val="1F3A4E"/>
                          </a:solidFill>
                          <a:latin typeface="Arial Black" panose="020B0A04020102020204" pitchFamily="34" charset="0"/>
                        </a:rPr>
                      </a:br>
                      <a:r>
                        <a:rPr lang="en-US" sz="3200" b="1" spc="0" dirty="0">
                          <a:solidFill>
                            <a:srgbClr val="FF0000"/>
                          </a:solidFill>
                          <a:latin typeface="Trebuchet MS" pitchFamily="34" charset="0"/>
                        </a:rPr>
                        <a:t>(THIS SIDEBAR WILL NOT PRINT)</a:t>
                      </a:r>
                      <a:endParaRPr lang="en-US" sz="4000" b="1" spc="600" dirty="0">
                        <a:solidFill>
                          <a:schemeClr val="bg1"/>
                        </a:solidFill>
                        <a:latin typeface="Trebuchet MS" pitchFamily="34" charset="0"/>
                      </a:endParaRPr>
                    </a:p>
                  </a:txBody>
                  <a:tcPr marL="182880" marT="137160">
                    <a:solidFill>
                      <a:srgbClr val="FFC000"/>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563101">
                <a:tc gridSpan="3">
                  <a:txBody>
                    <a:bodyPr/>
                    <a:lstStyle/>
                    <a:p>
                      <a:pPr algn="l"/>
                      <a:r>
                        <a:rPr lang="en-US" sz="2800" b="1" baseline="0" dirty="0">
                          <a:solidFill>
                            <a:srgbClr val="FFC000"/>
                          </a:solidFill>
                          <a:latin typeface="Arial" panose="020B0604020202020204" pitchFamily="34" charset="0"/>
                          <a:cs typeface="Arial" panose="020B0604020202020204" pitchFamily="34" charset="0"/>
                        </a:rPr>
                        <a:t>How to change the template colors</a:t>
                      </a:r>
                    </a:p>
                    <a:p>
                      <a:pPr marL="0" indent="0" algn="l" defTabSz="114300"/>
                      <a:r>
                        <a:rPr lang="en-US" sz="2400" b="0" baseline="0" dirty="0">
                          <a:solidFill>
                            <a:srgbClr val="D9D9D9"/>
                          </a:solidFill>
                          <a:latin typeface="Arial" panose="020B0604020202020204" pitchFamily="34" charset="0"/>
                          <a:cs typeface="Arial" panose="020B0604020202020204" pitchFamily="34" charset="0"/>
                        </a:rPr>
                        <a:t>You can change the overall template color theme by clicking on the COLORS dropdown menu under the DESIGN tab. You can see a tutorial here: </a:t>
                      </a:r>
                      <a:r>
                        <a:rPr lang="en-US" sz="2400" dirty="0">
                          <a:solidFill>
                            <a:srgbClr val="FFC000"/>
                          </a:solidFill>
                          <a:hlinkClick r:id="rId7">
                            <a:extLst>
                              <a:ext uri="{A12FA001-AC4F-418D-AE19-62706E023703}">
                                <ahyp:hlinkClr xmlns:ahyp="http://schemas.microsoft.com/office/drawing/2018/hyperlinkcolor" val="tx"/>
                              </a:ext>
                            </a:extLst>
                          </a:hlinkClick>
                        </a:rPr>
                        <a:t>https://www.posterpresentations.com/how-to-change-the-research-poster-template-colors.html</a:t>
                      </a:r>
                      <a:endParaRPr lang="en-US" sz="2400" dirty="0">
                        <a:solidFill>
                          <a:srgbClr val="FFC000"/>
                        </a:solidFill>
                      </a:endParaRPr>
                    </a:p>
                    <a:p>
                      <a:pPr marL="0" indent="0" algn="l" defTabSz="114300"/>
                      <a:endParaRPr lang="en-US" sz="2400" b="0" baseline="0" dirty="0">
                        <a:solidFill>
                          <a:srgbClr val="D9D9D9"/>
                        </a:solidFill>
                        <a:latin typeface="Arial" panose="020B0604020202020204" pitchFamily="34" charset="0"/>
                        <a:cs typeface="Arial" panose="020B0604020202020204" pitchFamily="34" charset="0"/>
                      </a:endParaRPr>
                    </a:p>
                    <a:p>
                      <a:pPr marL="0" indent="0" algn="l" defTabSz="114300"/>
                      <a:r>
                        <a:rPr lang="en-US" sz="2400" b="0" baseline="0" dirty="0">
                          <a:solidFill>
                            <a:srgbClr val="D9D9D9"/>
                          </a:solidFill>
                          <a:latin typeface="Arial" panose="020B0604020202020204" pitchFamily="34" charset="0"/>
                          <a:cs typeface="Arial" panose="020B0604020202020204" pitchFamily="34" charset="0"/>
                        </a:rPr>
                        <a:t>You can also manually change the color of individual elements by going to VIEW &gt; SLIDE MASTER. On the left side of your screen select the background master where you can change the template background, column sizes, etc. </a:t>
                      </a:r>
                    </a:p>
                    <a:p>
                      <a:pPr marL="0" indent="0" algn="l" defTabSz="114300"/>
                      <a:endParaRPr lang="en-US" sz="2400" b="0" baseline="0" dirty="0">
                        <a:solidFill>
                          <a:srgbClr val="D9D9D9"/>
                        </a:solidFill>
                        <a:latin typeface="Arial" panose="020B0604020202020204" pitchFamily="34" charset="0"/>
                        <a:cs typeface="Arial" panose="020B0604020202020204" pitchFamily="34" charset="0"/>
                      </a:endParaRPr>
                    </a:p>
                    <a:p>
                      <a:pPr marL="0" indent="0" algn="l" defTabSz="114300"/>
                      <a:r>
                        <a:rPr lang="en-US" sz="2400" b="0" baseline="0" dirty="0">
                          <a:solidFill>
                            <a:srgbClr val="D9D9D9"/>
                          </a:solidFill>
                          <a:latin typeface="Arial" panose="020B0604020202020204" pitchFamily="34" charset="0"/>
                          <a:cs typeface="Arial" panose="020B0604020202020204" pitchFamily="34" charset="0"/>
                        </a:rPr>
                        <a:t>After you finish working on the SLIDE MASTER, it is important that you go to VIEW &gt; NORMAL to continue working on your poster. </a:t>
                      </a:r>
                    </a:p>
                  </a:txBody>
                  <a:tcPr marL="182880" marT="137160">
                    <a:solidFill>
                      <a:schemeClr val="tx1"/>
                    </a:solidFill>
                  </a:tcPr>
                </a:tc>
                <a:tc hMerge="1">
                  <a:txBody>
                    <a:bodyPr/>
                    <a:lstStyle/>
                    <a:p>
                      <a:endParaRPr lang="en-US" sz="2400" dirty="0">
                        <a:solidFill>
                          <a:srgbClr val="1F3A4E"/>
                        </a:solidFill>
                      </a:endParaRPr>
                    </a:p>
                  </a:txBody>
                  <a:tcPr marL="182880" marT="137160">
                    <a:blipFill rotWithShape="1">
                      <a:blip r:embed="rId8"/>
                      <a:stretch>
                        <a:fillRect/>
                      </a:stretch>
                    </a:blipFill>
                  </a:tcPr>
                </a:tc>
                <a:tc hMerge="1">
                  <a:txBody>
                    <a:bodyPr/>
                    <a:lstStyle/>
                    <a:p>
                      <a:endParaRPr lang="en-US"/>
                    </a:p>
                  </a:txBody>
                  <a:tcPr/>
                </a:tc>
                <a:extLst>
                  <a:ext uri="{0D108BD9-81ED-4DB2-BD59-A6C34878D82A}">
                    <a16:rowId xmlns:a16="http://schemas.microsoft.com/office/drawing/2014/main" val="10001"/>
                  </a:ext>
                </a:extLst>
              </a:tr>
              <a:tr h="3667719">
                <a:tc gridSpan="3">
                  <a:txBody>
                    <a:bodyPr/>
                    <a:lstStyle/>
                    <a:p>
                      <a:r>
                        <a:rPr lang="en-US" sz="2800" b="1" dirty="0">
                          <a:solidFill>
                            <a:srgbClr val="FFC000"/>
                          </a:solidFill>
                          <a:latin typeface="Arial" panose="020B0604020202020204" pitchFamily="34" charset="0"/>
                          <a:cs typeface="Arial" panose="020B0604020202020204" pitchFamily="34" charset="0"/>
                        </a:rPr>
                        <a:t>How to change the column layout configuration</a:t>
                      </a:r>
                    </a:p>
                    <a:p>
                      <a:r>
                        <a:rPr lang="en-US" sz="2400" dirty="0">
                          <a:solidFill>
                            <a:srgbClr val="D9D9D9"/>
                          </a:solidFill>
                          <a:latin typeface="Arial" panose="020B0604020202020204" pitchFamily="34" charset="0"/>
                          <a:cs typeface="Arial" panose="020B0604020202020204" pitchFamily="34" charset="0"/>
                        </a:rPr>
                        <a:t>You can manually change the configuration on the columns by going to VIEW &gt; SLIDE MASTER. You can delete columns, resize them or modify them as needed for your layout. </a:t>
                      </a:r>
                    </a:p>
                    <a:p>
                      <a:pPr marL="0" marR="0" indent="0" algn="l" defTabSz="3765366" rtl="0" eaLnBrk="1" fontAlgn="auto" latinLnBrk="0" hangingPunct="1">
                        <a:lnSpc>
                          <a:spcPct val="100000"/>
                        </a:lnSpc>
                        <a:spcBef>
                          <a:spcPts val="0"/>
                        </a:spcBef>
                        <a:spcAft>
                          <a:spcPts val="0"/>
                        </a:spcAft>
                        <a:buClrTx/>
                        <a:buSzTx/>
                        <a:buFontTx/>
                        <a:buNone/>
                        <a:tabLst/>
                        <a:defRPr/>
                      </a:pPr>
                      <a:r>
                        <a:rPr lang="en-US" sz="2400" dirty="0">
                          <a:solidFill>
                            <a:srgbClr val="D9D9D9"/>
                          </a:solidFill>
                          <a:latin typeface="Arial" panose="020B0604020202020204" pitchFamily="34" charset="0"/>
                          <a:cs typeface="Arial" panose="020B0604020202020204" pitchFamily="34" charset="0"/>
                        </a:rPr>
                        <a:t>You can see a tutorial here: </a:t>
                      </a:r>
                      <a:r>
                        <a:rPr lang="en-US" sz="2400" u="sng" dirty="0">
                          <a:solidFill>
                            <a:srgbClr val="FFC000"/>
                          </a:solidFill>
                          <a:latin typeface="Arial" panose="020B0604020202020204" pitchFamily="34" charset="0"/>
                          <a:cs typeface="Arial" panose="020B0604020202020204" pitchFamily="34" charset="0"/>
                        </a:rPr>
                        <a:t>https://</a:t>
                      </a:r>
                      <a:r>
                        <a:rPr lang="en-US" sz="2400" u="sng" dirty="0" err="1">
                          <a:solidFill>
                            <a:srgbClr val="FFC000"/>
                          </a:solidFill>
                          <a:latin typeface="Arial" panose="020B0604020202020204" pitchFamily="34" charset="0"/>
                          <a:cs typeface="Arial" panose="020B0604020202020204" pitchFamily="34" charset="0"/>
                        </a:rPr>
                        <a:t>www.posterpresentations.com</a:t>
                      </a:r>
                      <a:r>
                        <a:rPr lang="en-US" sz="2400" u="sng" dirty="0">
                          <a:solidFill>
                            <a:srgbClr val="FFC000"/>
                          </a:solidFill>
                          <a:latin typeface="Arial" panose="020B0604020202020204" pitchFamily="34" charset="0"/>
                          <a:cs typeface="Arial" panose="020B0604020202020204" pitchFamily="34" charset="0"/>
                        </a:rPr>
                        <a:t>/how-to-change-the-column-</a:t>
                      </a:r>
                      <a:r>
                        <a:rPr lang="en-US" sz="2400" u="sng" dirty="0" err="1">
                          <a:solidFill>
                            <a:srgbClr val="FFC000"/>
                          </a:solidFill>
                          <a:latin typeface="Arial" panose="020B0604020202020204" pitchFamily="34" charset="0"/>
                          <a:cs typeface="Arial" panose="020B0604020202020204" pitchFamily="34" charset="0"/>
                        </a:rPr>
                        <a:t>configuration.html</a:t>
                      </a:r>
                      <a:endParaRPr lang="en-US" u="sng" dirty="0">
                        <a:solidFill>
                          <a:srgbClr val="FFC000"/>
                        </a:solidFill>
                      </a:endParaRPr>
                    </a:p>
                  </a:txBody>
                  <a:tcPr marL="182880" marT="137160">
                    <a:solidFill>
                      <a:schemeClr val="tx1"/>
                    </a:solidFill>
                  </a:tcPr>
                </a:tc>
                <a:tc hMerge="1">
                  <a:txBody>
                    <a:bodyPr/>
                    <a:lstStyle/>
                    <a:p>
                      <a:endParaRPr lang="en-US" sz="2400" dirty="0">
                        <a:solidFill>
                          <a:srgbClr val="1F3A4E"/>
                        </a:solidFill>
                      </a:endParaRPr>
                    </a:p>
                  </a:txBody>
                  <a:tcPr marL="182880" marT="137160">
                    <a:blipFill rotWithShape="1">
                      <a:blip r:embed="rId9"/>
                      <a:stretch>
                        <a:fillRect/>
                      </a:stretch>
                    </a:blipFill>
                  </a:tcPr>
                </a:tc>
                <a:tc hMerge="1">
                  <a:txBody>
                    <a:bodyPr/>
                    <a:lstStyle/>
                    <a:p>
                      <a:endParaRPr lang="en-US" dirty="0"/>
                    </a:p>
                  </a:txBody>
                  <a:tcPr marL="182880" marT="137160">
                    <a:solidFill>
                      <a:srgbClr val="010101"/>
                    </a:solidFill>
                  </a:tcPr>
                </a:tc>
                <a:extLst>
                  <a:ext uri="{0D108BD9-81ED-4DB2-BD59-A6C34878D82A}">
                    <a16:rowId xmlns:a16="http://schemas.microsoft.com/office/drawing/2014/main" val="10004"/>
                  </a:ext>
                </a:extLst>
              </a:tr>
              <a:tr h="5177074">
                <a:tc gridSpan="2">
                  <a:txBody>
                    <a:bodyPr/>
                    <a:lstStyle/>
                    <a:p>
                      <a:pPr marL="0" marR="0" lvl="0" indent="0" algn="l" defTabSz="1518341" rtl="0" eaLnBrk="1" fontAlgn="auto" latinLnBrk="0" hangingPunct="1">
                        <a:lnSpc>
                          <a:spcPct val="100000"/>
                        </a:lnSpc>
                        <a:spcBef>
                          <a:spcPts val="0"/>
                        </a:spcBef>
                        <a:spcAft>
                          <a:spcPts val="0"/>
                        </a:spcAft>
                        <a:buClrTx/>
                        <a:buSzTx/>
                        <a:buFontTx/>
                        <a:buNone/>
                        <a:tabLst/>
                        <a:defRPr/>
                      </a:pPr>
                      <a:endParaRPr lang="en-US" sz="2400" noProof="0" dirty="0">
                        <a:solidFill>
                          <a:srgbClr val="D9D9D9"/>
                        </a:solidFill>
                        <a:latin typeface="Arial" panose="020B0604020202020204" pitchFamily="34" charset="0"/>
                        <a:cs typeface="Arial" panose="020B0604020202020204" pitchFamily="34" charset="0"/>
                      </a:endParaRPr>
                    </a:p>
                  </a:txBody>
                  <a:tcPr marL="182880" marT="137160">
                    <a:blipFill dpi="0" rotWithShape="1">
                      <a:blip r:embed="rId10">
                        <a:extLst>
                          <a:ext uri="{28A0092B-C50C-407E-A947-70E740481C1C}">
                            <a14:useLocalDpi xmlns:a14="http://schemas.microsoft.com/office/drawing/2010/main" val="0"/>
                          </a:ext>
                        </a:extLst>
                      </a:blip>
                      <a:srcRect/>
                      <a:stretch>
                        <a:fillRect/>
                      </a:stretch>
                    </a:blipFill>
                  </a:tcPr>
                </a:tc>
                <a:tc hMerge="1">
                  <a:txBody>
                    <a:bodyPr/>
                    <a:lstStyle/>
                    <a:p>
                      <a:endParaRPr lang="en-US"/>
                    </a:p>
                  </a:txBody>
                  <a:tcPr/>
                </a:tc>
                <a:tc rowSpan="2">
                  <a:txBody>
                    <a:bodyPr/>
                    <a:lstStyle/>
                    <a:p>
                      <a:pPr marL="0" marR="0" lvl="0" indent="0" algn="l" defTabSz="1518341" rtl="0" eaLnBrk="1" fontAlgn="auto" latinLnBrk="0" hangingPunct="1">
                        <a:lnSpc>
                          <a:spcPct val="100000"/>
                        </a:lnSpc>
                        <a:spcBef>
                          <a:spcPts val="0"/>
                        </a:spcBef>
                        <a:spcAft>
                          <a:spcPts val="0"/>
                        </a:spcAft>
                        <a:buClrTx/>
                        <a:buSzTx/>
                        <a:buFontTx/>
                        <a:buNone/>
                        <a:tabLst/>
                        <a:defRPr/>
                      </a:pPr>
                      <a:r>
                        <a:rPr lang="en-US" sz="2800" b="1" noProof="0" dirty="0">
                          <a:solidFill>
                            <a:srgbClr val="FFC000"/>
                          </a:solidFill>
                          <a:latin typeface="Arial" panose="020B0604020202020204" pitchFamily="34" charset="0"/>
                          <a:cs typeface="Arial" panose="020B0604020202020204" pitchFamily="34" charset="0"/>
                        </a:rPr>
                        <a:t>How to hide the QUICK START GUIDE bars from the sides of the template</a:t>
                      </a:r>
                    </a:p>
                    <a:p>
                      <a:pPr marL="0" marR="0" lvl="0" indent="0" algn="l" defTabSz="114300" rtl="0" eaLnBrk="1" fontAlgn="auto" latinLnBrk="0" hangingPunct="1">
                        <a:lnSpc>
                          <a:spcPct val="100000"/>
                        </a:lnSpc>
                        <a:spcBef>
                          <a:spcPts val="0"/>
                        </a:spcBef>
                        <a:spcAft>
                          <a:spcPts val="0"/>
                        </a:spcAft>
                        <a:buClrTx/>
                        <a:buSzTx/>
                        <a:buFontTx/>
                        <a:buNone/>
                        <a:tabLst/>
                        <a:defRPr/>
                      </a:pPr>
                      <a:r>
                        <a:rPr lang="en-US" sz="2400" noProof="0" dirty="0">
                          <a:solidFill>
                            <a:srgbClr val="D9D9D9"/>
                          </a:solidFill>
                          <a:latin typeface="Arial" panose="020B0604020202020204" pitchFamily="34" charset="0"/>
                          <a:cs typeface="Arial" panose="020B0604020202020204" pitchFamily="34" charset="0"/>
                        </a:rPr>
                        <a:t>The Quick Start</a:t>
                      </a:r>
                      <a:r>
                        <a:rPr lang="en-US" sz="2400" baseline="0" noProof="0" dirty="0">
                          <a:solidFill>
                            <a:srgbClr val="D9D9D9"/>
                          </a:solidFill>
                          <a:latin typeface="Arial" panose="020B0604020202020204" pitchFamily="34" charset="0"/>
                          <a:cs typeface="Arial" panose="020B0604020202020204" pitchFamily="34" charset="0"/>
                        </a:rPr>
                        <a:t> Guides</a:t>
                      </a:r>
                      <a:r>
                        <a:rPr lang="en-US" sz="2400" noProof="0" dirty="0">
                          <a:solidFill>
                            <a:srgbClr val="D9D9D9"/>
                          </a:solidFill>
                          <a:latin typeface="Arial" panose="020B0604020202020204" pitchFamily="34" charset="0"/>
                          <a:cs typeface="Arial" panose="020B0604020202020204" pitchFamily="34" charset="0"/>
                        </a:rPr>
                        <a:t> </a:t>
                      </a:r>
                      <a:r>
                        <a:rPr lang="en-US" sz="2400" u="sng" noProof="0" dirty="0">
                          <a:solidFill>
                            <a:srgbClr val="D9D9D9"/>
                          </a:solidFill>
                          <a:latin typeface="Arial" panose="020B0604020202020204" pitchFamily="34" charset="0"/>
                          <a:cs typeface="Arial" panose="020B0604020202020204" pitchFamily="34" charset="0"/>
                        </a:rPr>
                        <a:t>are outside the template’s printable area</a:t>
                      </a:r>
                      <a:r>
                        <a:rPr lang="en-US" sz="2400" noProof="0" dirty="0">
                          <a:solidFill>
                            <a:srgbClr val="D9D9D9"/>
                          </a:solidFill>
                          <a:latin typeface="Arial" panose="020B0604020202020204" pitchFamily="34" charset="0"/>
                          <a:cs typeface="Arial" panose="020B0604020202020204" pitchFamily="34" charset="0"/>
                        </a:rPr>
                        <a:t> and they will not be on the printed poster</a:t>
                      </a:r>
                      <a:r>
                        <a:rPr lang="en-US" sz="2400" baseline="0" noProof="0" dirty="0">
                          <a:solidFill>
                            <a:srgbClr val="D9D9D9"/>
                          </a:solidFill>
                          <a:latin typeface="Arial" panose="020B0604020202020204" pitchFamily="34" charset="0"/>
                          <a:cs typeface="Arial" panose="020B0604020202020204" pitchFamily="34" charset="0"/>
                        </a:rPr>
                        <a:t>. </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2400" baseline="0" noProof="0" dirty="0">
                        <a:solidFill>
                          <a:srgbClr val="D9D9D9"/>
                        </a:solidFill>
                        <a:latin typeface="Arial" panose="020B0604020202020204" pitchFamily="34" charset="0"/>
                        <a:cs typeface="Arial" panose="020B0604020202020204" pitchFamily="34" charset="0"/>
                      </a:endParaRPr>
                    </a:p>
                    <a:p>
                      <a:pPr marL="0" marR="0" lvl="0" indent="0" algn="l" defTabSz="114300" rtl="0" eaLnBrk="1" fontAlgn="auto" latinLnBrk="0" hangingPunct="1">
                        <a:lnSpc>
                          <a:spcPct val="100000"/>
                        </a:lnSpc>
                        <a:spcBef>
                          <a:spcPts val="0"/>
                        </a:spcBef>
                        <a:spcAft>
                          <a:spcPts val="0"/>
                        </a:spcAft>
                        <a:buClrTx/>
                        <a:buSzTx/>
                        <a:buFontTx/>
                        <a:buNone/>
                        <a:tabLst/>
                        <a:defRPr/>
                      </a:pPr>
                      <a:r>
                        <a:rPr lang="en-US" sz="2400" baseline="0" noProof="0" dirty="0">
                          <a:solidFill>
                            <a:srgbClr val="D9D9D9"/>
                          </a:solidFill>
                          <a:latin typeface="Arial" panose="020B0604020202020204" pitchFamily="34" charset="0"/>
                          <a:cs typeface="Arial" panose="020B0604020202020204" pitchFamily="34" charset="0"/>
                        </a:rPr>
                        <a:t>If you create a PDF file from your template, the guides will not be included.</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2400" baseline="0" noProof="0" dirty="0">
                        <a:solidFill>
                          <a:srgbClr val="D9D9D9"/>
                        </a:solidFill>
                        <a:latin typeface="Arial" panose="020B0604020202020204" pitchFamily="34" charset="0"/>
                        <a:cs typeface="Arial" panose="020B0604020202020204" pitchFamily="34" charset="0"/>
                      </a:endParaRPr>
                    </a:p>
                    <a:p>
                      <a:pPr marL="0" marR="0" lvl="0" indent="0" algn="l" defTabSz="114300" rtl="0" eaLnBrk="1" fontAlgn="auto" latinLnBrk="0" hangingPunct="1">
                        <a:lnSpc>
                          <a:spcPct val="100000"/>
                        </a:lnSpc>
                        <a:spcBef>
                          <a:spcPts val="0"/>
                        </a:spcBef>
                        <a:spcAft>
                          <a:spcPts val="0"/>
                        </a:spcAft>
                        <a:buClrTx/>
                        <a:buSzTx/>
                        <a:buFontTx/>
                        <a:buNone/>
                        <a:tabLst/>
                        <a:defRPr/>
                      </a:pPr>
                      <a:r>
                        <a:rPr lang="en-US" sz="2400" baseline="0" noProof="0" dirty="0">
                          <a:solidFill>
                            <a:srgbClr val="D9D9D9"/>
                          </a:solidFill>
                          <a:latin typeface="Arial" panose="020B0604020202020204" pitchFamily="34" charset="0"/>
                          <a:cs typeface="Arial" panose="020B0604020202020204" pitchFamily="34" charset="0"/>
                        </a:rPr>
                        <a:t>To hide the guides click on the </a:t>
                      </a:r>
                      <a:r>
                        <a:rPr lang="en-US" sz="2400" b="1" baseline="0" noProof="0" dirty="0">
                          <a:solidFill>
                            <a:srgbClr val="D9D9D9"/>
                          </a:solidFill>
                          <a:latin typeface="Arial" panose="020B0604020202020204" pitchFamily="34" charset="0"/>
                          <a:cs typeface="Arial" panose="020B0604020202020204" pitchFamily="34" charset="0"/>
                        </a:rPr>
                        <a:t>Home</a:t>
                      </a:r>
                      <a:r>
                        <a:rPr lang="en-US" sz="2400" baseline="0" noProof="0" dirty="0">
                          <a:solidFill>
                            <a:srgbClr val="D9D9D9"/>
                          </a:solidFill>
                          <a:latin typeface="Arial" panose="020B0604020202020204" pitchFamily="34" charset="0"/>
                          <a:cs typeface="Arial" panose="020B0604020202020204" pitchFamily="34" charset="0"/>
                        </a:rPr>
                        <a:t> tab (top of the screen) and then click on the </a:t>
                      </a:r>
                      <a:r>
                        <a:rPr lang="en-US" sz="2400" b="1" baseline="0" noProof="0" dirty="0">
                          <a:solidFill>
                            <a:srgbClr val="D9D9D9"/>
                          </a:solidFill>
                          <a:latin typeface="Arial" panose="020B0604020202020204" pitchFamily="34" charset="0"/>
                          <a:cs typeface="Arial" panose="020B0604020202020204" pitchFamily="34" charset="0"/>
                        </a:rPr>
                        <a:t>Layout</a:t>
                      </a:r>
                      <a:r>
                        <a:rPr lang="en-US" sz="2400" baseline="0" noProof="0" dirty="0">
                          <a:solidFill>
                            <a:srgbClr val="D9D9D9"/>
                          </a:solidFill>
                          <a:latin typeface="Arial" panose="020B0604020202020204" pitchFamily="34" charset="0"/>
                          <a:cs typeface="Arial" panose="020B0604020202020204" pitchFamily="34" charset="0"/>
                        </a:rPr>
                        <a:t> button below to see the available layouts. Choose the </a:t>
                      </a:r>
                      <a:r>
                        <a:rPr lang="en-US" sz="2400" b="1" baseline="0" noProof="0" dirty="0">
                          <a:solidFill>
                            <a:srgbClr val="D9D9D9"/>
                          </a:solidFill>
                          <a:latin typeface="Arial" panose="020B0604020202020204" pitchFamily="34" charset="0"/>
                          <a:cs typeface="Arial" panose="020B0604020202020204" pitchFamily="34" charset="0"/>
                        </a:rPr>
                        <a:t>Without Guides </a:t>
                      </a:r>
                      <a:r>
                        <a:rPr lang="en-US" sz="2400" b="0" baseline="0" noProof="0" dirty="0">
                          <a:solidFill>
                            <a:srgbClr val="D9D9D9"/>
                          </a:solidFill>
                          <a:latin typeface="Arial" panose="020B0604020202020204" pitchFamily="34" charset="0"/>
                          <a:cs typeface="Arial" panose="020B0604020202020204" pitchFamily="34" charset="0"/>
                        </a:rPr>
                        <a:t>layout</a:t>
                      </a:r>
                      <a:r>
                        <a:rPr lang="en-US" sz="2400" baseline="0" noProof="0" dirty="0">
                          <a:solidFill>
                            <a:srgbClr val="D9D9D9"/>
                          </a:solidFill>
                          <a:latin typeface="Arial" panose="020B0604020202020204" pitchFamily="34" charset="0"/>
                          <a:cs typeface="Arial" panose="020B0604020202020204" pitchFamily="34" charset="0"/>
                        </a:rPr>
                        <a:t>.</a:t>
                      </a:r>
                      <a:endParaRPr lang="en-US" sz="2400" noProof="0" dirty="0">
                        <a:solidFill>
                          <a:srgbClr val="D9D9D9"/>
                        </a:solidFill>
                        <a:latin typeface="Arial" panose="020B0604020202020204" pitchFamily="34" charset="0"/>
                        <a:cs typeface="Arial" panose="020B0604020202020204" pitchFamily="34" charset="0"/>
                      </a:endParaRP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2400" noProof="0" dirty="0">
                        <a:solidFill>
                          <a:srgbClr val="D9D9D9"/>
                        </a:solidFill>
                        <a:latin typeface="Arial" panose="020B0604020202020204" pitchFamily="34" charset="0"/>
                        <a:cs typeface="Arial" panose="020B0604020202020204" pitchFamily="34" charset="0"/>
                      </a:endParaRPr>
                    </a:p>
                  </a:txBody>
                  <a:tcPr marL="182880" marT="137160">
                    <a:solidFill>
                      <a:srgbClr val="010101"/>
                    </a:solidFill>
                  </a:tcPr>
                </a:tc>
                <a:extLst>
                  <a:ext uri="{0D108BD9-81ED-4DB2-BD59-A6C34878D82A}">
                    <a16:rowId xmlns:a16="http://schemas.microsoft.com/office/drawing/2014/main" val="10005"/>
                  </a:ext>
                </a:extLst>
              </a:tr>
              <a:tr h="2888327">
                <a:tc gridSpan="2">
                  <a:txBody>
                    <a:bodyPr/>
                    <a:lstStyle/>
                    <a:p>
                      <a:pPr marL="0" marR="0" lvl="0" indent="0" algn="l" defTabSz="1518341" rtl="0" eaLnBrk="1" fontAlgn="auto" latinLnBrk="0" hangingPunct="1">
                        <a:lnSpc>
                          <a:spcPct val="100000"/>
                        </a:lnSpc>
                        <a:spcBef>
                          <a:spcPts val="0"/>
                        </a:spcBef>
                        <a:spcAft>
                          <a:spcPts val="0"/>
                        </a:spcAft>
                        <a:buClrTx/>
                        <a:buSzTx/>
                        <a:buFontTx/>
                        <a:buNone/>
                        <a:tabLst/>
                        <a:defRPr/>
                      </a:pPr>
                      <a:endParaRPr lang="en-US" sz="2400" noProof="0" dirty="0">
                        <a:solidFill>
                          <a:srgbClr val="D9D9D9"/>
                        </a:solidFill>
                        <a:latin typeface="Arial" panose="020B0604020202020204" pitchFamily="34" charset="0"/>
                        <a:cs typeface="Arial" panose="020B0604020202020204" pitchFamily="34" charset="0"/>
                      </a:endParaRPr>
                    </a:p>
                  </a:txBody>
                  <a:tcPr marL="182880" marT="137160">
                    <a:solidFill>
                      <a:srgbClr val="010101"/>
                    </a:solidFill>
                  </a:tcPr>
                </a:tc>
                <a:tc hMerge="1">
                  <a:txBody>
                    <a:bodyPr/>
                    <a:lstStyle/>
                    <a:p>
                      <a:endParaRPr lang="en-US"/>
                    </a:p>
                  </a:txBody>
                  <a:tcPr/>
                </a:tc>
                <a:tc vMerge="1">
                  <a:txBody>
                    <a:bodyPr/>
                    <a:lstStyle/>
                    <a:p>
                      <a:endParaRPr lang="en-US"/>
                    </a:p>
                  </a:txBody>
                  <a:tcPr/>
                </a:tc>
                <a:extLst>
                  <a:ext uri="{0D108BD9-81ED-4DB2-BD59-A6C34878D82A}">
                    <a16:rowId xmlns:a16="http://schemas.microsoft.com/office/drawing/2014/main" val="1766341567"/>
                  </a:ext>
                </a:extLst>
              </a:tr>
              <a:tr h="3781426">
                <a:tc gridSpan="2">
                  <a:txBody>
                    <a:bodyPr/>
                    <a:lstStyle/>
                    <a:p>
                      <a:r>
                        <a:rPr lang="en-US" sz="2800" b="1" dirty="0">
                          <a:solidFill>
                            <a:srgbClr val="FFC000"/>
                          </a:solidFill>
                          <a:latin typeface="Arial" panose="020B0604020202020204" pitchFamily="34" charset="0"/>
                          <a:cs typeface="Arial" panose="020B0604020202020204" pitchFamily="34" charset="0"/>
                        </a:rPr>
                        <a:t>How to</a:t>
                      </a:r>
                      <a:r>
                        <a:rPr lang="en-US" sz="2800" b="1" baseline="0" dirty="0">
                          <a:solidFill>
                            <a:srgbClr val="FFC000"/>
                          </a:solidFill>
                          <a:latin typeface="Arial" panose="020B0604020202020204" pitchFamily="34" charset="0"/>
                          <a:cs typeface="Arial" panose="020B0604020202020204" pitchFamily="34" charset="0"/>
                        </a:rPr>
                        <a:t> preview your poster prior to printing</a:t>
                      </a:r>
                      <a:endParaRPr lang="en-US" sz="2800" b="1" dirty="0">
                        <a:solidFill>
                          <a:srgbClr val="FFC000"/>
                        </a:solidFill>
                        <a:latin typeface="Arial" panose="020B0604020202020204" pitchFamily="34" charset="0"/>
                        <a:cs typeface="Arial" panose="020B0604020202020204" pitchFamily="34" charset="0"/>
                      </a:endParaRPr>
                    </a:p>
                    <a:p>
                      <a:r>
                        <a:rPr lang="en-US" sz="2400" dirty="0">
                          <a:solidFill>
                            <a:srgbClr val="D9D9D9"/>
                          </a:solidFill>
                          <a:latin typeface="Arial" panose="020B0604020202020204" pitchFamily="34" charset="0"/>
                          <a:cs typeface="Arial" panose="020B0604020202020204" pitchFamily="34" charset="0"/>
                        </a:rPr>
                        <a:t>You can preview your poster at any time by pressing the </a:t>
                      </a:r>
                      <a:r>
                        <a:rPr lang="en-US" sz="2400" dirty="0">
                          <a:solidFill>
                            <a:srgbClr val="FFC000"/>
                          </a:solidFill>
                          <a:latin typeface="Arial" panose="020B0604020202020204" pitchFamily="34" charset="0"/>
                          <a:cs typeface="Arial" panose="020B0604020202020204" pitchFamily="34" charset="0"/>
                        </a:rPr>
                        <a:t>F5 key</a:t>
                      </a:r>
                      <a:r>
                        <a:rPr lang="en-US" sz="2400" dirty="0">
                          <a:solidFill>
                            <a:srgbClr val="D9D9D9"/>
                          </a:solidFill>
                          <a:latin typeface="Arial" panose="020B0604020202020204" pitchFamily="34" charset="0"/>
                          <a:cs typeface="Arial" panose="020B0604020202020204" pitchFamily="34" charset="0"/>
                        </a:rPr>
                        <a:t> on your keyboard. You will see on the screen what's on your poster and how it should look when printed. Press the </a:t>
                      </a:r>
                      <a:r>
                        <a:rPr lang="en-US" sz="2400" dirty="0">
                          <a:solidFill>
                            <a:srgbClr val="FFC000"/>
                          </a:solidFill>
                          <a:latin typeface="Arial" panose="020B0604020202020204" pitchFamily="34" charset="0"/>
                          <a:cs typeface="Arial" panose="020B0604020202020204" pitchFamily="34" charset="0"/>
                        </a:rPr>
                        <a:t>ESC key </a:t>
                      </a:r>
                      <a:r>
                        <a:rPr lang="en-US" sz="2400" dirty="0">
                          <a:solidFill>
                            <a:srgbClr val="D9D9D9"/>
                          </a:solidFill>
                          <a:latin typeface="Arial" panose="020B0604020202020204" pitchFamily="34" charset="0"/>
                          <a:cs typeface="Arial" panose="020B0604020202020204" pitchFamily="34" charset="0"/>
                        </a:rPr>
                        <a:t>to exit Preview.</a:t>
                      </a:r>
                    </a:p>
                  </a:txBody>
                  <a:tcPr marL="182880" marT="137160">
                    <a:solidFill>
                      <a:srgbClr val="010101"/>
                    </a:solidFill>
                  </a:tcPr>
                </a:tc>
                <a:tc hMerge="1">
                  <a:txBody>
                    <a:bodyPr/>
                    <a:lstStyle/>
                    <a:p>
                      <a:endParaRPr lang="en-US"/>
                    </a:p>
                  </a:txBody>
                  <a:tcPr/>
                </a:tc>
                <a:tc>
                  <a:txBody>
                    <a:bodyPr/>
                    <a:lstStyle/>
                    <a:p>
                      <a:pPr algn="ctr"/>
                      <a:r>
                        <a:rPr lang="en-US" sz="11500" b="1" dirty="0">
                          <a:solidFill>
                            <a:srgbClr val="D9D9D9"/>
                          </a:solidFill>
                          <a:latin typeface="Arial" panose="020B0604020202020204" pitchFamily="34" charset="0"/>
                          <a:cs typeface="Arial" panose="020B0604020202020204" pitchFamily="34" charset="0"/>
                        </a:rPr>
                        <a:t>F5</a:t>
                      </a:r>
                      <a:r>
                        <a:rPr lang="en-US" sz="2400" baseline="0" dirty="0">
                          <a:solidFill>
                            <a:srgbClr val="D9D9D9"/>
                          </a:solidFill>
                          <a:latin typeface="Arial" panose="020B0604020202020204" pitchFamily="34" charset="0"/>
                          <a:cs typeface="Arial" panose="020B0604020202020204" pitchFamily="34" charset="0"/>
                        </a:rPr>
                        <a:t> </a:t>
                      </a:r>
                      <a:endParaRPr lang="en-US" dirty="0"/>
                    </a:p>
                  </a:txBody>
                  <a:tcPr marL="182880" marT="137160" anchor="ctr">
                    <a:solidFill>
                      <a:schemeClr val="tx1">
                        <a:lumMod val="95000"/>
                        <a:lumOff val="5000"/>
                      </a:schemeClr>
                    </a:solidFill>
                  </a:tcPr>
                </a:tc>
                <a:extLst>
                  <a:ext uri="{0D108BD9-81ED-4DB2-BD59-A6C34878D82A}">
                    <a16:rowId xmlns:a16="http://schemas.microsoft.com/office/drawing/2014/main" val="10006"/>
                  </a:ext>
                </a:extLst>
              </a:tr>
              <a:tr h="5674009">
                <a:tc gridSpan="3">
                  <a:txBody>
                    <a:bodyPr/>
                    <a:lstStyle/>
                    <a:p>
                      <a:pPr marL="0" marR="0" lvl="0" indent="0" algn="l" defTabSz="1518341" rtl="0" eaLnBrk="1" fontAlgn="auto" latinLnBrk="0" hangingPunct="1">
                        <a:lnSpc>
                          <a:spcPct val="100000"/>
                        </a:lnSpc>
                        <a:spcBef>
                          <a:spcPts val="0"/>
                        </a:spcBef>
                        <a:spcAft>
                          <a:spcPts val="0"/>
                        </a:spcAft>
                        <a:buClrTx/>
                        <a:buSzTx/>
                        <a:buFontTx/>
                        <a:buNone/>
                        <a:tabLst/>
                        <a:defRPr/>
                      </a:pPr>
                      <a:r>
                        <a:rPr lang="en-US" sz="2800" b="1" noProof="0" dirty="0">
                          <a:solidFill>
                            <a:srgbClr val="FFC000"/>
                          </a:solidFill>
                          <a:latin typeface="Arial"/>
                          <a:cs typeface="Arial"/>
                        </a:rPr>
                        <a:t>How to 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lang="en-US" sz="2400" noProof="0" dirty="0">
                          <a:solidFill>
                            <a:srgbClr val="D9D9D9"/>
                          </a:solidFill>
                          <a:latin typeface="Arial"/>
                          <a:cs typeface="Arial"/>
                        </a:rPr>
                        <a:t>When you are ready to have your poster printed go online to </a:t>
                      </a:r>
                      <a:r>
                        <a:rPr lang="en-US" sz="2400" noProof="0" dirty="0" err="1">
                          <a:solidFill>
                            <a:srgbClr val="FFC000"/>
                          </a:solidFill>
                          <a:latin typeface="Arial"/>
                          <a:cs typeface="Arial"/>
                        </a:rPr>
                        <a:t>PosterPresentations.com</a:t>
                      </a:r>
                      <a:r>
                        <a:rPr lang="en-US" sz="2400" noProof="0" dirty="0">
                          <a:solidFill>
                            <a:srgbClr val="D9D9D9"/>
                          </a:solidFill>
                          <a:latin typeface="Arial"/>
                          <a:cs typeface="Arial"/>
                        </a:rPr>
                        <a:t> and click on the "</a:t>
                      </a:r>
                      <a:r>
                        <a:rPr lang="en-US" sz="2400" noProof="0" dirty="0">
                          <a:solidFill>
                            <a:srgbClr val="FFC000"/>
                          </a:solidFill>
                          <a:latin typeface="Arial"/>
                          <a:cs typeface="Arial"/>
                        </a:rPr>
                        <a:t>Order Your Poster</a:t>
                      </a:r>
                      <a:r>
                        <a:rPr lang="en-US" sz="2400" noProof="0" dirty="0">
                          <a:solidFill>
                            <a:srgbClr val="D9D9D9"/>
                          </a:solidFill>
                          <a:latin typeface="Arial"/>
                          <a:cs typeface="Arial"/>
                        </a:rPr>
                        <a:t>" button. You can have your poster printed on professional papers, fabric for easy traveling and a variety of other materials. </a:t>
                      </a:r>
                    </a:p>
                    <a:p>
                      <a:pPr marL="0" marR="0" lvl="0" indent="0" algn="l" defTabSz="114300" rtl="0" eaLnBrk="1" fontAlgn="auto" latinLnBrk="0" hangingPunct="1">
                        <a:lnSpc>
                          <a:spcPct val="100000"/>
                        </a:lnSpc>
                        <a:spcBef>
                          <a:spcPts val="0"/>
                        </a:spcBef>
                        <a:spcAft>
                          <a:spcPts val="0"/>
                        </a:spcAft>
                        <a:buClrTx/>
                        <a:buSzTx/>
                        <a:buFontTx/>
                        <a:buNone/>
                        <a:tabLst/>
                        <a:defRPr/>
                      </a:pPr>
                      <a:r>
                        <a:rPr lang="en-US" sz="2400" noProof="0" dirty="0">
                          <a:solidFill>
                            <a:srgbClr val="D9D9D9"/>
                          </a:solidFill>
                          <a:latin typeface="Arial"/>
                          <a:cs typeface="Arial"/>
                        </a:rPr>
                        <a:t>If you submit a PowerPoint document, you will be receiving a PDF proof for your approval prior to printing. If your order is placed and paid for before noon (Pacific time) Monday-Friday, your order will ship out that same day. FedEx Next day, Second day, Third day, and Free Ground services are offered. </a:t>
                      </a:r>
                    </a:p>
                    <a:p>
                      <a:pPr marL="0" marR="0" lvl="0" indent="0" algn="l" defTabSz="114300" rtl="0" eaLnBrk="1" fontAlgn="auto" latinLnBrk="0" hangingPunct="1">
                        <a:lnSpc>
                          <a:spcPct val="100000"/>
                        </a:lnSpc>
                        <a:spcBef>
                          <a:spcPts val="0"/>
                        </a:spcBef>
                        <a:spcAft>
                          <a:spcPts val="0"/>
                        </a:spcAft>
                        <a:buClrTx/>
                        <a:buSzTx/>
                        <a:buFontTx/>
                        <a:buNone/>
                        <a:tabLst/>
                        <a:defRPr/>
                      </a:pPr>
                      <a:br>
                        <a:rPr lang="en-US" sz="2400" noProof="0" dirty="0">
                          <a:solidFill>
                            <a:srgbClr val="D9D9D9"/>
                          </a:solidFill>
                          <a:latin typeface="Arial"/>
                          <a:cs typeface="Arial"/>
                        </a:rPr>
                      </a:br>
                      <a:r>
                        <a:rPr lang="en-US" sz="2400" noProof="0" dirty="0">
                          <a:solidFill>
                            <a:srgbClr val="D9D9D9"/>
                          </a:solidFill>
                          <a:latin typeface="Arial"/>
                          <a:cs typeface="Arial"/>
                        </a:rPr>
                        <a:t>Go to </a:t>
                      </a:r>
                      <a:r>
                        <a:rPr lang="en-US" sz="2400" noProof="0" dirty="0" err="1">
                          <a:solidFill>
                            <a:srgbClr val="FFC000"/>
                          </a:solidFill>
                          <a:latin typeface="Arial"/>
                          <a:cs typeface="Arial"/>
                        </a:rPr>
                        <a:t>PosterPresentations.com</a:t>
                      </a:r>
                      <a:r>
                        <a:rPr lang="en-US" sz="2400" noProof="0" dirty="0">
                          <a:solidFill>
                            <a:srgbClr val="D9D9D9"/>
                          </a:solidFill>
                          <a:latin typeface="Arial"/>
                          <a:cs typeface="Arial"/>
                        </a:rPr>
                        <a:t> for more information.</a:t>
                      </a:r>
                    </a:p>
                  </a:txBody>
                  <a:tcPr marL="182880" marT="137160">
                    <a:solidFill>
                      <a:srgbClr val="01010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7"/>
                  </a:ext>
                </a:extLst>
              </a:tr>
              <a:tr h="1354778">
                <a:tc gridSpan="3">
                  <a:txBody>
                    <a:bodyPr/>
                    <a:lstStyle/>
                    <a:p>
                      <a:endParaRPr lang="en-US" sz="2400" dirty="0">
                        <a:solidFill>
                          <a:srgbClr val="1F3A4E"/>
                        </a:solidFill>
                      </a:endParaRPr>
                    </a:p>
                  </a:txBody>
                  <a:tcPr marL="182880" marT="137160">
                    <a:blipFill dpi="0" rotWithShape="1">
                      <a:blip r:embed="rId11">
                        <a:extLst>
                          <a:ext uri="{28A0092B-C50C-407E-A947-70E740481C1C}">
                            <a14:useLocalDpi xmlns:a14="http://schemas.microsoft.com/office/drawing/2010/main" val="0"/>
                          </a:ext>
                        </a:extLst>
                      </a:blip>
                      <a:srcRect/>
                      <a:stretch>
                        <a:fillRect/>
                      </a:stretch>
                    </a:blip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8"/>
                  </a:ext>
                </a:extLst>
              </a:tr>
              <a:tr h="3212204">
                <a:tc>
                  <a:txBody>
                    <a:bodyPr/>
                    <a:lstStyle/>
                    <a:p>
                      <a:pPr>
                        <a:lnSpc>
                          <a:spcPts val="2600"/>
                        </a:lnSpc>
                      </a:pPr>
                      <a:r>
                        <a:rPr lang="en-US" sz="2000" dirty="0">
                          <a:solidFill>
                            <a:schemeClr val="bg1">
                              <a:lumMod val="85000"/>
                            </a:schemeClr>
                          </a:solidFill>
                          <a:latin typeface="Arial"/>
                          <a:cs typeface="Arial"/>
                        </a:rPr>
                        <a:t>© 2019</a:t>
                      </a:r>
                      <a:r>
                        <a:rPr lang="en-US" sz="2000" baseline="0" dirty="0">
                          <a:solidFill>
                            <a:schemeClr val="bg1">
                              <a:lumMod val="85000"/>
                            </a:schemeClr>
                          </a:solidFill>
                          <a:latin typeface="Arial"/>
                          <a:cs typeface="Arial"/>
                        </a:rPr>
                        <a:t> </a:t>
                      </a:r>
                      <a:r>
                        <a:rPr lang="en-US" sz="2000" dirty="0" err="1">
                          <a:solidFill>
                            <a:schemeClr val="bg1">
                              <a:lumMod val="85000"/>
                            </a:schemeClr>
                          </a:solidFill>
                          <a:latin typeface="Arial"/>
                          <a:cs typeface="Arial"/>
                        </a:rPr>
                        <a:t>PosterPresentations.com</a:t>
                      </a:r>
                      <a:br>
                        <a:rPr lang="en-US" sz="2000" dirty="0">
                          <a:solidFill>
                            <a:schemeClr val="bg1">
                              <a:lumMod val="85000"/>
                            </a:schemeClr>
                          </a:solidFill>
                          <a:latin typeface="Arial"/>
                          <a:cs typeface="Arial"/>
                        </a:rPr>
                      </a:br>
                      <a:r>
                        <a:rPr lang="en-US" sz="2000" dirty="0">
                          <a:solidFill>
                            <a:schemeClr val="bg1">
                              <a:lumMod val="85000"/>
                            </a:schemeClr>
                          </a:solidFill>
                          <a:latin typeface="Arial"/>
                          <a:cs typeface="Arial"/>
                        </a:rPr>
                        <a:t>2117 Fourth Street ,</a:t>
                      </a:r>
                      <a:r>
                        <a:rPr lang="en-US" sz="2000" baseline="0" dirty="0">
                          <a:solidFill>
                            <a:schemeClr val="bg1">
                              <a:lumMod val="85000"/>
                            </a:schemeClr>
                          </a:solidFill>
                          <a:latin typeface="Arial"/>
                          <a:cs typeface="Arial"/>
                        </a:rPr>
                        <a:t> STE C        </a:t>
                      </a:r>
                    </a:p>
                    <a:p>
                      <a:pPr>
                        <a:lnSpc>
                          <a:spcPts val="2600"/>
                        </a:lnSpc>
                      </a:pPr>
                      <a:r>
                        <a:rPr lang="en-US" sz="2000" baseline="0" dirty="0">
                          <a:solidFill>
                            <a:schemeClr val="bg1">
                              <a:lumMod val="85000"/>
                            </a:schemeClr>
                          </a:solidFill>
                          <a:latin typeface="Arial"/>
                          <a:cs typeface="Arial"/>
                        </a:rPr>
                        <a:t>Berkeley CA 94710 USA</a:t>
                      </a:r>
                      <a:endParaRPr lang="en-US" sz="2000" dirty="0">
                        <a:solidFill>
                          <a:schemeClr val="bg1">
                            <a:lumMod val="85000"/>
                          </a:schemeClr>
                        </a:solidFill>
                        <a:latin typeface="Arial"/>
                        <a:cs typeface="Arial"/>
                      </a:endParaRPr>
                    </a:p>
                  </a:txBody>
                  <a:tcPr marL="182880" marT="137160">
                    <a:solidFill>
                      <a:srgbClr val="010101"/>
                    </a:solidFill>
                  </a:tcPr>
                </a:tc>
                <a:tc gridSpan="2">
                  <a:txBody>
                    <a:bodyPr/>
                    <a:lstStyle/>
                    <a:p>
                      <a:pPr marL="0" marR="0" indent="0" algn="l" defTabSz="4388900" rtl="0" eaLnBrk="1" fontAlgn="auto" latinLnBrk="0" hangingPunct="1">
                        <a:lnSpc>
                          <a:spcPct val="100000"/>
                        </a:lnSpc>
                        <a:spcBef>
                          <a:spcPts val="0"/>
                        </a:spcBef>
                        <a:spcAft>
                          <a:spcPts val="0"/>
                        </a:spcAft>
                        <a:buClrTx/>
                        <a:buSzTx/>
                        <a:buFontTx/>
                        <a:buNone/>
                        <a:tabLst/>
                        <a:defRPr/>
                      </a:pPr>
                      <a:r>
                        <a:rPr lang="en-US" sz="2400" b="1" dirty="0">
                          <a:solidFill>
                            <a:srgbClr val="D0D0D0"/>
                          </a:solidFill>
                          <a:latin typeface="Arial"/>
                          <a:cs typeface="Arial"/>
                        </a:rPr>
                        <a:t>For complete tutorials</a:t>
                      </a:r>
                      <a:r>
                        <a:rPr lang="en-US" sz="2400" b="1" baseline="0" dirty="0">
                          <a:solidFill>
                            <a:srgbClr val="D0D0D0"/>
                          </a:solidFill>
                          <a:latin typeface="Arial"/>
                          <a:cs typeface="Arial"/>
                        </a:rPr>
                        <a:t> visit:</a:t>
                      </a:r>
                    </a:p>
                    <a:p>
                      <a:pPr marL="0" marR="0" indent="0" algn="l" defTabSz="4388900" rtl="0" eaLnBrk="1" fontAlgn="auto" latinLnBrk="0" hangingPunct="1">
                        <a:lnSpc>
                          <a:spcPct val="100000"/>
                        </a:lnSpc>
                        <a:spcBef>
                          <a:spcPts val="0"/>
                        </a:spcBef>
                        <a:spcAft>
                          <a:spcPts val="0"/>
                        </a:spcAft>
                        <a:buClrTx/>
                        <a:buSzTx/>
                        <a:buFontTx/>
                        <a:buNone/>
                        <a:tabLst/>
                        <a:defRPr/>
                      </a:pPr>
                      <a:r>
                        <a:rPr lang="en-US" sz="1800" b="1" dirty="0">
                          <a:solidFill>
                            <a:srgbClr val="FFC000"/>
                          </a:solidFill>
                          <a:latin typeface="Arial"/>
                          <a:cs typeface="Arial"/>
                        </a:rPr>
                        <a:t>https://</a:t>
                      </a:r>
                      <a:r>
                        <a:rPr lang="en-US" sz="1800" b="1" dirty="0" err="1">
                          <a:solidFill>
                            <a:srgbClr val="FFC000"/>
                          </a:solidFill>
                          <a:latin typeface="Arial"/>
                          <a:cs typeface="Arial"/>
                        </a:rPr>
                        <a:t>www.posterpresentations.com</a:t>
                      </a:r>
                      <a:r>
                        <a:rPr lang="en-US" sz="1800" b="1" dirty="0">
                          <a:solidFill>
                            <a:srgbClr val="FFC000"/>
                          </a:solidFill>
                          <a:latin typeface="Arial"/>
                          <a:cs typeface="Arial"/>
                        </a:rPr>
                        <a:t>/</a:t>
                      </a:r>
                      <a:r>
                        <a:rPr lang="en-US" sz="1800" b="1" dirty="0" err="1">
                          <a:solidFill>
                            <a:srgbClr val="FFC000"/>
                          </a:solidFill>
                          <a:latin typeface="Arial"/>
                          <a:cs typeface="Arial"/>
                        </a:rPr>
                        <a:t>helpdesk.html</a:t>
                      </a:r>
                      <a:endParaRPr lang="en-US" sz="1800" dirty="0">
                        <a:solidFill>
                          <a:schemeClr val="bg1">
                            <a:lumMod val="85000"/>
                          </a:schemeClr>
                        </a:solidFill>
                        <a:latin typeface="Arial"/>
                        <a:cs typeface="Arial"/>
                      </a:endParaRPr>
                    </a:p>
                  </a:txBody>
                  <a:tcPr marL="182880" marT="137160">
                    <a:solidFill>
                      <a:srgbClr val="010101"/>
                    </a:solidFill>
                  </a:tcPr>
                </a:tc>
                <a:tc hMerge="1">
                  <a:txBody>
                    <a:bodyPr/>
                    <a:lstStyle/>
                    <a:p>
                      <a:endParaRPr lang="en-US"/>
                    </a:p>
                  </a:txBody>
                  <a:tcPr/>
                </a:tc>
                <a:extLst>
                  <a:ext uri="{0D108BD9-81ED-4DB2-BD59-A6C34878D82A}">
                    <a16:rowId xmlns:a16="http://schemas.microsoft.com/office/drawing/2014/main" val="10009"/>
                  </a:ext>
                </a:extLst>
              </a:tr>
            </a:tbl>
          </a:graphicData>
        </a:graphic>
      </p:graphicFrame>
    </p:spTree>
  </p:cSld>
  <p:clrMap bg1="lt1" tx1="dk1" bg2="lt2" tx2="dk2" accent1="accent1" accent2="accent2" accent3="accent3" accent4="accent4" accent5="accent5" accent6="accent6" hlink="hlink" folHlink="folHlink"/>
  <p:sldLayoutIdLst>
    <p:sldLayoutId id="2147483652" r:id="rId1"/>
  </p:sldLayoutIdLst>
  <p:txStyles>
    <p:titleStyle>
      <a:lvl1pPr algn="ctr" defTabSz="4388900" rtl="0" eaLnBrk="1" latinLnBrk="0" hangingPunct="1">
        <a:spcBef>
          <a:spcPct val="0"/>
        </a:spcBef>
        <a:buNone/>
        <a:defRPr sz="8800" kern="1200">
          <a:solidFill>
            <a:schemeClr val="bg1"/>
          </a:solidFill>
          <a:latin typeface="Trebuchet MS" pitchFamily="34" charset="0"/>
          <a:ea typeface="+mj-ea"/>
          <a:cs typeface="+mj-cs"/>
        </a:defRPr>
      </a:lvl1pPr>
    </p:titleStyle>
    <p:bodyStyle>
      <a:lvl1pPr marL="1645838" indent="-1645838" algn="l" defTabSz="4388900" rtl="0" eaLnBrk="1" latinLnBrk="0" hangingPunct="1">
        <a:spcBef>
          <a:spcPct val="20000"/>
        </a:spcBef>
        <a:buFont typeface="Arial" pitchFamily="34" charset="0"/>
        <a:buChar char="•"/>
        <a:defRPr sz="15400" kern="1200">
          <a:solidFill>
            <a:schemeClr val="tx1"/>
          </a:solidFill>
          <a:latin typeface="+mn-lt"/>
          <a:ea typeface="+mn-ea"/>
          <a:cs typeface="+mn-cs"/>
        </a:defRPr>
      </a:lvl1pPr>
      <a:lvl2pPr marL="3565982" indent="-1371531" algn="l" defTabSz="4388900" rtl="0" eaLnBrk="1" latinLnBrk="0" hangingPunct="1">
        <a:spcBef>
          <a:spcPct val="20000"/>
        </a:spcBef>
        <a:buFont typeface="Arial" pitchFamily="34" charset="0"/>
        <a:buChar char="–"/>
        <a:defRPr sz="13500" kern="1200">
          <a:solidFill>
            <a:schemeClr val="tx1"/>
          </a:solidFill>
          <a:latin typeface="+mn-lt"/>
          <a:ea typeface="+mn-ea"/>
          <a:cs typeface="+mn-cs"/>
        </a:defRPr>
      </a:lvl2pPr>
      <a:lvl3pPr marL="5486126" indent="-1097226" algn="l" defTabSz="4388900" rtl="0" eaLnBrk="1" latinLnBrk="0" hangingPunct="1">
        <a:spcBef>
          <a:spcPct val="20000"/>
        </a:spcBef>
        <a:buFont typeface="Arial" pitchFamily="34" charset="0"/>
        <a:buChar char="•"/>
        <a:defRPr sz="11600" kern="1200">
          <a:solidFill>
            <a:schemeClr val="tx1"/>
          </a:solidFill>
          <a:latin typeface="+mn-lt"/>
          <a:ea typeface="+mn-ea"/>
          <a:cs typeface="+mn-cs"/>
        </a:defRPr>
      </a:lvl3pPr>
      <a:lvl4pPr marL="7680577"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4pPr>
      <a:lvl5pPr marL="9875026"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5pPr>
      <a:lvl6pPr marL="12069477"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6pPr>
      <a:lvl7pPr marL="14263926"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7pPr>
      <a:lvl8pPr marL="16458377"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8pPr>
      <a:lvl9pPr marL="18652827"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9pPr>
    </p:bodyStyle>
    <p:otherStyle>
      <a:defPPr>
        <a:defRPr lang="en-US"/>
      </a:defPPr>
      <a:lvl1pPr marL="0" algn="l" defTabSz="4388900" rtl="0" eaLnBrk="1" latinLnBrk="0" hangingPunct="1">
        <a:defRPr sz="8600" kern="1200">
          <a:solidFill>
            <a:schemeClr val="tx1"/>
          </a:solidFill>
          <a:latin typeface="+mn-lt"/>
          <a:ea typeface="+mn-ea"/>
          <a:cs typeface="+mn-cs"/>
        </a:defRPr>
      </a:lvl1pPr>
      <a:lvl2pPr marL="2194451" algn="l" defTabSz="4388900" rtl="0" eaLnBrk="1" latinLnBrk="0" hangingPunct="1">
        <a:defRPr sz="8600" kern="1200">
          <a:solidFill>
            <a:schemeClr val="tx1"/>
          </a:solidFill>
          <a:latin typeface="+mn-lt"/>
          <a:ea typeface="+mn-ea"/>
          <a:cs typeface="+mn-cs"/>
        </a:defRPr>
      </a:lvl2pPr>
      <a:lvl3pPr marL="4388900" algn="l" defTabSz="4388900" rtl="0" eaLnBrk="1" latinLnBrk="0" hangingPunct="1">
        <a:defRPr sz="8600" kern="1200">
          <a:solidFill>
            <a:schemeClr val="tx1"/>
          </a:solidFill>
          <a:latin typeface="+mn-lt"/>
          <a:ea typeface="+mn-ea"/>
          <a:cs typeface="+mn-cs"/>
        </a:defRPr>
      </a:lvl3pPr>
      <a:lvl4pPr marL="6583351" algn="l" defTabSz="4388900" rtl="0" eaLnBrk="1" latinLnBrk="0" hangingPunct="1">
        <a:defRPr sz="8600" kern="1200">
          <a:solidFill>
            <a:schemeClr val="tx1"/>
          </a:solidFill>
          <a:latin typeface="+mn-lt"/>
          <a:ea typeface="+mn-ea"/>
          <a:cs typeface="+mn-cs"/>
        </a:defRPr>
      </a:lvl4pPr>
      <a:lvl5pPr marL="8777801" algn="l" defTabSz="4388900" rtl="0" eaLnBrk="1" latinLnBrk="0" hangingPunct="1">
        <a:defRPr sz="8600" kern="1200">
          <a:solidFill>
            <a:schemeClr val="tx1"/>
          </a:solidFill>
          <a:latin typeface="+mn-lt"/>
          <a:ea typeface="+mn-ea"/>
          <a:cs typeface="+mn-cs"/>
        </a:defRPr>
      </a:lvl5pPr>
      <a:lvl6pPr marL="10972252" algn="l" defTabSz="4388900" rtl="0" eaLnBrk="1" latinLnBrk="0" hangingPunct="1">
        <a:defRPr sz="8600" kern="1200">
          <a:solidFill>
            <a:schemeClr val="tx1"/>
          </a:solidFill>
          <a:latin typeface="+mn-lt"/>
          <a:ea typeface="+mn-ea"/>
          <a:cs typeface="+mn-cs"/>
        </a:defRPr>
      </a:lvl6pPr>
      <a:lvl7pPr marL="13166703" algn="l" defTabSz="4388900" rtl="0" eaLnBrk="1" latinLnBrk="0" hangingPunct="1">
        <a:defRPr sz="8600" kern="1200">
          <a:solidFill>
            <a:schemeClr val="tx1"/>
          </a:solidFill>
          <a:latin typeface="+mn-lt"/>
          <a:ea typeface="+mn-ea"/>
          <a:cs typeface="+mn-cs"/>
        </a:defRPr>
      </a:lvl7pPr>
      <a:lvl8pPr marL="15361152" algn="l" defTabSz="4388900" rtl="0" eaLnBrk="1" latinLnBrk="0" hangingPunct="1">
        <a:defRPr sz="8600" kern="1200">
          <a:solidFill>
            <a:schemeClr val="tx1"/>
          </a:solidFill>
          <a:latin typeface="+mn-lt"/>
          <a:ea typeface="+mn-ea"/>
          <a:cs typeface="+mn-cs"/>
        </a:defRPr>
      </a:lvl8pPr>
      <a:lvl9pPr marL="17555603" algn="l" defTabSz="4388900" rtl="0" eaLnBrk="1" latinLnBrk="0" hangingPunct="1">
        <a:defRPr sz="8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Text Box 14"/>
          <p:cNvSpPr txBox="1">
            <a:spLocks noChangeArrowheads="1"/>
          </p:cNvSpPr>
          <p:nvPr/>
        </p:nvSpPr>
        <p:spPr bwMode="auto">
          <a:xfrm>
            <a:off x="1567305" y="32390910"/>
            <a:ext cx="2514600" cy="341436"/>
          </a:xfrm>
          <a:prstGeom prst="rect">
            <a:avLst/>
          </a:prstGeom>
          <a:noFill/>
          <a:ln w="9525">
            <a:noFill/>
            <a:miter lim="800000"/>
            <a:headEnd/>
            <a:tailEnd/>
          </a:ln>
          <a:effectLst/>
        </p:spPr>
        <p:txBody>
          <a:bodyPr lIns="91263" tIns="45623" rIns="91263" bIns="45623">
            <a:spAutoFit/>
          </a:bodyPr>
          <a:lstStyle/>
          <a:p>
            <a:pPr eaLnBrk="0" hangingPunct="0">
              <a:lnSpc>
                <a:spcPct val="65000"/>
              </a:lnSpc>
              <a:spcBef>
                <a:spcPct val="50000"/>
              </a:spcBef>
              <a:defRPr/>
            </a:pPr>
            <a:r>
              <a:rPr lang="en-US" sz="500" b="1" dirty="0">
                <a:solidFill>
                  <a:schemeClr val="bg1">
                    <a:lumMod val="75000"/>
                  </a:schemeClr>
                </a:solidFill>
                <a:latin typeface="Arial" charset="0"/>
              </a:rPr>
              <a:t>RESEARCH POSTER PRESENTATION DESIGN © 2019</a:t>
            </a:r>
          </a:p>
          <a:p>
            <a:pPr eaLnBrk="0" hangingPunct="0">
              <a:lnSpc>
                <a:spcPct val="65000"/>
              </a:lnSpc>
              <a:spcBef>
                <a:spcPct val="50000"/>
              </a:spcBef>
              <a:defRPr/>
            </a:pPr>
            <a:r>
              <a:rPr lang="en-US" sz="1100" b="1" dirty="0">
                <a:solidFill>
                  <a:schemeClr val="bg1">
                    <a:lumMod val="75000"/>
                  </a:schemeClr>
                </a:solidFill>
                <a:latin typeface="Arial" charset="0"/>
              </a:rPr>
              <a:t>www.PosterPresentations.com</a:t>
            </a:r>
          </a:p>
        </p:txBody>
      </p:sp>
    </p:spTree>
    <p:extLst>
      <p:ext uri="{BB962C8B-B14F-4D97-AF65-F5344CB8AC3E}">
        <p14:creationId xmlns:p14="http://schemas.microsoft.com/office/powerpoint/2010/main" val="717728416"/>
      </p:ext>
    </p:extLst>
  </p:cSld>
  <p:clrMap bg1="lt1" tx1="dk1" bg2="lt2" tx2="dk2" accent1="accent1" accent2="accent2" accent3="accent3" accent4="accent4" accent5="accent5" accent6="accent6" hlink="hlink" folHlink="folHlink"/>
  <p:sldLayoutIdLst>
    <p:sldLayoutId id="2147483654" r:id="rId1"/>
  </p:sldLayoutIdLst>
  <p:txStyles>
    <p:titleStyle>
      <a:lvl1pPr algn="ctr" defTabSz="4388900" rtl="0" eaLnBrk="1" latinLnBrk="0" hangingPunct="1">
        <a:spcBef>
          <a:spcPct val="0"/>
        </a:spcBef>
        <a:buNone/>
        <a:defRPr sz="8800" kern="1200">
          <a:solidFill>
            <a:schemeClr val="bg1"/>
          </a:solidFill>
          <a:latin typeface="Trebuchet MS" pitchFamily="34" charset="0"/>
          <a:ea typeface="+mj-ea"/>
          <a:cs typeface="+mj-cs"/>
        </a:defRPr>
      </a:lvl1pPr>
    </p:titleStyle>
    <p:bodyStyle>
      <a:lvl1pPr marL="1645838" indent="-1645838" algn="l" defTabSz="4388900" rtl="0" eaLnBrk="1" latinLnBrk="0" hangingPunct="1">
        <a:spcBef>
          <a:spcPct val="20000"/>
        </a:spcBef>
        <a:buFont typeface="Arial" pitchFamily="34" charset="0"/>
        <a:buChar char="•"/>
        <a:defRPr sz="15400" kern="1200">
          <a:solidFill>
            <a:schemeClr val="tx1"/>
          </a:solidFill>
          <a:latin typeface="+mn-lt"/>
          <a:ea typeface="+mn-ea"/>
          <a:cs typeface="+mn-cs"/>
        </a:defRPr>
      </a:lvl1pPr>
      <a:lvl2pPr marL="3565982" indent="-1371531" algn="l" defTabSz="4388900" rtl="0" eaLnBrk="1" latinLnBrk="0" hangingPunct="1">
        <a:spcBef>
          <a:spcPct val="20000"/>
        </a:spcBef>
        <a:buFont typeface="Arial" pitchFamily="34" charset="0"/>
        <a:buChar char="–"/>
        <a:defRPr sz="13500" kern="1200">
          <a:solidFill>
            <a:schemeClr val="tx1"/>
          </a:solidFill>
          <a:latin typeface="+mn-lt"/>
          <a:ea typeface="+mn-ea"/>
          <a:cs typeface="+mn-cs"/>
        </a:defRPr>
      </a:lvl2pPr>
      <a:lvl3pPr marL="5486126" indent="-1097226" algn="l" defTabSz="4388900" rtl="0" eaLnBrk="1" latinLnBrk="0" hangingPunct="1">
        <a:spcBef>
          <a:spcPct val="20000"/>
        </a:spcBef>
        <a:buFont typeface="Arial" pitchFamily="34" charset="0"/>
        <a:buChar char="•"/>
        <a:defRPr sz="11600" kern="1200">
          <a:solidFill>
            <a:schemeClr val="tx1"/>
          </a:solidFill>
          <a:latin typeface="+mn-lt"/>
          <a:ea typeface="+mn-ea"/>
          <a:cs typeface="+mn-cs"/>
        </a:defRPr>
      </a:lvl3pPr>
      <a:lvl4pPr marL="7680577"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4pPr>
      <a:lvl5pPr marL="9875026"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5pPr>
      <a:lvl6pPr marL="12069477"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6pPr>
      <a:lvl7pPr marL="14263926"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7pPr>
      <a:lvl8pPr marL="16458377"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8pPr>
      <a:lvl9pPr marL="18652827"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9pPr>
    </p:bodyStyle>
    <p:otherStyle>
      <a:defPPr>
        <a:defRPr lang="en-US"/>
      </a:defPPr>
      <a:lvl1pPr marL="0" algn="l" defTabSz="4388900" rtl="0" eaLnBrk="1" latinLnBrk="0" hangingPunct="1">
        <a:defRPr sz="8600" kern="1200">
          <a:solidFill>
            <a:schemeClr val="tx1"/>
          </a:solidFill>
          <a:latin typeface="+mn-lt"/>
          <a:ea typeface="+mn-ea"/>
          <a:cs typeface="+mn-cs"/>
        </a:defRPr>
      </a:lvl1pPr>
      <a:lvl2pPr marL="2194451" algn="l" defTabSz="4388900" rtl="0" eaLnBrk="1" latinLnBrk="0" hangingPunct="1">
        <a:defRPr sz="8600" kern="1200">
          <a:solidFill>
            <a:schemeClr val="tx1"/>
          </a:solidFill>
          <a:latin typeface="+mn-lt"/>
          <a:ea typeface="+mn-ea"/>
          <a:cs typeface="+mn-cs"/>
        </a:defRPr>
      </a:lvl2pPr>
      <a:lvl3pPr marL="4388900" algn="l" defTabSz="4388900" rtl="0" eaLnBrk="1" latinLnBrk="0" hangingPunct="1">
        <a:defRPr sz="8600" kern="1200">
          <a:solidFill>
            <a:schemeClr val="tx1"/>
          </a:solidFill>
          <a:latin typeface="+mn-lt"/>
          <a:ea typeface="+mn-ea"/>
          <a:cs typeface="+mn-cs"/>
        </a:defRPr>
      </a:lvl3pPr>
      <a:lvl4pPr marL="6583351" algn="l" defTabSz="4388900" rtl="0" eaLnBrk="1" latinLnBrk="0" hangingPunct="1">
        <a:defRPr sz="8600" kern="1200">
          <a:solidFill>
            <a:schemeClr val="tx1"/>
          </a:solidFill>
          <a:latin typeface="+mn-lt"/>
          <a:ea typeface="+mn-ea"/>
          <a:cs typeface="+mn-cs"/>
        </a:defRPr>
      </a:lvl4pPr>
      <a:lvl5pPr marL="8777801" algn="l" defTabSz="4388900" rtl="0" eaLnBrk="1" latinLnBrk="0" hangingPunct="1">
        <a:defRPr sz="8600" kern="1200">
          <a:solidFill>
            <a:schemeClr val="tx1"/>
          </a:solidFill>
          <a:latin typeface="+mn-lt"/>
          <a:ea typeface="+mn-ea"/>
          <a:cs typeface="+mn-cs"/>
        </a:defRPr>
      </a:lvl5pPr>
      <a:lvl6pPr marL="10972252" algn="l" defTabSz="4388900" rtl="0" eaLnBrk="1" latinLnBrk="0" hangingPunct="1">
        <a:defRPr sz="8600" kern="1200">
          <a:solidFill>
            <a:schemeClr val="tx1"/>
          </a:solidFill>
          <a:latin typeface="+mn-lt"/>
          <a:ea typeface="+mn-ea"/>
          <a:cs typeface="+mn-cs"/>
        </a:defRPr>
      </a:lvl6pPr>
      <a:lvl7pPr marL="13166703" algn="l" defTabSz="4388900" rtl="0" eaLnBrk="1" latinLnBrk="0" hangingPunct="1">
        <a:defRPr sz="8600" kern="1200">
          <a:solidFill>
            <a:schemeClr val="tx1"/>
          </a:solidFill>
          <a:latin typeface="+mn-lt"/>
          <a:ea typeface="+mn-ea"/>
          <a:cs typeface="+mn-cs"/>
        </a:defRPr>
      </a:lvl7pPr>
      <a:lvl8pPr marL="15361152" algn="l" defTabSz="4388900" rtl="0" eaLnBrk="1" latinLnBrk="0" hangingPunct="1">
        <a:defRPr sz="8600" kern="1200">
          <a:solidFill>
            <a:schemeClr val="tx1"/>
          </a:solidFill>
          <a:latin typeface="+mn-lt"/>
          <a:ea typeface="+mn-ea"/>
          <a:cs typeface="+mn-cs"/>
        </a:defRPr>
      </a:lvl8pPr>
      <a:lvl9pPr marL="17555603" algn="l" defTabSz="4388900" rtl="0" eaLnBrk="1" latinLnBrk="0" hangingPunct="1">
        <a:defRPr sz="8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image" Target="../media/image9.jpg"/><Relationship Id="rId7" Type="http://schemas.openxmlformats.org/officeDocument/2006/relationships/chart" Target="../charts/chart2.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chart" Target="../charts/chart1.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E8D1"/>
        </a:solidFill>
        <a:effectLst/>
      </p:bgPr>
    </p:bg>
    <p:spTree>
      <p:nvGrpSpPr>
        <p:cNvPr id="1" name=""/>
        <p:cNvGrpSpPr/>
        <p:nvPr/>
      </p:nvGrpSpPr>
      <p:grpSpPr>
        <a:xfrm>
          <a:off x="0" y="0"/>
          <a:ext cx="0" cy="0"/>
          <a:chOff x="0" y="0"/>
          <a:chExt cx="0" cy="0"/>
        </a:xfrm>
      </p:grpSpPr>
      <p:sp>
        <p:nvSpPr>
          <p:cNvPr id="9" name="Rectangle: Diagonal Corners Rounded 8">
            <a:extLst>
              <a:ext uri="{FF2B5EF4-FFF2-40B4-BE49-F238E27FC236}">
                <a16:creationId xmlns:a16="http://schemas.microsoft.com/office/drawing/2014/main" id="{A3CC5732-0A8B-544F-1E46-DD7AA2A0C6C0}"/>
              </a:ext>
            </a:extLst>
          </p:cNvPr>
          <p:cNvSpPr/>
          <p:nvPr/>
        </p:nvSpPr>
        <p:spPr>
          <a:xfrm>
            <a:off x="196287" y="5342463"/>
            <a:ext cx="10320200" cy="26593801"/>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Diagonal Corners Rounded 7">
            <a:extLst>
              <a:ext uri="{FF2B5EF4-FFF2-40B4-BE49-F238E27FC236}">
                <a16:creationId xmlns:a16="http://schemas.microsoft.com/office/drawing/2014/main" id="{951C7320-55DD-43B2-38AE-B6A8645D35D8}"/>
              </a:ext>
            </a:extLst>
          </p:cNvPr>
          <p:cNvSpPr/>
          <p:nvPr/>
        </p:nvSpPr>
        <p:spPr>
          <a:xfrm>
            <a:off x="11171210" y="5342466"/>
            <a:ext cx="10320200" cy="26593801"/>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Diagonal Corners Rounded 9">
            <a:extLst>
              <a:ext uri="{FF2B5EF4-FFF2-40B4-BE49-F238E27FC236}">
                <a16:creationId xmlns:a16="http://schemas.microsoft.com/office/drawing/2014/main" id="{2AFDBDDE-265B-47D9-85E6-B6AB962A6324}"/>
              </a:ext>
            </a:extLst>
          </p:cNvPr>
          <p:cNvSpPr/>
          <p:nvPr/>
        </p:nvSpPr>
        <p:spPr>
          <a:xfrm>
            <a:off x="33144656" y="5342464"/>
            <a:ext cx="10320200" cy="26593801"/>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Diagonal Corners Rounded 4">
            <a:extLst>
              <a:ext uri="{FF2B5EF4-FFF2-40B4-BE49-F238E27FC236}">
                <a16:creationId xmlns:a16="http://schemas.microsoft.com/office/drawing/2014/main" id="{0DE8788F-4E04-3845-3B3C-5222DC2BCEEB}"/>
              </a:ext>
            </a:extLst>
          </p:cNvPr>
          <p:cNvSpPr/>
          <p:nvPr/>
        </p:nvSpPr>
        <p:spPr>
          <a:xfrm>
            <a:off x="22157933" y="5342466"/>
            <a:ext cx="10320200" cy="26593801"/>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Text Placeholder 86">
            <a:extLst>
              <a:ext uri="{FF2B5EF4-FFF2-40B4-BE49-F238E27FC236}">
                <a16:creationId xmlns:a16="http://schemas.microsoft.com/office/drawing/2014/main" id="{B51B601C-AA87-C448-96E5-5B6D1C8B4249}"/>
              </a:ext>
            </a:extLst>
          </p:cNvPr>
          <p:cNvSpPr>
            <a:spLocks noGrp="1"/>
          </p:cNvSpPr>
          <p:nvPr>
            <p:ph type="body" sz="quarter" idx="10"/>
          </p:nvPr>
        </p:nvSpPr>
        <p:spPr>
          <a:xfrm>
            <a:off x="459674" y="6378481"/>
            <a:ext cx="10056813" cy="7419188"/>
          </a:xfrm>
        </p:spPr>
        <p:txBody>
          <a:bodyPr/>
          <a:lstStyle/>
          <a:p>
            <a:pPr marL="0" marR="0">
              <a:lnSpc>
                <a:spcPct val="106000"/>
              </a:lnSpc>
              <a:spcBef>
                <a:spcPts val="0"/>
              </a:spcBef>
              <a:spcAft>
                <a:spcPts val="800"/>
              </a:spcAft>
            </a:pP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Basch et al. (2018) found that 74% (</a:t>
            </a:r>
            <a:r>
              <a:rPr lang="en-US" sz="3200" i="1" dirty="0">
                <a:effectLst/>
                <a:latin typeface="Times New Roman" panose="02020603050405020304" pitchFamily="18" charset="0"/>
                <a:ea typeface="Calibri" panose="020F0502020204030204" pitchFamily="34" charset="0"/>
                <a:cs typeface="Times New Roman" panose="02020603050405020304" pitchFamily="18" charset="0"/>
              </a:rPr>
              <a:t>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=190) of students indicated that they would often or always use the internet for health information. Nutrition literacy is an important aspect of health literacy. Health literacy is defined as the skills or ability needed to comprehend and apply nutrition or health information (Svendsen et al., 2021). Nutrition misinformation can be harmful to an individual’s wellbeing because of the fallible, misleading, and erroneous content (Wansink, 2006). The purpose of this study was to </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explore students’ knowledge as it pertains to the inaccurate nutritional information found within social media.</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3200" dirty="0"/>
          </a:p>
        </p:txBody>
      </p:sp>
      <p:sp>
        <p:nvSpPr>
          <p:cNvPr id="88" name="Text Placeholder 87">
            <a:extLst>
              <a:ext uri="{FF2B5EF4-FFF2-40B4-BE49-F238E27FC236}">
                <a16:creationId xmlns:a16="http://schemas.microsoft.com/office/drawing/2014/main" id="{ED6BA1F4-974B-AA4D-BF12-3F1211493C26}"/>
              </a:ext>
            </a:extLst>
          </p:cNvPr>
          <p:cNvSpPr>
            <a:spLocks noGrp="1"/>
          </p:cNvSpPr>
          <p:nvPr>
            <p:ph type="body" sz="quarter" idx="11"/>
          </p:nvPr>
        </p:nvSpPr>
        <p:spPr>
          <a:xfrm>
            <a:off x="477827" y="5525666"/>
            <a:ext cx="10048875" cy="800211"/>
          </a:xfrm>
        </p:spPr>
        <p:txBody>
          <a:bodyPr/>
          <a:lstStyle/>
          <a:p>
            <a:r>
              <a:rPr lang="en-US" sz="4000" dirty="0"/>
              <a:t>Introduction</a:t>
            </a:r>
          </a:p>
        </p:txBody>
      </p:sp>
      <p:sp>
        <p:nvSpPr>
          <p:cNvPr id="89" name="Text Placeholder 88">
            <a:extLst>
              <a:ext uri="{FF2B5EF4-FFF2-40B4-BE49-F238E27FC236}">
                <a16:creationId xmlns:a16="http://schemas.microsoft.com/office/drawing/2014/main" id="{52482D9A-DD3A-3E4D-B5A8-692345FB258E}"/>
              </a:ext>
            </a:extLst>
          </p:cNvPr>
          <p:cNvSpPr>
            <a:spLocks noGrp="1"/>
          </p:cNvSpPr>
          <p:nvPr>
            <p:ph type="body" sz="quarter" idx="20"/>
          </p:nvPr>
        </p:nvSpPr>
        <p:spPr>
          <a:xfrm>
            <a:off x="411463" y="20588014"/>
            <a:ext cx="10050462" cy="800211"/>
          </a:xfrm>
        </p:spPr>
        <p:txBody>
          <a:bodyPr/>
          <a:lstStyle/>
          <a:p>
            <a:r>
              <a:rPr lang="en-US" sz="4000" dirty="0"/>
              <a:t>Learning Objective</a:t>
            </a:r>
          </a:p>
        </p:txBody>
      </p:sp>
      <p:sp>
        <p:nvSpPr>
          <p:cNvPr id="90" name="Text Placeholder 89">
            <a:extLst>
              <a:ext uri="{FF2B5EF4-FFF2-40B4-BE49-F238E27FC236}">
                <a16:creationId xmlns:a16="http://schemas.microsoft.com/office/drawing/2014/main" id="{B20DAE73-7398-3541-9047-3EF06FA94C0B}"/>
              </a:ext>
            </a:extLst>
          </p:cNvPr>
          <p:cNvSpPr>
            <a:spLocks noGrp="1"/>
          </p:cNvSpPr>
          <p:nvPr>
            <p:ph type="body" sz="quarter" idx="21"/>
          </p:nvPr>
        </p:nvSpPr>
        <p:spPr>
          <a:xfrm>
            <a:off x="11385400" y="6410993"/>
            <a:ext cx="10048874" cy="7213363"/>
          </a:xfrm>
        </p:spPr>
        <p:txBody>
          <a:bodyPr/>
          <a:lstStyle/>
          <a:p>
            <a:pPr marL="0" marR="0">
              <a:lnSpc>
                <a:spcPct val="106000"/>
              </a:lnSpc>
              <a:spcBef>
                <a:spcPts val="0"/>
              </a:spcBef>
              <a:spcAft>
                <a:spcPts val="800"/>
              </a:spcAft>
            </a:pP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A quantitative design was used. Participants included all college students (2800) aged 18-23 at a Midwestern university, 126 usable surveys were returned. The validated questionnaire used was the Short Food Literacy Questionnaire (SFLQ) that referenced the Food Guide Pyramid (FGP) and assessed critical and functional elements of food literacy of participants</a:t>
            </a:r>
            <a:r>
              <a:rPr lang="en-US" sz="3200" dirty="0">
                <a:ea typeface="Calibri" panose="020F0502020204030204" pitchFamily="34" charset="0"/>
              </a:rPr>
              <a:t> </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(Krause et al., 2018). </a:t>
            </a:r>
            <a:r>
              <a:rPr lang="en-US" sz="3200" dirty="0">
                <a:ea typeface="Calibri" panose="020F0502020204030204" pitchFamily="34" charset="0"/>
              </a:rPr>
              <a:t>Participants were asked questions about their confidence of recognizing trustworthy nutrition media, ability to recognize healthy food on social media, and confidence in nutritional and health knowledge.</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Descriptive statistics and Spearman’s rho test were used to analyze the data. </a:t>
            </a:r>
            <a:endParaRPr lang="en-US" sz="3200" dirty="0"/>
          </a:p>
        </p:txBody>
      </p:sp>
      <p:sp>
        <p:nvSpPr>
          <p:cNvPr id="91" name="Text Placeholder 90">
            <a:extLst>
              <a:ext uri="{FF2B5EF4-FFF2-40B4-BE49-F238E27FC236}">
                <a16:creationId xmlns:a16="http://schemas.microsoft.com/office/drawing/2014/main" id="{6A984DC8-C031-724D-9B33-B7D232AE5C5D}"/>
              </a:ext>
            </a:extLst>
          </p:cNvPr>
          <p:cNvSpPr>
            <a:spLocks noGrp="1"/>
          </p:cNvSpPr>
          <p:nvPr>
            <p:ph type="body" sz="quarter" idx="22"/>
          </p:nvPr>
        </p:nvSpPr>
        <p:spPr>
          <a:xfrm>
            <a:off x="11460162" y="5525666"/>
            <a:ext cx="10048875" cy="800211"/>
          </a:xfrm>
        </p:spPr>
        <p:txBody>
          <a:bodyPr/>
          <a:lstStyle/>
          <a:p>
            <a:r>
              <a:rPr lang="en-US" sz="4000" dirty="0"/>
              <a:t>Materials &amp; Methods</a:t>
            </a:r>
          </a:p>
        </p:txBody>
      </p:sp>
      <p:sp>
        <p:nvSpPr>
          <p:cNvPr id="92" name="Text Placeholder 91">
            <a:extLst>
              <a:ext uri="{FF2B5EF4-FFF2-40B4-BE49-F238E27FC236}">
                <a16:creationId xmlns:a16="http://schemas.microsoft.com/office/drawing/2014/main" id="{2EA51318-ADEE-ED41-AE79-D80086567C7D}"/>
              </a:ext>
            </a:extLst>
          </p:cNvPr>
          <p:cNvSpPr>
            <a:spLocks noGrp="1"/>
          </p:cNvSpPr>
          <p:nvPr>
            <p:ph type="body" sz="quarter" idx="23"/>
          </p:nvPr>
        </p:nvSpPr>
        <p:spPr>
          <a:xfrm>
            <a:off x="11292195" y="18900124"/>
            <a:ext cx="10048874" cy="2923855"/>
          </a:xfrm>
        </p:spPr>
        <p:txBody>
          <a:bodyPr/>
          <a:lstStyle/>
          <a:p>
            <a:r>
              <a:rPr lang="en-US" sz="3200" dirty="0">
                <a:effectLst/>
                <a:latin typeface="Times New Roman" panose="02020603050405020304" pitchFamily="18" charset="0"/>
                <a:ea typeface="Calibri" panose="020F0502020204030204" pitchFamily="34" charset="0"/>
                <a:cs typeface="Times New Roman" panose="02020603050405020304" pitchFamily="18" charset="0"/>
              </a:rPr>
              <a:t>Correlation matrices were used to determine the statistical significance between confidence in nutritional knowledge (recommended fruit and vegetable intake, recommended salt intake, and the FGP) and different methods of obtaining nutrition information.</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3" name="Text Placeholder 92">
            <a:extLst>
              <a:ext uri="{FF2B5EF4-FFF2-40B4-BE49-F238E27FC236}">
                <a16:creationId xmlns:a16="http://schemas.microsoft.com/office/drawing/2014/main" id="{38D8D04E-BA04-3645-8D54-47AEE765C8B0}"/>
              </a:ext>
            </a:extLst>
          </p:cNvPr>
          <p:cNvSpPr>
            <a:spLocks noGrp="1"/>
          </p:cNvSpPr>
          <p:nvPr>
            <p:ph type="body" sz="quarter" idx="24"/>
          </p:nvPr>
        </p:nvSpPr>
        <p:spPr>
          <a:xfrm>
            <a:off x="22377404" y="5525666"/>
            <a:ext cx="10058400" cy="800211"/>
          </a:xfrm>
        </p:spPr>
        <p:txBody>
          <a:bodyPr/>
          <a:lstStyle/>
          <a:p>
            <a:r>
              <a:rPr lang="en-US" sz="4000" dirty="0"/>
              <a:t>Results</a:t>
            </a:r>
          </a:p>
        </p:txBody>
      </p:sp>
      <p:sp>
        <p:nvSpPr>
          <p:cNvPr id="94" name="Text Placeholder 93">
            <a:extLst>
              <a:ext uri="{FF2B5EF4-FFF2-40B4-BE49-F238E27FC236}">
                <a16:creationId xmlns:a16="http://schemas.microsoft.com/office/drawing/2014/main" id="{2F97B74B-534C-0842-BE55-AF8FB3442020}"/>
              </a:ext>
            </a:extLst>
          </p:cNvPr>
          <p:cNvSpPr>
            <a:spLocks noGrp="1"/>
          </p:cNvSpPr>
          <p:nvPr>
            <p:ph type="body" sz="quarter" idx="25"/>
          </p:nvPr>
        </p:nvSpPr>
        <p:spPr>
          <a:xfrm>
            <a:off x="33417838" y="5525666"/>
            <a:ext cx="10047018" cy="800211"/>
          </a:xfrm>
        </p:spPr>
        <p:txBody>
          <a:bodyPr/>
          <a:lstStyle/>
          <a:p>
            <a:r>
              <a:rPr lang="en-US" sz="4000" dirty="0"/>
              <a:t>Conclusions</a:t>
            </a:r>
          </a:p>
        </p:txBody>
      </p:sp>
      <p:sp>
        <p:nvSpPr>
          <p:cNvPr id="95" name="Text Placeholder 94">
            <a:extLst>
              <a:ext uri="{FF2B5EF4-FFF2-40B4-BE49-F238E27FC236}">
                <a16:creationId xmlns:a16="http://schemas.microsoft.com/office/drawing/2014/main" id="{C425D03E-96C1-804B-9990-78B2B8349537}"/>
              </a:ext>
            </a:extLst>
          </p:cNvPr>
          <p:cNvSpPr>
            <a:spLocks noGrp="1"/>
          </p:cNvSpPr>
          <p:nvPr>
            <p:ph type="body" sz="quarter" idx="26"/>
          </p:nvPr>
        </p:nvSpPr>
        <p:spPr>
          <a:xfrm>
            <a:off x="33384508" y="6367062"/>
            <a:ext cx="10047018" cy="4287177"/>
          </a:xfrm>
        </p:spPr>
        <p:txBody>
          <a:bodyPr/>
          <a:lstStyle/>
          <a:p>
            <a:pPr marL="0" marR="0">
              <a:lnSpc>
                <a:spcPct val="106000"/>
              </a:lnSpc>
              <a:spcBef>
                <a:spcPts val="0"/>
              </a:spcBef>
              <a:spcAft>
                <a:spcPts val="800"/>
              </a:spcAft>
            </a:pP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College students have an overall confidence level of nutrition awareness and ability to recognize credible nutrition information. College courses provided a better knowledge base of information than the use of social media. The use of social media will continue to be used to obtain nutrition and health information. </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3200" dirty="0"/>
          </a:p>
        </p:txBody>
      </p:sp>
      <p:sp>
        <p:nvSpPr>
          <p:cNvPr id="96" name="Text Placeholder 95">
            <a:extLst>
              <a:ext uri="{FF2B5EF4-FFF2-40B4-BE49-F238E27FC236}">
                <a16:creationId xmlns:a16="http://schemas.microsoft.com/office/drawing/2014/main" id="{59AA662D-8D39-F746-9987-521130222D8C}"/>
              </a:ext>
            </a:extLst>
          </p:cNvPr>
          <p:cNvSpPr>
            <a:spLocks noGrp="1"/>
          </p:cNvSpPr>
          <p:nvPr>
            <p:ph type="body" sz="quarter" idx="27"/>
          </p:nvPr>
        </p:nvSpPr>
        <p:spPr>
          <a:xfrm>
            <a:off x="33417838" y="10630939"/>
            <a:ext cx="10047018" cy="800211"/>
          </a:xfrm>
        </p:spPr>
        <p:txBody>
          <a:bodyPr/>
          <a:lstStyle/>
          <a:p>
            <a:r>
              <a:rPr lang="en-US" sz="4000" dirty="0"/>
              <a:t>References</a:t>
            </a:r>
          </a:p>
        </p:txBody>
      </p:sp>
      <p:sp>
        <p:nvSpPr>
          <p:cNvPr id="97" name="Text Placeholder 96">
            <a:extLst>
              <a:ext uri="{FF2B5EF4-FFF2-40B4-BE49-F238E27FC236}">
                <a16:creationId xmlns:a16="http://schemas.microsoft.com/office/drawing/2014/main" id="{C9838796-29D9-8A4D-9392-4C51FAC609C9}"/>
              </a:ext>
            </a:extLst>
          </p:cNvPr>
          <p:cNvSpPr>
            <a:spLocks noGrp="1"/>
          </p:cNvSpPr>
          <p:nvPr>
            <p:ph type="body" sz="quarter" idx="28"/>
          </p:nvPr>
        </p:nvSpPr>
        <p:spPr>
          <a:xfrm>
            <a:off x="33379476" y="11378543"/>
            <a:ext cx="10052050" cy="12381332"/>
          </a:xfrm>
        </p:spPr>
        <p:txBody>
          <a:bodyPr/>
          <a:lstStyle/>
          <a:p>
            <a:pPr marL="457200" marR="0" indent="-457200">
              <a:spcBef>
                <a:spcPts val="0"/>
              </a:spcBef>
              <a:spcAft>
                <a:spcPts val="1000"/>
              </a:spcAft>
            </a:pPr>
            <a:r>
              <a:rPr lang="en-US" sz="3200" dirty="0">
                <a:effectLst/>
                <a:latin typeface="Times New Roman" panose="02020603050405020304" pitchFamily="18" charset="0"/>
                <a:ea typeface="Calibri" panose="020F0502020204030204" pitchFamily="34" charset="0"/>
              </a:rPr>
              <a:t>Basch, C. H., MacLean, S. A., Romero, R.-A., &amp; Ethan, D. (2018). Health information seeking behavior among college students. </a:t>
            </a:r>
            <a:r>
              <a:rPr lang="en-US" sz="3200" i="1" dirty="0">
                <a:effectLst/>
                <a:latin typeface="Times New Roman" panose="02020603050405020304" pitchFamily="18" charset="0"/>
                <a:ea typeface="Calibri" panose="020F0502020204030204" pitchFamily="34" charset="0"/>
              </a:rPr>
              <a:t>Journal of Community Health</a:t>
            </a:r>
            <a:r>
              <a:rPr lang="en-US" sz="3200" dirty="0">
                <a:effectLst/>
                <a:latin typeface="Times New Roman" panose="02020603050405020304" pitchFamily="18" charset="0"/>
                <a:ea typeface="Calibri" panose="020F0502020204030204" pitchFamily="34" charset="0"/>
              </a:rPr>
              <a:t>, </a:t>
            </a:r>
            <a:r>
              <a:rPr lang="en-US" sz="3200" i="1" dirty="0">
                <a:effectLst/>
                <a:latin typeface="Times New Roman" panose="02020603050405020304" pitchFamily="18" charset="0"/>
                <a:ea typeface="Calibri" panose="020F0502020204030204" pitchFamily="34" charset="0"/>
              </a:rPr>
              <a:t>43</a:t>
            </a:r>
            <a:r>
              <a:rPr lang="en-US" sz="3200" dirty="0">
                <a:effectLst/>
                <a:latin typeface="Times New Roman" panose="02020603050405020304" pitchFamily="18" charset="0"/>
                <a:ea typeface="Calibri" panose="020F0502020204030204" pitchFamily="34" charset="0"/>
              </a:rPr>
              <a:t>(6), 1094–1099. https://doi.org/10.1007/s10900-018-0526-9</a:t>
            </a:r>
          </a:p>
          <a:p>
            <a:pPr marL="457200" marR="0" indent="-457200">
              <a:spcBef>
                <a:spcPts val="0"/>
              </a:spcBef>
              <a:spcAft>
                <a:spcPts val="1000"/>
              </a:spcAft>
            </a:pPr>
            <a:r>
              <a:rPr lang="en-US" sz="3200" dirty="0">
                <a:effectLst/>
                <a:latin typeface="Times New Roman" panose="02020603050405020304" pitchFamily="18" charset="0"/>
                <a:ea typeface="Calibri" panose="020F0502020204030204" pitchFamily="34" charset="0"/>
              </a:rPr>
              <a:t>Krause, C., Beer-Borst, S., </a:t>
            </a:r>
            <a:r>
              <a:rPr lang="en-US" sz="3200" dirty="0" err="1">
                <a:effectLst/>
                <a:latin typeface="Times New Roman" panose="02020603050405020304" pitchFamily="18" charset="0"/>
                <a:ea typeface="Calibri" panose="020F0502020204030204" pitchFamily="34" charset="0"/>
              </a:rPr>
              <a:t>Sommerhalder</a:t>
            </a:r>
            <a:r>
              <a:rPr lang="en-US" sz="3200" dirty="0">
                <a:effectLst/>
                <a:latin typeface="Times New Roman" panose="02020603050405020304" pitchFamily="18" charset="0"/>
                <a:ea typeface="Calibri" panose="020F0502020204030204" pitchFamily="34" charset="0"/>
              </a:rPr>
              <a:t>, K., </a:t>
            </a:r>
            <a:r>
              <a:rPr lang="en-US" sz="3200" dirty="0" err="1">
                <a:effectLst/>
                <a:latin typeface="Times New Roman" panose="02020603050405020304" pitchFamily="18" charset="0"/>
                <a:ea typeface="Calibri" panose="020F0502020204030204" pitchFamily="34" charset="0"/>
              </a:rPr>
              <a:t>Hayoz</a:t>
            </a:r>
            <a:r>
              <a:rPr lang="en-US" sz="3200" dirty="0">
                <a:effectLst/>
                <a:latin typeface="Times New Roman" panose="02020603050405020304" pitchFamily="18" charset="0"/>
                <a:ea typeface="Calibri" panose="020F0502020204030204" pitchFamily="34" charset="0"/>
              </a:rPr>
              <a:t>, S., &amp; Abel, T. (2018). A short food literacy questionnaire (SFLQ) for adults: Findings from a Swiss validation study. </a:t>
            </a:r>
            <a:r>
              <a:rPr lang="en-US" sz="3200" i="1" dirty="0">
                <a:effectLst/>
                <a:latin typeface="Times New Roman" panose="02020603050405020304" pitchFamily="18" charset="0"/>
                <a:ea typeface="Calibri" panose="020F0502020204030204" pitchFamily="34" charset="0"/>
              </a:rPr>
              <a:t>Appetite</a:t>
            </a:r>
            <a:r>
              <a:rPr lang="en-US" sz="3200" dirty="0">
                <a:effectLst/>
                <a:latin typeface="Times New Roman" panose="02020603050405020304" pitchFamily="18" charset="0"/>
                <a:ea typeface="Calibri" panose="020F0502020204030204" pitchFamily="34" charset="0"/>
              </a:rPr>
              <a:t>, </a:t>
            </a:r>
            <a:r>
              <a:rPr lang="en-US" sz="3200" i="1" dirty="0">
                <a:effectLst/>
                <a:latin typeface="Times New Roman" panose="02020603050405020304" pitchFamily="18" charset="0"/>
                <a:ea typeface="Calibri" panose="020F0502020204030204" pitchFamily="34" charset="0"/>
              </a:rPr>
              <a:t>120</a:t>
            </a:r>
            <a:r>
              <a:rPr lang="en-US" sz="3200" dirty="0">
                <a:effectLst/>
                <a:latin typeface="Times New Roman" panose="02020603050405020304" pitchFamily="18" charset="0"/>
                <a:ea typeface="Calibri" panose="020F0502020204030204" pitchFamily="34" charset="0"/>
              </a:rPr>
              <a:t>, 275–280. https://doi.org/10.1016/j.appet.2017.08.039Klemm, S. (2022). Guidance for professional use of social media in nutrition and dietetics practice. </a:t>
            </a:r>
            <a:r>
              <a:rPr lang="en-US" sz="3200" i="1" dirty="0">
                <a:effectLst/>
                <a:latin typeface="Times New Roman" panose="02020603050405020304" pitchFamily="18" charset="0"/>
                <a:ea typeface="Calibri" panose="020F0502020204030204" pitchFamily="34" charset="0"/>
              </a:rPr>
              <a:t>Journal of the Academy of Nutrition and Dietetics</a:t>
            </a:r>
            <a:r>
              <a:rPr lang="en-US" sz="3200" dirty="0">
                <a:effectLst/>
                <a:latin typeface="Times New Roman" panose="02020603050405020304" pitchFamily="18" charset="0"/>
                <a:ea typeface="Calibri" panose="020F0502020204030204" pitchFamily="34" charset="0"/>
              </a:rPr>
              <a:t>, </a:t>
            </a:r>
            <a:r>
              <a:rPr lang="en-US" sz="3200" i="1" dirty="0">
                <a:effectLst/>
                <a:latin typeface="Times New Roman" panose="02020603050405020304" pitchFamily="18" charset="0"/>
                <a:ea typeface="Calibri" panose="020F0502020204030204" pitchFamily="34" charset="0"/>
              </a:rPr>
              <a:t>122</a:t>
            </a:r>
            <a:r>
              <a:rPr lang="en-US" sz="3200" dirty="0">
                <a:effectLst/>
                <a:latin typeface="Times New Roman" panose="02020603050405020304" pitchFamily="18" charset="0"/>
                <a:ea typeface="Calibri" panose="020F0502020204030204" pitchFamily="34" charset="0"/>
              </a:rPr>
              <a:t>(2), 403–409. https://doi.org/10.1016/j.jand.2021.11.007 </a:t>
            </a:r>
          </a:p>
          <a:p>
            <a:pPr marL="457200" marR="0" indent="-457200">
              <a:spcBef>
                <a:spcPts val="0"/>
              </a:spcBef>
              <a:spcAft>
                <a:spcPts val="1000"/>
              </a:spcAft>
            </a:pPr>
            <a:r>
              <a:rPr lang="en-US" sz="3200" dirty="0">
                <a:effectLst/>
                <a:latin typeface="Times New Roman" panose="02020603050405020304" pitchFamily="18" charset="0"/>
                <a:ea typeface="Calibri" panose="020F0502020204030204" pitchFamily="34" charset="0"/>
              </a:rPr>
              <a:t>Svendsen, K., </a:t>
            </a:r>
            <a:r>
              <a:rPr lang="en-US" sz="3200" dirty="0" err="1">
                <a:effectLst/>
                <a:latin typeface="Times New Roman" panose="02020603050405020304" pitchFamily="18" charset="0"/>
                <a:ea typeface="Calibri" panose="020F0502020204030204" pitchFamily="34" charset="0"/>
              </a:rPr>
              <a:t>Torheim</a:t>
            </a:r>
            <a:r>
              <a:rPr lang="en-US" sz="3200" dirty="0">
                <a:effectLst/>
                <a:latin typeface="Times New Roman" panose="02020603050405020304" pitchFamily="18" charset="0"/>
                <a:ea typeface="Calibri" panose="020F0502020204030204" pitchFamily="34" charset="0"/>
              </a:rPr>
              <a:t>, L. E., </a:t>
            </a:r>
            <a:r>
              <a:rPr lang="en-US" sz="3200" dirty="0" err="1">
                <a:effectLst/>
                <a:latin typeface="Times New Roman" panose="02020603050405020304" pitchFamily="18" charset="0"/>
                <a:ea typeface="Calibri" panose="020F0502020204030204" pitchFamily="34" charset="0"/>
              </a:rPr>
              <a:t>Fjelberg</a:t>
            </a:r>
            <a:r>
              <a:rPr lang="en-US" sz="3200" dirty="0">
                <a:effectLst/>
                <a:latin typeface="Times New Roman" panose="02020603050405020304" pitchFamily="18" charset="0"/>
                <a:ea typeface="Calibri" panose="020F0502020204030204" pitchFamily="34" charset="0"/>
              </a:rPr>
              <a:t>, V., </a:t>
            </a:r>
            <a:r>
              <a:rPr lang="en-US" sz="3200" dirty="0" err="1">
                <a:effectLst/>
                <a:latin typeface="Times New Roman" panose="02020603050405020304" pitchFamily="18" charset="0"/>
                <a:ea typeface="Calibri" panose="020F0502020204030204" pitchFamily="34" charset="0"/>
              </a:rPr>
              <a:t>Sorprud</a:t>
            </a:r>
            <a:r>
              <a:rPr lang="en-US" sz="3200" dirty="0">
                <a:effectLst/>
                <a:latin typeface="Times New Roman" panose="02020603050405020304" pitchFamily="18" charset="0"/>
                <a:ea typeface="Calibri" panose="020F0502020204030204" pitchFamily="34" charset="0"/>
              </a:rPr>
              <a:t>, A., </a:t>
            </a:r>
            <a:r>
              <a:rPr lang="en-US" sz="3200" dirty="0" err="1">
                <a:effectLst/>
                <a:latin typeface="Times New Roman" panose="02020603050405020304" pitchFamily="18" charset="0"/>
                <a:ea typeface="Calibri" panose="020F0502020204030204" pitchFamily="34" charset="0"/>
              </a:rPr>
              <a:t>Narverud</a:t>
            </a:r>
            <a:r>
              <a:rPr lang="en-US" sz="3200" dirty="0">
                <a:effectLst/>
                <a:latin typeface="Times New Roman" panose="02020603050405020304" pitchFamily="18" charset="0"/>
                <a:ea typeface="Calibri" panose="020F0502020204030204" pitchFamily="34" charset="0"/>
              </a:rPr>
              <a:t>, I., </a:t>
            </a:r>
            <a:r>
              <a:rPr lang="en-US" sz="3200" dirty="0" err="1">
                <a:effectLst/>
                <a:latin typeface="Times New Roman" panose="02020603050405020304" pitchFamily="18" charset="0"/>
                <a:ea typeface="Calibri" panose="020F0502020204030204" pitchFamily="34" charset="0"/>
              </a:rPr>
              <a:t>Retterstøl</a:t>
            </a:r>
            <a:r>
              <a:rPr lang="en-US" sz="3200" dirty="0">
                <a:effectLst/>
                <a:latin typeface="Times New Roman" panose="02020603050405020304" pitchFamily="18" charset="0"/>
                <a:ea typeface="Calibri" panose="020F0502020204030204" pitchFamily="34" charset="0"/>
              </a:rPr>
              <a:t>, K., </a:t>
            </a:r>
            <a:r>
              <a:rPr lang="en-US" sz="3200" dirty="0" err="1">
                <a:effectLst/>
                <a:latin typeface="Times New Roman" panose="02020603050405020304" pitchFamily="18" charset="0"/>
                <a:ea typeface="Calibri" panose="020F0502020204030204" pitchFamily="34" charset="0"/>
              </a:rPr>
              <a:t>Bogsrud</a:t>
            </a:r>
            <a:r>
              <a:rPr lang="en-US" sz="3200" dirty="0">
                <a:effectLst/>
                <a:latin typeface="Times New Roman" panose="02020603050405020304" pitchFamily="18" charset="0"/>
                <a:ea typeface="Calibri" panose="020F0502020204030204" pitchFamily="34" charset="0"/>
              </a:rPr>
              <a:t>, M. P., </a:t>
            </a:r>
            <a:r>
              <a:rPr lang="en-US" sz="3200" dirty="0" err="1">
                <a:effectLst/>
                <a:latin typeface="Times New Roman" panose="02020603050405020304" pitchFamily="18" charset="0"/>
                <a:ea typeface="Calibri" panose="020F0502020204030204" pitchFamily="34" charset="0"/>
              </a:rPr>
              <a:t>Holven</a:t>
            </a:r>
            <a:r>
              <a:rPr lang="en-US" sz="3200" dirty="0">
                <a:effectLst/>
                <a:latin typeface="Times New Roman" panose="02020603050405020304" pitchFamily="18" charset="0"/>
                <a:ea typeface="Calibri" panose="020F0502020204030204" pitchFamily="34" charset="0"/>
              </a:rPr>
              <a:t>, K. B., </a:t>
            </a:r>
            <a:r>
              <a:rPr lang="en-US" sz="3200" dirty="0" err="1">
                <a:effectLst/>
                <a:latin typeface="Times New Roman" panose="02020603050405020304" pitchFamily="18" charset="0"/>
                <a:ea typeface="Calibri" panose="020F0502020204030204" pitchFamily="34" charset="0"/>
              </a:rPr>
              <a:t>Myhrstad</a:t>
            </a:r>
            <a:r>
              <a:rPr lang="en-US" sz="3200" dirty="0">
                <a:effectLst/>
                <a:latin typeface="Times New Roman" panose="02020603050405020304" pitchFamily="18" charset="0"/>
                <a:ea typeface="Calibri" panose="020F0502020204030204" pitchFamily="34" charset="0"/>
              </a:rPr>
              <a:t>, M. C. W., &amp; Telle-Hansen, V. H. (2021). Gender differences in nutrition literacy levels among university students and employees: A descriptive study. </a:t>
            </a:r>
            <a:r>
              <a:rPr lang="en-US" sz="3200" i="1" dirty="0">
                <a:effectLst/>
                <a:latin typeface="Times New Roman" panose="02020603050405020304" pitchFamily="18" charset="0"/>
                <a:ea typeface="Calibri" panose="020F0502020204030204" pitchFamily="34" charset="0"/>
              </a:rPr>
              <a:t>Journal of Nutritional Science</a:t>
            </a:r>
            <a:r>
              <a:rPr lang="en-US" sz="3200" dirty="0">
                <a:effectLst/>
                <a:latin typeface="Times New Roman" panose="02020603050405020304" pitchFamily="18" charset="0"/>
                <a:ea typeface="Calibri" panose="020F0502020204030204" pitchFamily="34" charset="0"/>
              </a:rPr>
              <a:t>, </a:t>
            </a:r>
            <a:r>
              <a:rPr lang="en-US" sz="3200" i="1" dirty="0">
                <a:effectLst/>
                <a:latin typeface="Times New Roman" panose="02020603050405020304" pitchFamily="18" charset="0"/>
                <a:ea typeface="Calibri" panose="020F0502020204030204" pitchFamily="34" charset="0"/>
              </a:rPr>
              <a:t>10</a:t>
            </a:r>
            <a:r>
              <a:rPr lang="en-US" sz="3200" dirty="0">
                <a:effectLst/>
                <a:latin typeface="Times New Roman" panose="02020603050405020304" pitchFamily="18" charset="0"/>
                <a:ea typeface="Calibri" panose="020F0502020204030204" pitchFamily="34" charset="0"/>
              </a:rPr>
              <a:t>, 1–7. https://doi.org/10.1017/jns.2021.47</a:t>
            </a:r>
          </a:p>
          <a:p>
            <a:pPr marL="457200" marR="0" indent="-457200">
              <a:spcBef>
                <a:spcPts val="0"/>
              </a:spcBef>
              <a:spcAft>
                <a:spcPts val="1000"/>
              </a:spcAft>
            </a:pPr>
            <a:r>
              <a:rPr lang="en-US" sz="3200" dirty="0">
                <a:effectLst/>
                <a:latin typeface="Times New Roman" panose="02020603050405020304" pitchFamily="18" charset="0"/>
                <a:ea typeface="Calibri" panose="020F0502020204030204" pitchFamily="34" charset="0"/>
              </a:rPr>
              <a:t>Wansink, B. (2006). Position of the American Dietetic Association: Food and nutrition misinformation. </a:t>
            </a:r>
            <a:r>
              <a:rPr lang="en-US" sz="3200" i="1" dirty="0">
                <a:effectLst/>
                <a:latin typeface="Times New Roman" panose="02020603050405020304" pitchFamily="18" charset="0"/>
                <a:ea typeface="Calibri" panose="020F0502020204030204" pitchFamily="34" charset="0"/>
              </a:rPr>
              <a:t>Journal of the American Dietetic Association</a:t>
            </a:r>
            <a:r>
              <a:rPr lang="en-US" sz="3200" dirty="0">
                <a:effectLst/>
                <a:latin typeface="Times New Roman" panose="02020603050405020304" pitchFamily="18" charset="0"/>
                <a:ea typeface="Calibri" panose="020F0502020204030204" pitchFamily="34" charset="0"/>
              </a:rPr>
              <a:t>, </a:t>
            </a:r>
            <a:r>
              <a:rPr lang="en-US" sz="3200" i="1" dirty="0">
                <a:effectLst/>
                <a:latin typeface="Times New Roman" panose="02020603050405020304" pitchFamily="18" charset="0"/>
                <a:ea typeface="Calibri" panose="020F0502020204030204" pitchFamily="34" charset="0"/>
              </a:rPr>
              <a:t>106</a:t>
            </a:r>
            <a:r>
              <a:rPr lang="en-US" sz="3200" dirty="0">
                <a:effectLst/>
                <a:latin typeface="Times New Roman" panose="02020603050405020304" pitchFamily="18" charset="0"/>
                <a:ea typeface="Calibri" panose="020F0502020204030204" pitchFamily="34" charset="0"/>
              </a:rPr>
              <a:t>(4), 601–607. https://doi.org/10.1016/j.jada.2006.02.019 </a:t>
            </a:r>
          </a:p>
          <a:p>
            <a:endParaRPr lang="en-US" sz="3200" dirty="0"/>
          </a:p>
        </p:txBody>
      </p:sp>
      <p:sp>
        <p:nvSpPr>
          <p:cNvPr id="98" name="Text Placeholder 97">
            <a:extLst>
              <a:ext uri="{FF2B5EF4-FFF2-40B4-BE49-F238E27FC236}">
                <a16:creationId xmlns:a16="http://schemas.microsoft.com/office/drawing/2014/main" id="{5FF1C2DE-3A2B-6E4D-A87A-F041F0046A3A}"/>
              </a:ext>
            </a:extLst>
          </p:cNvPr>
          <p:cNvSpPr>
            <a:spLocks noGrp="1"/>
          </p:cNvSpPr>
          <p:nvPr>
            <p:ph type="body" sz="quarter" idx="29"/>
          </p:nvPr>
        </p:nvSpPr>
        <p:spPr>
          <a:xfrm>
            <a:off x="33427902" y="24632013"/>
            <a:ext cx="10047018" cy="800211"/>
          </a:xfrm>
        </p:spPr>
        <p:txBody>
          <a:bodyPr/>
          <a:lstStyle/>
          <a:p>
            <a:r>
              <a:rPr lang="en-US" sz="4000" dirty="0"/>
              <a:t>Acknowledgements</a:t>
            </a:r>
          </a:p>
        </p:txBody>
      </p:sp>
      <p:sp>
        <p:nvSpPr>
          <p:cNvPr id="99" name="Text Placeholder 98">
            <a:extLst>
              <a:ext uri="{FF2B5EF4-FFF2-40B4-BE49-F238E27FC236}">
                <a16:creationId xmlns:a16="http://schemas.microsoft.com/office/drawing/2014/main" id="{D5A02CF7-A081-4343-8CE7-EA107BE5C7F0}"/>
              </a:ext>
            </a:extLst>
          </p:cNvPr>
          <p:cNvSpPr>
            <a:spLocks noGrp="1"/>
          </p:cNvSpPr>
          <p:nvPr>
            <p:ph type="body" sz="quarter" idx="30"/>
          </p:nvPr>
        </p:nvSpPr>
        <p:spPr>
          <a:xfrm>
            <a:off x="33422870" y="25427386"/>
            <a:ext cx="10052050" cy="2923855"/>
          </a:xfrm>
        </p:spPr>
        <p:txBody>
          <a:bodyPr/>
          <a:lstStyle/>
          <a:p>
            <a:r>
              <a:rPr lang="en-US" sz="3200" dirty="0"/>
              <a:t>First, I would like to thank Dr. Anstrom for her continued guidance and counseling throughout the research process. Her support was greatly appreciated. And I would like to give a special thanks to Dr. Viet for helping with statistics and data analyzation in my </a:t>
            </a:r>
            <a:r>
              <a:rPr lang="en-US" sz="3200"/>
              <a:t>research.</a:t>
            </a:r>
            <a:endParaRPr lang="en-US" sz="3200" dirty="0"/>
          </a:p>
        </p:txBody>
      </p:sp>
      <p:sp>
        <p:nvSpPr>
          <p:cNvPr id="100" name="Text Placeholder 99">
            <a:extLst>
              <a:ext uri="{FF2B5EF4-FFF2-40B4-BE49-F238E27FC236}">
                <a16:creationId xmlns:a16="http://schemas.microsoft.com/office/drawing/2014/main" id="{E1D63EAF-47F9-774B-9E42-7734CFFDC91E}"/>
              </a:ext>
            </a:extLst>
          </p:cNvPr>
          <p:cNvSpPr>
            <a:spLocks noGrp="1"/>
          </p:cNvSpPr>
          <p:nvPr>
            <p:ph type="body" sz="quarter" idx="96"/>
          </p:nvPr>
        </p:nvSpPr>
        <p:spPr>
          <a:xfrm>
            <a:off x="231636" y="25032119"/>
            <a:ext cx="10056813" cy="4315507"/>
          </a:xfrm>
        </p:spPr>
        <p:txBody>
          <a:bodyPr/>
          <a:lstStyle/>
          <a:p>
            <a:pPr marL="342900" marR="0" lvl="0" indent="-342900">
              <a:lnSpc>
                <a:spcPct val="115000"/>
              </a:lnSpc>
              <a:spcBef>
                <a:spcPts val="0"/>
              </a:spcBef>
              <a:spcAft>
                <a:spcPts val="1000"/>
              </a:spcAft>
              <a:buFont typeface="+mj-lt"/>
              <a:buAutoNum type="arabicPeriod"/>
            </a:pP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What is the students’ ability to recognize credible outlets of nutrition information? </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000"/>
              </a:spcAft>
              <a:buFont typeface="+mj-lt"/>
              <a:buAutoNum type="arabicPeriod"/>
            </a:pP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How is social media informing the nutritional habits of college students?</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000"/>
              </a:spcAft>
              <a:buFont typeface="+mj-lt"/>
              <a:buAutoNum type="arabicPeriod"/>
            </a:pP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What are preferred methods for college students to obtain nutrition information? </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3200" dirty="0"/>
          </a:p>
        </p:txBody>
      </p:sp>
      <p:sp>
        <p:nvSpPr>
          <p:cNvPr id="101" name="Text Placeholder 100">
            <a:extLst>
              <a:ext uri="{FF2B5EF4-FFF2-40B4-BE49-F238E27FC236}">
                <a16:creationId xmlns:a16="http://schemas.microsoft.com/office/drawing/2014/main" id="{3F1E5495-EDC6-8943-BA21-C1F3009450C4}"/>
              </a:ext>
            </a:extLst>
          </p:cNvPr>
          <p:cNvSpPr>
            <a:spLocks noGrp="1"/>
          </p:cNvSpPr>
          <p:nvPr>
            <p:ph type="body" sz="quarter" idx="150"/>
          </p:nvPr>
        </p:nvSpPr>
        <p:spPr>
          <a:xfrm>
            <a:off x="5932593" y="4062306"/>
            <a:ext cx="31998968" cy="1280160"/>
          </a:xfrm>
        </p:spPr>
        <p:txBody>
          <a:bodyPr/>
          <a:lstStyle/>
          <a:p>
            <a:r>
              <a:rPr lang="en-US" dirty="0"/>
              <a:t>Olivet Nazarene University</a:t>
            </a:r>
          </a:p>
        </p:txBody>
      </p:sp>
      <p:sp>
        <p:nvSpPr>
          <p:cNvPr id="102" name="Text Placeholder 101">
            <a:extLst>
              <a:ext uri="{FF2B5EF4-FFF2-40B4-BE49-F238E27FC236}">
                <a16:creationId xmlns:a16="http://schemas.microsoft.com/office/drawing/2014/main" id="{54FAC610-AA8B-4244-8F06-6E0DE1A9D297}"/>
              </a:ext>
            </a:extLst>
          </p:cNvPr>
          <p:cNvSpPr>
            <a:spLocks noGrp="1"/>
          </p:cNvSpPr>
          <p:nvPr>
            <p:ph type="body" sz="quarter" idx="151"/>
          </p:nvPr>
        </p:nvSpPr>
        <p:spPr>
          <a:xfrm>
            <a:off x="5932593" y="2743867"/>
            <a:ext cx="31998968" cy="1280160"/>
          </a:xfrm>
        </p:spPr>
        <p:txBody>
          <a:bodyPr>
            <a:normAutofit fontScale="92500" lnSpcReduction="10000"/>
          </a:bodyPr>
          <a:lstStyle/>
          <a:p>
            <a:r>
              <a:rPr lang="en-US" dirty="0"/>
              <a:t>Meghan Olthoff and Cathy Anstrom Ph.D., RD, LD, FAND</a:t>
            </a:r>
          </a:p>
        </p:txBody>
      </p:sp>
      <p:sp>
        <p:nvSpPr>
          <p:cNvPr id="103" name="Text Placeholder 102">
            <a:extLst>
              <a:ext uri="{FF2B5EF4-FFF2-40B4-BE49-F238E27FC236}">
                <a16:creationId xmlns:a16="http://schemas.microsoft.com/office/drawing/2014/main" id="{95FDDD8F-0EE1-3F4F-AEB9-C6A6DBC65968}"/>
              </a:ext>
            </a:extLst>
          </p:cNvPr>
          <p:cNvSpPr>
            <a:spLocks noGrp="1"/>
          </p:cNvSpPr>
          <p:nvPr>
            <p:ph type="body" sz="quarter" idx="153"/>
          </p:nvPr>
        </p:nvSpPr>
        <p:spPr>
          <a:xfrm>
            <a:off x="5932593" y="8828"/>
            <a:ext cx="31998968" cy="2515121"/>
          </a:xfrm>
        </p:spPr>
        <p:txBody>
          <a:bodyPr>
            <a:normAutofit fontScale="92500" lnSpcReduction="20000"/>
          </a:bodyPr>
          <a:lstStyle/>
          <a:p>
            <a:pPr marL="0" marR="0">
              <a:lnSpc>
                <a:spcPct val="106000"/>
              </a:lnSpc>
              <a:spcBef>
                <a:spcPts val="0"/>
              </a:spcBef>
              <a:spcAft>
                <a:spcPts val="800"/>
              </a:spcAft>
            </a:pP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Social Media’s Influence on College Students’ Recognition of Inaccurate Nutrition Information</a:t>
            </a:r>
            <a:endParaRPr lang="en-US" sz="8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Text Placeholder 88">
            <a:extLst>
              <a:ext uri="{FF2B5EF4-FFF2-40B4-BE49-F238E27FC236}">
                <a16:creationId xmlns:a16="http://schemas.microsoft.com/office/drawing/2014/main" id="{AEBB0936-C2AB-5612-344C-8560EF749927}"/>
              </a:ext>
            </a:extLst>
          </p:cNvPr>
          <p:cNvSpPr txBox="1">
            <a:spLocks/>
          </p:cNvSpPr>
          <p:nvPr/>
        </p:nvSpPr>
        <p:spPr>
          <a:xfrm>
            <a:off x="237987" y="24200835"/>
            <a:ext cx="10050462" cy="800211"/>
          </a:xfrm>
          <a:prstGeom prst="rect">
            <a:avLst/>
          </a:prstGeom>
          <a:noFill/>
        </p:spPr>
        <p:txBody>
          <a:bodyPr wrap="square" lIns="91436" tIns="91436" rIns="91436" bIns="91436" anchor="ctr" anchorCtr="0">
            <a:spAutoFit/>
          </a:bodyPr>
          <a:lstStyle>
            <a:lvl1pPr marL="0" indent="0" algn="ctr" defTabSz="4388900" rtl="0" eaLnBrk="1" latinLnBrk="0" hangingPunct="1">
              <a:spcBef>
                <a:spcPct val="20000"/>
              </a:spcBef>
              <a:buFont typeface="Arial" pitchFamily="34" charset="0"/>
              <a:buNone/>
              <a:defRPr sz="3700" b="1" u="sng" kern="1200" baseline="0">
                <a:solidFill>
                  <a:schemeClr val="accent5">
                    <a:lumMod val="50000"/>
                  </a:schemeClr>
                </a:solidFill>
                <a:latin typeface="+mn-lt"/>
                <a:ea typeface="+mn-ea"/>
                <a:cs typeface="+mn-cs"/>
              </a:defRPr>
            </a:lvl1pPr>
            <a:lvl2pPr marL="3565982" indent="-1371531" algn="l" defTabSz="4388900" rtl="0" eaLnBrk="1" latinLnBrk="0" hangingPunct="1">
              <a:spcBef>
                <a:spcPct val="20000"/>
              </a:spcBef>
              <a:buFont typeface="Arial" pitchFamily="34" charset="0"/>
              <a:buChar char="–"/>
              <a:defRPr sz="13500" kern="1200">
                <a:solidFill>
                  <a:schemeClr val="tx1"/>
                </a:solidFill>
                <a:latin typeface="+mn-lt"/>
                <a:ea typeface="+mn-ea"/>
                <a:cs typeface="+mn-cs"/>
              </a:defRPr>
            </a:lvl2pPr>
            <a:lvl3pPr marL="5486126" indent="-1097226" algn="l" defTabSz="4388900" rtl="0" eaLnBrk="1" latinLnBrk="0" hangingPunct="1">
              <a:spcBef>
                <a:spcPct val="20000"/>
              </a:spcBef>
              <a:buFont typeface="Arial" pitchFamily="34" charset="0"/>
              <a:buChar char="•"/>
              <a:defRPr sz="11600" kern="1200">
                <a:solidFill>
                  <a:schemeClr val="tx1"/>
                </a:solidFill>
                <a:latin typeface="+mn-lt"/>
                <a:ea typeface="+mn-ea"/>
                <a:cs typeface="+mn-cs"/>
              </a:defRPr>
            </a:lvl3pPr>
            <a:lvl4pPr marL="7680577"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4pPr>
            <a:lvl5pPr marL="9875026"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5pPr>
            <a:lvl6pPr marL="12069477"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6pPr>
            <a:lvl7pPr marL="14263926"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7pPr>
            <a:lvl8pPr marL="16458377"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8pPr>
            <a:lvl9pPr marL="18652827"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9pPr>
          </a:lstStyle>
          <a:p>
            <a:r>
              <a:rPr lang="en-US" sz="4000" dirty="0"/>
              <a:t>Research Questions</a:t>
            </a:r>
          </a:p>
        </p:txBody>
      </p:sp>
      <p:sp>
        <p:nvSpPr>
          <p:cNvPr id="3" name="Text Placeholder 99">
            <a:extLst>
              <a:ext uri="{FF2B5EF4-FFF2-40B4-BE49-F238E27FC236}">
                <a16:creationId xmlns:a16="http://schemas.microsoft.com/office/drawing/2014/main" id="{E4FCF784-F57B-083D-D71D-93C1C3B85843}"/>
              </a:ext>
            </a:extLst>
          </p:cNvPr>
          <p:cNvSpPr txBox="1">
            <a:spLocks/>
          </p:cNvSpPr>
          <p:nvPr/>
        </p:nvSpPr>
        <p:spPr>
          <a:xfrm>
            <a:off x="411463" y="21431935"/>
            <a:ext cx="10056813" cy="2721172"/>
          </a:xfrm>
          <a:prstGeom prst="rect">
            <a:avLst/>
          </a:prstGeom>
        </p:spPr>
        <p:txBody>
          <a:bodyPr wrap="square" lIns="228589" tIns="228589" rIns="228589" bIns="228589">
            <a:spAutoFit/>
          </a:bodyPr>
          <a:lstStyle>
            <a:lvl1pPr marL="0" indent="0" algn="l" defTabSz="4388900" rtl="0" eaLnBrk="1" latinLnBrk="0" hangingPunct="1">
              <a:spcBef>
                <a:spcPct val="20000"/>
              </a:spcBef>
              <a:buFont typeface="Arial" pitchFamily="34" charset="0"/>
              <a:buNone/>
              <a:defRPr sz="2500" kern="1200">
                <a:solidFill>
                  <a:schemeClr val="accent5">
                    <a:lumMod val="50000"/>
                  </a:schemeClr>
                </a:solidFill>
                <a:latin typeface="Times New Roman" pitchFamily="18" charset="0"/>
                <a:ea typeface="+mn-ea"/>
                <a:cs typeface="Times New Roman" pitchFamily="18" charset="0"/>
              </a:defRPr>
            </a:lvl1pPr>
            <a:lvl2pPr marL="1485825" indent="-571471" algn="l" defTabSz="4388900" rtl="0" eaLnBrk="1" latinLnBrk="0" hangingPunct="1">
              <a:spcBef>
                <a:spcPct val="20000"/>
              </a:spcBef>
              <a:buFont typeface="Arial" pitchFamily="34" charset="0"/>
              <a:buChar char="–"/>
              <a:defRPr sz="2500" kern="1200">
                <a:solidFill>
                  <a:schemeClr val="tx1"/>
                </a:solidFill>
                <a:latin typeface="Trebuchet MS" pitchFamily="34" charset="0"/>
                <a:ea typeface="+mn-ea"/>
                <a:cs typeface="+mn-cs"/>
              </a:defRPr>
            </a:lvl2pPr>
            <a:lvl3pPr marL="2057297" indent="-571471" algn="l" defTabSz="4388900" rtl="0" eaLnBrk="1" latinLnBrk="0" hangingPunct="1">
              <a:spcBef>
                <a:spcPct val="20000"/>
              </a:spcBef>
              <a:buFont typeface="Arial" pitchFamily="34" charset="0"/>
              <a:buChar char="•"/>
              <a:defRPr sz="2500" kern="1200">
                <a:solidFill>
                  <a:schemeClr val="tx1"/>
                </a:solidFill>
                <a:latin typeface="Trebuchet MS" pitchFamily="34" charset="0"/>
                <a:ea typeface="+mn-ea"/>
                <a:cs typeface="+mn-cs"/>
              </a:defRPr>
            </a:lvl3pPr>
            <a:lvl4pPr marL="2685916" indent="-628619" algn="l" defTabSz="4388900" rtl="0" eaLnBrk="1" latinLnBrk="0" hangingPunct="1">
              <a:spcBef>
                <a:spcPct val="20000"/>
              </a:spcBef>
              <a:buFont typeface="Arial" pitchFamily="34" charset="0"/>
              <a:buChar char="–"/>
              <a:defRPr sz="2500" kern="1200">
                <a:solidFill>
                  <a:schemeClr val="tx1"/>
                </a:solidFill>
                <a:latin typeface="Trebuchet MS" pitchFamily="34" charset="0"/>
                <a:ea typeface="+mn-ea"/>
                <a:cs typeface="+mn-cs"/>
              </a:defRPr>
            </a:lvl4pPr>
            <a:lvl5pPr marL="3143093" indent="-457177" algn="l" defTabSz="4388900" rtl="0" eaLnBrk="1" latinLnBrk="0" hangingPunct="1">
              <a:spcBef>
                <a:spcPct val="20000"/>
              </a:spcBef>
              <a:buFont typeface="Arial" pitchFamily="34" charset="0"/>
              <a:buChar char="»"/>
              <a:defRPr sz="2500" kern="1200">
                <a:solidFill>
                  <a:schemeClr val="tx1"/>
                </a:solidFill>
                <a:latin typeface="Trebuchet MS" pitchFamily="34" charset="0"/>
                <a:ea typeface="+mn-ea"/>
                <a:cs typeface="+mn-cs"/>
              </a:defRPr>
            </a:lvl5pPr>
            <a:lvl6pPr marL="12069477"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6pPr>
            <a:lvl7pPr marL="14263926"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7pPr>
            <a:lvl8pPr marL="16458377"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8pPr>
            <a:lvl9pPr marL="18652827"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9pPr>
          </a:lstStyle>
          <a:p>
            <a:pPr>
              <a:lnSpc>
                <a:spcPct val="106000"/>
              </a:lnSpc>
              <a:spcBef>
                <a:spcPts val="0"/>
              </a:spcBef>
              <a:spcAft>
                <a:spcPts val="800"/>
              </a:spcAft>
            </a:pPr>
            <a:r>
              <a:rPr lang="en-US" sz="3200" dirty="0">
                <a:ea typeface="Calibri" panose="020F0502020204030204" pitchFamily="34" charset="0"/>
              </a:rPr>
              <a:t>State the benefits of recognizing credible sources of nutrition information, considering the relationship between social media use and nutritional information awareness. </a:t>
            </a:r>
            <a:endParaRPr lang="en-US" sz="2800" dirty="0">
              <a:latin typeface="Calibri" panose="020F0502020204030204" pitchFamily="34" charset="0"/>
              <a:ea typeface="Calibri" panose="020F0502020204030204" pitchFamily="34" charset="0"/>
            </a:endParaRPr>
          </a:p>
          <a:p>
            <a:endParaRPr lang="en-US" sz="3200" dirty="0"/>
          </a:p>
        </p:txBody>
      </p:sp>
      <p:pic>
        <p:nvPicPr>
          <p:cNvPr id="12" name="Picture 11" descr="Circle of hands holding smartphones">
            <a:extLst>
              <a:ext uri="{FF2B5EF4-FFF2-40B4-BE49-F238E27FC236}">
                <a16:creationId xmlns:a16="http://schemas.microsoft.com/office/drawing/2014/main" id="{816C6D50-F91A-F9EC-AB21-437F1EBAF2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90" y="13416187"/>
            <a:ext cx="10239099" cy="6826066"/>
          </a:xfrm>
          <a:prstGeom prst="rect">
            <a:avLst/>
          </a:prstGeom>
        </p:spPr>
      </p:pic>
      <p:pic>
        <p:nvPicPr>
          <p:cNvPr id="6" name="Picture 5" descr="Table&#10;&#10;Description automatically generated">
            <a:extLst>
              <a:ext uri="{FF2B5EF4-FFF2-40B4-BE49-F238E27FC236}">
                <a16:creationId xmlns:a16="http://schemas.microsoft.com/office/drawing/2014/main" id="{7BDAD452-EEF9-E6B4-CB22-1EEC2E44C7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97762" y="13905640"/>
            <a:ext cx="10311275" cy="4963103"/>
          </a:xfrm>
          <a:prstGeom prst="rect">
            <a:avLst/>
          </a:prstGeom>
        </p:spPr>
      </p:pic>
      <p:sp>
        <p:nvSpPr>
          <p:cNvPr id="13" name="Text Placeholder 91">
            <a:extLst>
              <a:ext uri="{FF2B5EF4-FFF2-40B4-BE49-F238E27FC236}">
                <a16:creationId xmlns:a16="http://schemas.microsoft.com/office/drawing/2014/main" id="{BD0CE8B8-8974-7AAA-C9A7-C9312CE11D50}"/>
              </a:ext>
            </a:extLst>
          </p:cNvPr>
          <p:cNvSpPr txBox="1">
            <a:spLocks/>
          </p:cNvSpPr>
          <p:nvPr/>
        </p:nvSpPr>
        <p:spPr>
          <a:xfrm>
            <a:off x="22445924" y="6367062"/>
            <a:ext cx="10048874" cy="11347123"/>
          </a:xfrm>
          <a:prstGeom prst="rect">
            <a:avLst/>
          </a:prstGeom>
        </p:spPr>
        <p:txBody>
          <a:bodyPr wrap="square" lIns="228589" tIns="228589" rIns="228589" bIns="228589">
            <a:spAutoFit/>
          </a:bodyPr>
          <a:lstStyle>
            <a:lvl1pPr marL="0" indent="0" algn="l" defTabSz="4388900" rtl="0" eaLnBrk="1" latinLnBrk="0" hangingPunct="1">
              <a:spcBef>
                <a:spcPct val="20000"/>
              </a:spcBef>
              <a:buFont typeface="Arial" pitchFamily="34" charset="0"/>
              <a:buNone/>
              <a:defRPr sz="2500" kern="1200">
                <a:solidFill>
                  <a:schemeClr val="accent5">
                    <a:lumMod val="50000"/>
                  </a:schemeClr>
                </a:solidFill>
                <a:latin typeface="Times New Roman" pitchFamily="18" charset="0"/>
                <a:ea typeface="+mn-ea"/>
                <a:cs typeface="Times New Roman" pitchFamily="18" charset="0"/>
              </a:defRPr>
            </a:lvl1pPr>
            <a:lvl2pPr marL="1485825" indent="-571471" algn="l" defTabSz="4388900" rtl="0" eaLnBrk="1" latinLnBrk="0" hangingPunct="1">
              <a:spcBef>
                <a:spcPct val="20000"/>
              </a:spcBef>
              <a:buFont typeface="Arial" pitchFamily="34" charset="0"/>
              <a:buChar char="–"/>
              <a:defRPr sz="2500" kern="1200">
                <a:solidFill>
                  <a:schemeClr val="tx1"/>
                </a:solidFill>
                <a:latin typeface="Trebuchet MS" pitchFamily="34" charset="0"/>
                <a:ea typeface="+mn-ea"/>
                <a:cs typeface="+mn-cs"/>
              </a:defRPr>
            </a:lvl2pPr>
            <a:lvl3pPr marL="2057297" indent="-571471" algn="l" defTabSz="4388900" rtl="0" eaLnBrk="1" latinLnBrk="0" hangingPunct="1">
              <a:spcBef>
                <a:spcPct val="20000"/>
              </a:spcBef>
              <a:buFont typeface="Arial" pitchFamily="34" charset="0"/>
              <a:buChar char="•"/>
              <a:defRPr sz="2500" kern="1200">
                <a:solidFill>
                  <a:schemeClr val="tx1"/>
                </a:solidFill>
                <a:latin typeface="Trebuchet MS" pitchFamily="34" charset="0"/>
                <a:ea typeface="+mn-ea"/>
                <a:cs typeface="+mn-cs"/>
              </a:defRPr>
            </a:lvl3pPr>
            <a:lvl4pPr marL="2685916" indent="-628619" algn="l" defTabSz="4388900" rtl="0" eaLnBrk="1" latinLnBrk="0" hangingPunct="1">
              <a:spcBef>
                <a:spcPct val="20000"/>
              </a:spcBef>
              <a:buFont typeface="Arial" pitchFamily="34" charset="0"/>
              <a:buChar char="–"/>
              <a:defRPr sz="2500" kern="1200">
                <a:solidFill>
                  <a:schemeClr val="tx1"/>
                </a:solidFill>
                <a:latin typeface="Trebuchet MS" pitchFamily="34" charset="0"/>
                <a:ea typeface="+mn-ea"/>
                <a:cs typeface="+mn-cs"/>
              </a:defRPr>
            </a:lvl4pPr>
            <a:lvl5pPr marL="3143093" indent="-457177" algn="l" defTabSz="4388900" rtl="0" eaLnBrk="1" latinLnBrk="0" hangingPunct="1">
              <a:spcBef>
                <a:spcPct val="20000"/>
              </a:spcBef>
              <a:buFont typeface="Arial" pitchFamily="34" charset="0"/>
              <a:buChar char="»"/>
              <a:defRPr sz="2500" kern="1200">
                <a:solidFill>
                  <a:schemeClr val="tx1"/>
                </a:solidFill>
                <a:latin typeface="Trebuchet MS" pitchFamily="34" charset="0"/>
                <a:ea typeface="+mn-ea"/>
                <a:cs typeface="+mn-cs"/>
              </a:defRPr>
            </a:lvl5pPr>
            <a:lvl6pPr marL="12069477"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6pPr>
            <a:lvl7pPr marL="14263926"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7pPr>
            <a:lvl8pPr marL="16458377"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8pPr>
            <a:lvl9pPr marL="18652827"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9pPr>
          </a:lstStyle>
          <a:p>
            <a:pPr>
              <a:lnSpc>
                <a:spcPct val="106000"/>
              </a:lnSpc>
              <a:spcBef>
                <a:spcPts val="0"/>
              </a:spcBef>
              <a:spcAft>
                <a:spcPts val="800"/>
              </a:spcAft>
            </a:pPr>
            <a:r>
              <a:rPr lang="en-US" sz="3200" dirty="0">
                <a:ea typeface="Calibri" panose="020F0502020204030204" pitchFamily="34" charset="0"/>
              </a:rPr>
              <a:t>Most participants (56%) felt that it was easy to recognize credible sources of nutrition information. Of the participants, 51.6% (</a:t>
            </a:r>
            <a:r>
              <a:rPr lang="en-US" sz="3200" i="1" dirty="0">
                <a:ea typeface="Calibri" panose="020F0502020204030204" pitchFamily="34" charset="0"/>
              </a:rPr>
              <a:t>n</a:t>
            </a:r>
            <a:r>
              <a:rPr lang="en-US" sz="3200" dirty="0">
                <a:ea typeface="Calibri" panose="020F0502020204030204" pitchFamily="34" charset="0"/>
              </a:rPr>
              <a:t>=65) indicated they were confident in their ability to recognize trustworthy nutrition media, 61.1% (</a:t>
            </a:r>
            <a:r>
              <a:rPr lang="en-US" sz="3200" i="1" dirty="0">
                <a:ea typeface="Calibri" panose="020F0502020204030204" pitchFamily="34" charset="0"/>
              </a:rPr>
              <a:t>n</a:t>
            </a:r>
            <a:r>
              <a:rPr lang="en-US" sz="3200" dirty="0">
                <a:ea typeface="Calibri" panose="020F0502020204030204" pitchFamily="34" charset="0"/>
              </a:rPr>
              <a:t>=77) indicated they were confident in their ability to recognize healthy food on social media , 63.5% (</a:t>
            </a:r>
            <a:r>
              <a:rPr lang="en-US" sz="3200" i="1" dirty="0">
                <a:ea typeface="Calibri" panose="020F0502020204030204" pitchFamily="34" charset="0"/>
              </a:rPr>
              <a:t>n</a:t>
            </a:r>
            <a:r>
              <a:rPr lang="en-US" sz="3200" dirty="0">
                <a:ea typeface="Calibri" panose="020F0502020204030204" pitchFamily="34" charset="0"/>
              </a:rPr>
              <a:t>=80) said it was easy to choose healthy food, and 47.2% (</a:t>
            </a:r>
            <a:r>
              <a:rPr lang="en-US" sz="3200" i="1" dirty="0">
                <a:ea typeface="Calibri" panose="020F0502020204030204" pitchFamily="34" charset="0"/>
              </a:rPr>
              <a:t>n</a:t>
            </a:r>
            <a:r>
              <a:rPr lang="en-US" sz="3200" dirty="0">
                <a:ea typeface="Calibri" panose="020F0502020204030204" pitchFamily="34" charset="0"/>
              </a:rPr>
              <a:t>=59) said that they understand the long-term effects of dietary habits on health. </a:t>
            </a:r>
          </a:p>
          <a:p>
            <a:pPr>
              <a:lnSpc>
                <a:spcPct val="106000"/>
              </a:lnSpc>
              <a:spcBef>
                <a:spcPts val="0"/>
              </a:spcBef>
              <a:spcAft>
                <a:spcPts val="800"/>
              </a:spcAft>
            </a:pPr>
            <a:endParaRPr lang="en-US" sz="3200" dirty="0">
              <a:ea typeface="Calibri" panose="020F0502020204030204" pitchFamily="34" charset="0"/>
            </a:endParaRPr>
          </a:p>
          <a:p>
            <a:pPr marL="0" marR="0" lvl="0" indent="0" algn="l" defTabSz="4388900" rtl="0" eaLnBrk="1" fontAlgn="auto" latinLnBrk="0" hangingPunct="1">
              <a:lnSpc>
                <a:spcPct val="100000"/>
              </a:lnSpc>
              <a:spcBef>
                <a:spcPct val="20000"/>
              </a:spcBef>
              <a:spcAft>
                <a:spcPts val="0"/>
              </a:spcAft>
              <a:buClrTx/>
              <a:buSzTx/>
              <a:buFont typeface="Arial" pitchFamily="34" charset="0"/>
              <a:buNone/>
              <a:tabLst/>
              <a:defRPr/>
            </a:pPr>
            <a:r>
              <a:rPr lang="en-US" sz="3200" dirty="0">
                <a:ea typeface="Calibri" panose="020F0502020204030204" pitchFamily="34" charset="0"/>
              </a:rPr>
              <a:t>Confidence of knowledge in the FGP was statistically significant (</a:t>
            </a:r>
            <a:r>
              <a:rPr lang="en-US" sz="3200" i="1" dirty="0">
                <a:ea typeface="Calibri" panose="020F0502020204030204" pitchFamily="34" charset="0"/>
              </a:rPr>
              <a:t>p</a:t>
            </a:r>
            <a:r>
              <a:rPr lang="en-US" sz="3200" dirty="0">
                <a:ea typeface="Calibri" panose="020F0502020204030204" pitchFamily="34" charset="0"/>
              </a:rPr>
              <a:t>&lt;0.001) with those who indicated college courses as providing an understandable form of nutrition information but was not statistically significant (</a:t>
            </a:r>
            <a:r>
              <a:rPr lang="en-US" sz="3200" i="1" dirty="0">
                <a:ea typeface="Calibri" panose="020F0502020204030204" pitchFamily="34" charset="0"/>
              </a:rPr>
              <a:t>p</a:t>
            </a:r>
            <a:r>
              <a:rPr lang="en-US" sz="3200" dirty="0">
                <a:ea typeface="Calibri" panose="020F0502020204030204" pitchFamily="34" charset="0"/>
              </a:rPr>
              <a:t>=0.111) when nutritional information came from social media.</a:t>
            </a:r>
            <a:r>
              <a:rPr kumimoji="0" lang="en-US" sz="3200" b="0" i="0" u="none" strike="noStrike" kern="1200" cap="none" spc="0" normalizeH="0" baseline="0" noProof="0" dirty="0">
                <a:ln>
                  <a:noFill/>
                </a:ln>
                <a:effectLst/>
                <a:uLnTx/>
                <a:uFillTx/>
                <a:latin typeface="Times New Roman" panose="02020603050405020304" pitchFamily="18" charset="0"/>
                <a:ea typeface="Calibri" panose="020F0502020204030204" pitchFamily="34" charset="0"/>
                <a:cs typeface="Times New Roman" panose="02020603050405020304" pitchFamily="18" charset="0"/>
              </a:rPr>
              <a:t> It was also found that participants who selected high confidence of knowledge in the FGP also indicated high confidence of knowledge in the recommendations for salt intake and the recommendations for fruit and vegetable intake. </a:t>
            </a:r>
          </a:p>
          <a:p>
            <a:pPr>
              <a:lnSpc>
                <a:spcPct val="106000"/>
              </a:lnSpc>
              <a:spcBef>
                <a:spcPts val="0"/>
              </a:spcBef>
              <a:spcAft>
                <a:spcPts val="800"/>
              </a:spcAft>
            </a:pPr>
            <a:endParaRPr lang="en-US" sz="2800" dirty="0">
              <a:latin typeface="Calibri" panose="020F0502020204030204" pitchFamily="34" charset="0"/>
              <a:ea typeface="Calibri" panose="020F0502020204030204" pitchFamily="34" charset="0"/>
            </a:endParaRPr>
          </a:p>
        </p:txBody>
      </p:sp>
      <p:pic>
        <p:nvPicPr>
          <p:cNvPr id="17" name="Picture 16" descr="Table&#10;&#10;Description automatically generated">
            <a:extLst>
              <a:ext uri="{FF2B5EF4-FFF2-40B4-BE49-F238E27FC236}">
                <a16:creationId xmlns:a16="http://schemas.microsoft.com/office/drawing/2014/main" id="{5EC1CD63-F0F6-64F7-9434-63CD96251EAB}"/>
              </a:ext>
            </a:extLst>
          </p:cNvPr>
          <p:cNvPicPr>
            <a:picLocks noChangeAspect="1"/>
          </p:cNvPicPr>
          <p:nvPr/>
        </p:nvPicPr>
        <p:blipFill rotWithShape="1">
          <a:blip r:embed="rId5">
            <a:extLst>
              <a:ext uri="{28A0092B-C50C-407E-A947-70E740481C1C}">
                <a14:useLocalDpi xmlns:a14="http://schemas.microsoft.com/office/drawing/2010/main" val="0"/>
              </a:ext>
            </a:extLst>
          </a:blip>
          <a:srcRect l="-1" r="-1" b="70681"/>
          <a:stretch/>
        </p:blipFill>
        <p:spPr>
          <a:xfrm>
            <a:off x="11197762" y="21823979"/>
            <a:ext cx="10311276" cy="4135926"/>
          </a:xfrm>
          <a:prstGeom prst="rect">
            <a:avLst/>
          </a:prstGeom>
        </p:spPr>
      </p:pic>
      <p:sp>
        <p:nvSpPr>
          <p:cNvPr id="18" name="Text Placeholder 94">
            <a:extLst>
              <a:ext uri="{FF2B5EF4-FFF2-40B4-BE49-F238E27FC236}">
                <a16:creationId xmlns:a16="http://schemas.microsoft.com/office/drawing/2014/main" id="{CC07E32C-4A79-2E9A-D10E-0FDEBEC71434}"/>
              </a:ext>
            </a:extLst>
          </p:cNvPr>
          <p:cNvSpPr txBox="1">
            <a:spLocks/>
          </p:cNvSpPr>
          <p:nvPr/>
        </p:nvSpPr>
        <p:spPr>
          <a:xfrm>
            <a:off x="11452725" y="26195662"/>
            <a:ext cx="10047018" cy="5219548"/>
          </a:xfrm>
          <a:prstGeom prst="rect">
            <a:avLst/>
          </a:prstGeom>
        </p:spPr>
        <p:txBody>
          <a:bodyPr wrap="square" lIns="228589" tIns="228589" rIns="228589" bIns="228589">
            <a:spAutoFit/>
          </a:bodyPr>
          <a:lstStyle>
            <a:lvl1pPr marL="0" indent="0" algn="l" defTabSz="4388900" rtl="0" eaLnBrk="1" latinLnBrk="0" hangingPunct="1">
              <a:spcBef>
                <a:spcPct val="20000"/>
              </a:spcBef>
              <a:buFont typeface="Arial" pitchFamily="34" charset="0"/>
              <a:buNone/>
              <a:defRPr sz="2500" kern="1200">
                <a:solidFill>
                  <a:schemeClr val="accent5">
                    <a:lumMod val="50000"/>
                  </a:schemeClr>
                </a:solidFill>
                <a:latin typeface="Times New Roman" pitchFamily="18" charset="0"/>
                <a:ea typeface="+mn-ea"/>
                <a:cs typeface="Times New Roman" pitchFamily="18" charset="0"/>
              </a:defRPr>
            </a:lvl1pPr>
            <a:lvl2pPr marL="1485825" indent="-571471" algn="l" defTabSz="4388900" rtl="0" eaLnBrk="1" latinLnBrk="0" hangingPunct="1">
              <a:spcBef>
                <a:spcPct val="20000"/>
              </a:spcBef>
              <a:buFont typeface="Arial" pitchFamily="34" charset="0"/>
              <a:buChar char="–"/>
              <a:defRPr sz="2500" kern="1200">
                <a:solidFill>
                  <a:schemeClr val="tx1"/>
                </a:solidFill>
                <a:latin typeface="Trebuchet MS" pitchFamily="34" charset="0"/>
                <a:ea typeface="+mn-ea"/>
                <a:cs typeface="+mn-cs"/>
              </a:defRPr>
            </a:lvl2pPr>
            <a:lvl3pPr marL="2057297" indent="-571471" algn="l" defTabSz="4388900" rtl="0" eaLnBrk="1" latinLnBrk="0" hangingPunct="1">
              <a:spcBef>
                <a:spcPct val="20000"/>
              </a:spcBef>
              <a:buFont typeface="Arial" pitchFamily="34" charset="0"/>
              <a:buChar char="•"/>
              <a:defRPr sz="2500" kern="1200">
                <a:solidFill>
                  <a:schemeClr val="tx1"/>
                </a:solidFill>
                <a:latin typeface="Trebuchet MS" pitchFamily="34" charset="0"/>
                <a:ea typeface="+mn-ea"/>
                <a:cs typeface="+mn-cs"/>
              </a:defRPr>
            </a:lvl3pPr>
            <a:lvl4pPr marL="2685916" indent="-628619" algn="l" defTabSz="4388900" rtl="0" eaLnBrk="1" latinLnBrk="0" hangingPunct="1">
              <a:spcBef>
                <a:spcPct val="20000"/>
              </a:spcBef>
              <a:buFont typeface="Arial" pitchFamily="34" charset="0"/>
              <a:buChar char="–"/>
              <a:defRPr sz="2500" kern="1200">
                <a:solidFill>
                  <a:schemeClr val="tx1"/>
                </a:solidFill>
                <a:latin typeface="Trebuchet MS" pitchFamily="34" charset="0"/>
                <a:ea typeface="+mn-ea"/>
                <a:cs typeface="+mn-cs"/>
              </a:defRPr>
            </a:lvl4pPr>
            <a:lvl5pPr marL="3143093" indent="-457177" algn="l" defTabSz="4388900" rtl="0" eaLnBrk="1" latinLnBrk="0" hangingPunct="1">
              <a:spcBef>
                <a:spcPct val="20000"/>
              </a:spcBef>
              <a:buFont typeface="Arial" pitchFamily="34" charset="0"/>
              <a:buChar char="»"/>
              <a:defRPr sz="2500" kern="1200">
                <a:solidFill>
                  <a:schemeClr val="tx1"/>
                </a:solidFill>
                <a:latin typeface="Trebuchet MS" pitchFamily="34" charset="0"/>
                <a:ea typeface="+mn-ea"/>
                <a:cs typeface="+mn-cs"/>
              </a:defRPr>
            </a:lvl5pPr>
            <a:lvl6pPr marL="12069477"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6pPr>
            <a:lvl7pPr marL="14263926"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7pPr>
            <a:lvl8pPr marL="16458377"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8pPr>
            <a:lvl9pPr marL="18652827" indent="-1097226" algn="l" defTabSz="4388900" rtl="0" eaLnBrk="1" latinLnBrk="0" hangingPunct="1">
              <a:spcBef>
                <a:spcPct val="20000"/>
              </a:spcBef>
              <a:buFont typeface="Arial" pitchFamily="34" charset="0"/>
              <a:buChar char="•"/>
              <a:defRPr sz="9600" kern="1200">
                <a:solidFill>
                  <a:schemeClr val="tx1"/>
                </a:solidFill>
                <a:latin typeface="+mn-lt"/>
                <a:ea typeface="+mn-ea"/>
                <a:cs typeface="+mn-cs"/>
              </a:defRPr>
            </a:lvl9pPr>
          </a:lstStyle>
          <a:p>
            <a:pPr>
              <a:lnSpc>
                <a:spcPct val="106000"/>
              </a:lnSpc>
              <a:spcBef>
                <a:spcPts val="0"/>
              </a:spcBef>
              <a:spcAft>
                <a:spcPts val="800"/>
              </a:spcAft>
            </a:pPr>
            <a:r>
              <a:rPr lang="en-US" sz="3200" dirty="0">
                <a:latin typeface="Calibri" panose="020F0502020204030204" pitchFamily="34" charset="0"/>
                <a:ea typeface="Calibri" panose="020F0502020204030204" pitchFamily="34" charset="0"/>
              </a:rPr>
              <a:t>Frequency statistics were utilized to find the number and percentages of answers given for each question on the SFLQ. Example of coding answers include:</a:t>
            </a:r>
          </a:p>
          <a:p>
            <a:pPr>
              <a:lnSpc>
                <a:spcPct val="106000"/>
              </a:lnSpc>
              <a:spcBef>
                <a:spcPts val="0"/>
              </a:spcBef>
              <a:spcAft>
                <a:spcPts val="800"/>
              </a:spcAft>
            </a:pPr>
            <a:r>
              <a:rPr lang="en-US" sz="3200" dirty="0">
                <a:latin typeface="Calibri" panose="020F0502020204030204" pitchFamily="34" charset="0"/>
                <a:ea typeface="Calibri" panose="020F0502020204030204" pitchFamily="34" charset="0"/>
              </a:rPr>
              <a:t>1 – Very hard</a:t>
            </a:r>
          </a:p>
          <a:p>
            <a:pPr>
              <a:lnSpc>
                <a:spcPct val="106000"/>
              </a:lnSpc>
              <a:spcBef>
                <a:spcPts val="0"/>
              </a:spcBef>
              <a:spcAft>
                <a:spcPts val="800"/>
              </a:spcAft>
            </a:pPr>
            <a:r>
              <a:rPr lang="en-US" sz="3200" dirty="0">
                <a:latin typeface="Calibri" panose="020F0502020204030204" pitchFamily="34" charset="0"/>
                <a:ea typeface="Calibri" panose="020F0502020204030204" pitchFamily="34" charset="0"/>
              </a:rPr>
              <a:t>2 -  Hard</a:t>
            </a:r>
          </a:p>
          <a:p>
            <a:pPr>
              <a:lnSpc>
                <a:spcPct val="106000"/>
              </a:lnSpc>
              <a:spcBef>
                <a:spcPts val="0"/>
              </a:spcBef>
              <a:spcAft>
                <a:spcPts val="800"/>
              </a:spcAft>
            </a:pPr>
            <a:r>
              <a:rPr lang="en-US" sz="3200" dirty="0">
                <a:latin typeface="Calibri" panose="020F0502020204030204" pitchFamily="34" charset="0"/>
                <a:ea typeface="Calibri" panose="020F0502020204030204" pitchFamily="34" charset="0"/>
              </a:rPr>
              <a:t>3 – Easy</a:t>
            </a:r>
          </a:p>
          <a:p>
            <a:pPr>
              <a:lnSpc>
                <a:spcPct val="106000"/>
              </a:lnSpc>
              <a:spcBef>
                <a:spcPts val="0"/>
              </a:spcBef>
              <a:spcAft>
                <a:spcPts val="800"/>
              </a:spcAft>
            </a:pPr>
            <a:r>
              <a:rPr lang="en-US" sz="3200" dirty="0">
                <a:latin typeface="Calibri" panose="020F0502020204030204" pitchFamily="34" charset="0"/>
                <a:ea typeface="Calibri" panose="020F0502020204030204" pitchFamily="34" charset="0"/>
              </a:rPr>
              <a:t>4 – Very Easy</a:t>
            </a:r>
            <a:endParaRPr lang="en-US" sz="2800" dirty="0">
              <a:latin typeface="Calibri" panose="020F0502020204030204" pitchFamily="34" charset="0"/>
              <a:ea typeface="Calibri" panose="020F0502020204030204" pitchFamily="34" charset="0"/>
            </a:endParaRPr>
          </a:p>
          <a:p>
            <a:endParaRPr lang="en-US" sz="3200" dirty="0"/>
          </a:p>
        </p:txBody>
      </p:sp>
      <p:graphicFrame>
        <p:nvGraphicFramePr>
          <p:cNvPr id="21" name="Chart 20">
            <a:extLst>
              <a:ext uri="{FF2B5EF4-FFF2-40B4-BE49-F238E27FC236}">
                <a16:creationId xmlns:a16="http://schemas.microsoft.com/office/drawing/2014/main" id="{FC191E05-6C58-D3F2-82F0-A98096F392CF}"/>
              </a:ext>
            </a:extLst>
          </p:cNvPr>
          <p:cNvGraphicFramePr/>
          <p:nvPr>
            <p:extLst>
              <p:ext uri="{D42A27DB-BD31-4B8C-83A1-F6EECF244321}">
                <p14:modId xmlns:p14="http://schemas.microsoft.com/office/powerpoint/2010/main" val="3242517489"/>
              </p:ext>
            </p:extLst>
          </p:nvPr>
        </p:nvGraphicFramePr>
        <p:xfrm>
          <a:off x="22306773" y="26762513"/>
          <a:ext cx="9960814" cy="513158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1" name="Chart 10">
            <a:extLst>
              <a:ext uri="{FF2B5EF4-FFF2-40B4-BE49-F238E27FC236}">
                <a16:creationId xmlns:a16="http://schemas.microsoft.com/office/drawing/2014/main" id="{C6B46723-6016-DC16-0A97-FD2CB018118C}"/>
              </a:ext>
            </a:extLst>
          </p:cNvPr>
          <p:cNvGraphicFramePr/>
          <p:nvPr>
            <p:extLst>
              <p:ext uri="{D42A27DB-BD31-4B8C-83A1-F6EECF244321}">
                <p14:modId xmlns:p14="http://schemas.microsoft.com/office/powerpoint/2010/main" val="1686603152"/>
              </p:ext>
            </p:extLst>
          </p:nvPr>
        </p:nvGraphicFramePr>
        <p:xfrm>
          <a:off x="22147262" y="16829220"/>
          <a:ext cx="10347535" cy="4963103"/>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6" name="Chart 15">
            <a:extLst>
              <a:ext uri="{FF2B5EF4-FFF2-40B4-BE49-F238E27FC236}">
                <a16:creationId xmlns:a16="http://schemas.microsoft.com/office/drawing/2014/main" id="{F8607ACF-6461-F3A7-A085-F4C98D389C66}"/>
              </a:ext>
            </a:extLst>
          </p:cNvPr>
          <p:cNvGraphicFramePr/>
          <p:nvPr>
            <p:extLst>
              <p:ext uri="{D42A27DB-BD31-4B8C-83A1-F6EECF244321}">
                <p14:modId xmlns:p14="http://schemas.microsoft.com/office/powerpoint/2010/main" val="733781126"/>
              </p:ext>
            </p:extLst>
          </p:nvPr>
        </p:nvGraphicFramePr>
        <p:xfrm>
          <a:off x="22306773" y="21557470"/>
          <a:ext cx="9960814" cy="5131580"/>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783191702"/>
      </p:ext>
    </p:extLst>
  </p:cSld>
  <p:clrMapOvr>
    <a:masterClrMapping/>
  </p:clrMapOvr>
</p:sld>
</file>

<file path=ppt/theme/theme1.xml><?xml version="1.0" encoding="utf-8"?>
<a:theme xmlns:a="http://schemas.openxmlformats.org/drawingml/2006/main" name="36x48-Template">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500" dirty="0">
            <a:latin typeface="Times New Roman" panose="02020603050405020304" pitchFamily="18" charset="0"/>
            <a:cs typeface="Times New Roman" panose="02020603050405020304" pitchFamily="18" charset="0"/>
          </a:defRPr>
        </a:defPPr>
      </a:lstStyle>
    </a:txDef>
  </a:objectDefaults>
  <a:extraClrSchemeLst/>
</a:theme>
</file>

<file path=ppt/theme/theme2.xml><?xml version="1.0" encoding="utf-8"?>
<a:theme xmlns:a="http://schemas.openxmlformats.org/drawingml/2006/main" name="Without guide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500" dirty="0">
            <a:latin typeface="Times New Roman" panose="02020603050405020304" pitchFamily="18" charset="0"/>
            <a:cs typeface="Times New Roman" panose="02020603050405020304" pitchFamily="18"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36x48-Template-V2b</Template>
  <TotalTime>2152</TotalTime>
  <Words>1028</Words>
  <Application>Microsoft Office PowerPoint</Application>
  <PresentationFormat>Custom</PresentationFormat>
  <Paragraphs>40</Paragraphs>
  <Slides>1</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vt:i4>
      </vt:variant>
    </vt:vector>
  </HeadingPairs>
  <TitlesOfParts>
    <vt:vector size="8" baseType="lpstr">
      <vt:lpstr>Arial</vt:lpstr>
      <vt:lpstr>Arial Black</vt:lpstr>
      <vt:lpstr>Calibri</vt:lpstr>
      <vt:lpstr>Times New Roman</vt:lpstr>
      <vt:lpstr>Trebuchet MS</vt:lpstr>
      <vt:lpstr>36x48-Template</vt:lpstr>
      <vt:lpstr>Without guides</vt:lpstr>
      <vt:lpstr>PowerPoint Presentation</vt:lpstr>
    </vt:vector>
  </TitlesOfParts>
  <Manager>A. Kotoulas</Manager>
  <Company>Canterbury Media Services, Inc.</Company>
  <LinksUpToDate>false</LinksUpToDate>
  <SharedDoc>false</SharedDoc>
  <HyperlinkBase>https://www.posterpresentations.com/free-poster-templates.html</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36x48 PowerPoint Presentation</dc:title>
  <dc:subject>Research poster presentation template</dc:subject>
  <dc:creator>PosterPresentations.com</dc:creator>
  <cp:keywords>36x48 Powerpoint poster template, scientific poster template, research poster template</cp:keywords>
  <dc:description>This template is the property of PosterPresentations.com. You are free to modify and print the template as needed, as long as the PosterPresentations.com watermark at the bottom left of the page is visible. Call us if you need help with this poster template. 1-866-649-3004 (c)PosterPresentations.com</dc:description>
  <cp:lastModifiedBy>Meghan Olthoff</cp:lastModifiedBy>
  <cp:revision>64</cp:revision>
  <cp:lastPrinted>2023-04-06T15:04:38Z</cp:lastPrinted>
  <dcterms:created xsi:type="dcterms:W3CDTF">2012-02-03T19:11:35Z</dcterms:created>
  <dcterms:modified xsi:type="dcterms:W3CDTF">2023-04-06T15:05:01Z</dcterms:modified>
  <cp:category>Research poster templates</cp:category>
</cp:coreProperties>
</file>