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2"/>
  </p:notesMasterIdLst>
  <p:sldIdLst>
    <p:sldId id="256" r:id="rId2"/>
    <p:sldId id="257" r:id="rId3"/>
    <p:sldId id="270" r:id="rId4"/>
    <p:sldId id="259" r:id="rId5"/>
    <p:sldId id="265" r:id="rId6"/>
    <p:sldId id="264" r:id="rId7"/>
    <p:sldId id="268" r:id="rId8"/>
    <p:sldId id="267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6EECDD-7ACE-453D-BCE4-654072B55E1C}" v="3770" dt="2019-04-09T18:49:42.7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46" autoAdjust="0"/>
    <p:restoredTop sz="91637" autoAdjust="0"/>
  </p:normalViewPr>
  <p:slideViewPr>
    <p:cSldViewPr snapToGrid="0">
      <p:cViewPr varScale="1">
        <p:scale>
          <a:sx n="82" d="100"/>
          <a:sy n="82" d="100"/>
        </p:scale>
        <p:origin x="5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Roche" userId="44dcdb01ff4adc47" providerId="LiveId" clId="{DC6EECDD-7ACE-453D-BCE4-654072B55E1C}"/>
    <pc:docChg chg="undo custSel addSld delSld modSld sldOrd">
      <pc:chgData name="Amanda Roche" userId="44dcdb01ff4adc47" providerId="LiveId" clId="{DC6EECDD-7ACE-453D-BCE4-654072B55E1C}" dt="2019-04-09T18:49:42.739" v="3763" actId="20577"/>
      <pc:docMkLst>
        <pc:docMk/>
      </pc:docMkLst>
      <pc:sldChg chg="modSp">
        <pc:chgData name="Amanda Roche" userId="44dcdb01ff4adc47" providerId="LiveId" clId="{DC6EECDD-7ACE-453D-BCE4-654072B55E1C}" dt="2019-04-01T00:47:53.502" v="281" actId="255"/>
        <pc:sldMkLst>
          <pc:docMk/>
          <pc:sldMk cId="2398780789" sldId="257"/>
        </pc:sldMkLst>
        <pc:spChg chg="mod">
          <ac:chgData name="Amanda Roche" userId="44dcdb01ff4adc47" providerId="LiveId" clId="{DC6EECDD-7ACE-453D-BCE4-654072B55E1C}" dt="2019-04-01T00:47:53.502" v="281" actId="255"/>
          <ac:spMkLst>
            <pc:docMk/>
            <pc:sldMk cId="2398780789" sldId="257"/>
            <ac:spMk id="3" creationId="{88BA73E9-DC30-41AC-BB02-15533989031D}"/>
          </ac:spMkLst>
        </pc:spChg>
      </pc:sldChg>
      <pc:sldChg chg="modSp add">
        <pc:chgData name="Amanda Roche" userId="44dcdb01ff4adc47" providerId="LiveId" clId="{DC6EECDD-7ACE-453D-BCE4-654072B55E1C}" dt="2019-04-03T02:59:20.030" v="3228" actId="20577"/>
        <pc:sldMkLst>
          <pc:docMk/>
          <pc:sldMk cId="1365128227" sldId="259"/>
        </pc:sldMkLst>
        <pc:spChg chg="mod">
          <ac:chgData name="Amanda Roche" userId="44dcdb01ff4adc47" providerId="LiveId" clId="{DC6EECDD-7ACE-453D-BCE4-654072B55E1C}" dt="2019-04-01T00:48:14.471" v="303" actId="20577"/>
          <ac:spMkLst>
            <pc:docMk/>
            <pc:sldMk cId="1365128227" sldId="259"/>
            <ac:spMk id="2" creationId="{E4331880-AEDB-4D9E-BB29-835D8A3AD39B}"/>
          </ac:spMkLst>
        </pc:spChg>
        <pc:spChg chg="mod">
          <ac:chgData name="Amanda Roche" userId="44dcdb01ff4adc47" providerId="LiveId" clId="{DC6EECDD-7ACE-453D-BCE4-654072B55E1C}" dt="2019-04-03T02:59:20.030" v="3228" actId="20577"/>
          <ac:spMkLst>
            <pc:docMk/>
            <pc:sldMk cId="1365128227" sldId="259"/>
            <ac:spMk id="3" creationId="{A47AFD98-15CC-482A-AA9B-B1992FDD2093}"/>
          </ac:spMkLst>
        </pc:spChg>
      </pc:sldChg>
      <pc:sldChg chg="modSp add">
        <pc:chgData name="Amanda Roche" userId="44dcdb01ff4adc47" providerId="LiveId" clId="{DC6EECDD-7ACE-453D-BCE4-654072B55E1C}" dt="2019-04-09T18:49:42.739" v="3763" actId="20577"/>
        <pc:sldMkLst>
          <pc:docMk/>
          <pc:sldMk cId="2806120790" sldId="261"/>
        </pc:sldMkLst>
        <pc:spChg chg="mod">
          <ac:chgData name="Amanda Roche" userId="44dcdb01ff4adc47" providerId="LiveId" clId="{DC6EECDD-7ACE-453D-BCE4-654072B55E1C}" dt="2019-04-01T00:48:35.769" v="324" actId="20577"/>
          <ac:spMkLst>
            <pc:docMk/>
            <pc:sldMk cId="2806120790" sldId="261"/>
            <ac:spMk id="2" creationId="{1404E289-B688-44CF-B71D-FE00A160CF0E}"/>
          </ac:spMkLst>
        </pc:spChg>
        <pc:spChg chg="mod">
          <ac:chgData name="Amanda Roche" userId="44dcdb01ff4adc47" providerId="LiveId" clId="{DC6EECDD-7ACE-453D-BCE4-654072B55E1C}" dt="2019-04-09T18:49:42.739" v="3763" actId="20577"/>
          <ac:spMkLst>
            <pc:docMk/>
            <pc:sldMk cId="2806120790" sldId="261"/>
            <ac:spMk id="3" creationId="{594FC38C-F072-475A-ACB4-753C0238B18E}"/>
          </ac:spMkLst>
        </pc:spChg>
      </pc:sldChg>
      <pc:sldChg chg="modSp add">
        <pc:chgData name="Amanda Roche" userId="44dcdb01ff4adc47" providerId="LiveId" clId="{DC6EECDD-7ACE-453D-BCE4-654072B55E1C}" dt="2019-04-03T02:29:30.869" v="2188" actId="27636"/>
        <pc:sldMkLst>
          <pc:docMk/>
          <pc:sldMk cId="4025978693" sldId="262"/>
        </pc:sldMkLst>
        <pc:spChg chg="mod">
          <ac:chgData name="Amanda Roche" userId="44dcdb01ff4adc47" providerId="LiveId" clId="{DC6EECDD-7ACE-453D-BCE4-654072B55E1C}" dt="2019-04-01T00:48:46.982" v="355" actId="20577"/>
          <ac:spMkLst>
            <pc:docMk/>
            <pc:sldMk cId="4025978693" sldId="262"/>
            <ac:spMk id="2" creationId="{5E3776CE-D565-478B-8BFA-EDAEFC7A36BD}"/>
          </ac:spMkLst>
        </pc:spChg>
        <pc:spChg chg="mod">
          <ac:chgData name="Amanda Roche" userId="44dcdb01ff4adc47" providerId="LiveId" clId="{DC6EECDD-7ACE-453D-BCE4-654072B55E1C}" dt="2019-04-03T02:29:30.869" v="2188" actId="27636"/>
          <ac:spMkLst>
            <pc:docMk/>
            <pc:sldMk cId="4025978693" sldId="262"/>
            <ac:spMk id="3" creationId="{60961284-7E04-4ED0-A63E-D5E43B8C22DE}"/>
          </ac:spMkLst>
        </pc:spChg>
      </pc:sldChg>
      <pc:sldChg chg="addSp delSp modSp add del ord">
        <pc:chgData name="Amanda Roche" userId="44dcdb01ff4adc47" providerId="LiveId" clId="{DC6EECDD-7ACE-453D-BCE4-654072B55E1C}" dt="2019-04-03T03:21:01.590" v="3441" actId="1582"/>
        <pc:sldMkLst>
          <pc:docMk/>
          <pc:sldMk cId="2505917109" sldId="264"/>
        </pc:sldMkLst>
        <pc:spChg chg="mod">
          <ac:chgData name="Amanda Roche" userId="44dcdb01ff4adc47" providerId="LiveId" clId="{DC6EECDD-7ACE-453D-BCE4-654072B55E1C}" dt="2019-04-03T02:59:52.130" v="3243" actId="20577"/>
          <ac:spMkLst>
            <pc:docMk/>
            <pc:sldMk cId="2505917109" sldId="264"/>
            <ac:spMk id="2" creationId="{804B2958-A95C-4D63-8A09-36F78650CB1E}"/>
          </ac:spMkLst>
        </pc:spChg>
        <pc:spChg chg="del mod">
          <ac:chgData name="Amanda Roche" userId="44dcdb01ff4adc47" providerId="LiveId" clId="{DC6EECDD-7ACE-453D-BCE4-654072B55E1C}" dt="2019-04-03T03:09:15.015" v="3360"/>
          <ac:spMkLst>
            <pc:docMk/>
            <pc:sldMk cId="2505917109" sldId="264"/>
            <ac:spMk id="3" creationId="{22AE54B2-11E8-4E06-93AA-8AB9C237C4F6}"/>
          </ac:spMkLst>
        </pc:spChg>
        <pc:spChg chg="add del mod">
          <ac:chgData name="Amanda Roche" userId="44dcdb01ff4adc47" providerId="LiveId" clId="{DC6EECDD-7ACE-453D-BCE4-654072B55E1C}" dt="2019-04-03T03:13:22.883" v="3382" actId="478"/>
          <ac:spMkLst>
            <pc:docMk/>
            <pc:sldMk cId="2505917109" sldId="264"/>
            <ac:spMk id="6" creationId="{C2215A44-B535-4D3D-A662-C051EE22AF2A}"/>
          </ac:spMkLst>
        </pc:spChg>
        <pc:picChg chg="add del mod">
          <ac:chgData name="Amanda Roche" userId="44dcdb01ff4adc47" providerId="LiveId" clId="{DC6EECDD-7ACE-453D-BCE4-654072B55E1C}" dt="2019-04-03T03:09:28.405" v="3363" actId="478"/>
          <ac:picMkLst>
            <pc:docMk/>
            <pc:sldMk cId="2505917109" sldId="264"/>
            <ac:picMk id="4" creationId="{9857A2D1-4530-45E7-85B9-FAC6BDADA035}"/>
          </ac:picMkLst>
        </pc:picChg>
        <pc:picChg chg="add del mod">
          <ac:chgData name="Amanda Roche" userId="44dcdb01ff4adc47" providerId="LiveId" clId="{DC6EECDD-7ACE-453D-BCE4-654072B55E1C}" dt="2019-04-03T03:12:54.259" v="3377" actId="478"/>
          <ac:picMkLst>
            <pc:docMk/>
            <pc:sldMk cId="2505917109" sldId="264"/>
            <ac:picMk id="7" creationId="{BEA0BA64-CFC2-4817-A68A-C86E81063234}"/>
          </ac:picMkLst>
        </pc:picChg>
        <pc:picChg chg="add del mod">
          <ac:chgData name="Amanda Roche" userId="44dcdb01ff4adc47" providerId="LiveId" clId="{DC6EECDD-7ACE-453D-BCE4-654072B55E1C}" dt="2019-04-03T03:16:56.923" v="3415" actId="478"/>
          <ac:picMkLst>
            <pc:docMk/>
            <pc:sldMk cId="2505917109" sldId="264"/>
            <ac:picMk id="8" creationId="{22012D30-3F43-43D7-A9D8-5A116523EB6F}"/>
          </ac:picMkLst>
        </pc:picChg>
        <pc:picChg chg="add mod ord">
          <ac:chgData name="Amanda Roche" userId="44dcdb01ff4adc47" providerId="LiveId" clId="{DC6EECDD-7ACE-453D-BCE4-654072B55E1C}" dt="2019-04-03T03:16:54.548" v="3414" actId="167"/>
          <ac:picMkLst>
            <pc:docMk/>
            <pc:sldMk cId="2505917109" sldId="264"/>
            <ac:picMk id="9" creationId="{1840D2B0-C38A-4A8F-94E7-463A8521195C}"/>
          </ac:picMkLst>
        </pc:picChg>
        <pc:picChg chg="add mod">
          <ac:chgData name="Amanda Roche" userId="44dcdb01ff4adc47" providerId="LiveId" clId="{DC6EECDD-7ACE-453D-BCE4-654072B55E1C}" dt="2019-04-03T03:17:37.624" v="3417" actId="1076"/>
          <ac:picMkLst>
            <pc:docMk/>
            <pc:sldMk cId="2505917109" sldId="264"/>
            <ac:picMk id="10" creationId="{C1721F0E-4AA4-4A8E-B7A6-023313ABE0B0}"/>
          </ac:picMkLst>
        </pc:picChg>
        <pc:picChg chg="add mod">
          <ac:chgData name="Amanda Roche" userId="44dcdb01ff4adc47" providerId="LiveId" clId="{DC6EECDD-7ACE-453D-BCE4-654072B55E1C}" dt="2019-04-03T03:17:48.311" v="3420" actId="1076"/>
          <ac:picMkLst>
            <pc:docMk/>
            <pc:sldMk cId="2505917109" sldId="264"/>
            <ac:picMk id="11" creationId="{8393566A-FDA9-4A91-B040-88D528A5AA9F}"/>
          </ac:picMkLst>
        </pc:picChg>
        <pc:picChg chg="add mod">
          <ac:chgData name="Amanda Roche" userId="44dcdb01ff4adc47" providerId="LiveId" clId="{DC6EECDD-7ACE-453D-BCE4-654072B55E1C}" dt="2019-04-03T03:17:53.482" v="3422" actId="1076"/>
          <ac:picMkLst>
            <pc:docMk/>
            <pc:sldMk cId="2505917109" sldId="264"/>
            <ac:picMk id="12" creationId="{F5D1D485-2E02-4E32-B2B9-C57D012F3E01}"/>
          </ac:picMkLst>
        </pc:picChg>
        <pc:picChg chg="add del mod">
          <ac:chgData name="Amanda Roche" userId="44dcdb01ff4adc47" providerId="LiveId" clId="{DC6EECDD-7ACE-453D-BCE4-654072B55E1C}" dt="2019-04-03T03:18:37.328" v="3432"/>
          <ac:picMkLst>
            <pc:docMk/>
            <pc:sldMk cId="2505917109" sldId="264"/>
            <ac:picMk id="13" creationId="{4150FE71-FCBF-4CB2-804A-C604512DB74C}"/>
          </ac:picMkLst>
        </pc:picChg>
        <pc:cxnChg chg="add del mod">
          <ac:chgData name="Amanda Roche" userId="44dcdb01ff4adc47" providerId="LiveId" clId="{DC6EECDD-7ACE-453D-BCE4-654072B55E1C}" dt="2019-04-03T03:19:24.637" v="3437" actId="478"/>
          <ac:cxnSpMkLst>
            <pc:docMk/>
            <pc:sldMk cId="2505917109" sldId="264"/>
            <ac:cxnSpMk id="15" creationId="{6E9F8D12-5475-4E09-A776-0D77A250267F}"/>
          </ac:cxnSpMkLst>
        </pc:cxnChg>
        <pc:cxnChg chg="add mod">
          <ac:chgData name="Amanda Roche" userId="44dcdb01ff4adc47" providerId="LiveId" clId="{DC6EECDD-7ACE-453D-BCE4-654072B55E1C}" dt="2019-04-03T03:21:01.590" v="3441" actId="1582"/>
          <ac:cxnSpMkLst>
            <pc:docMk/>
            <pc:sldMk cId="2505917109" sldId="264"/>
            <ac:cxnSpMk id="17" creationId="{D95C3E16-4A0E-429D-A006-27E32CA28A8B}"/>
          </ac:cxnSpMkLst>
        </pc:cxnChg>
      </pc:sldChg>
      <pc:sldChg chg="addSp modSp ord modAnim modNotesTx">
        <pc:chgData name="Amanda Roche" userId="44dcdb01ff4adc47" providerId="LiveId" clId="{DC6EECDD-7ACE-453D-BCE4-654072B55E1C}" dt="2019-04-09T18:49:13.302" v="3759"/>
        <pc:sldMkLst>
          <pc:docMk/>
          <pc:sldMk cId="2912751968" sldId="265"/>
        </pc:sldMkLst>
        <pc:spChg chg="mod">
          <ac:chgData name="Amanda Roche" userId="44dcdb01ff4adc47" providerId="LiveId" clId="{DC6EECDD-7ACE-453D-BCE4-654072B55E1C}" dt="2019-04-03T02:30:36.644" v="2202" actId="20577"/>
          <ac:spMkLst>
            <pc:docMk/>
            <pc:sldMk cId="2912751968" sldId="265"/>
            <ac:spMk id="2" creationId="{E63D041B-F668-4CEB-A132-4E3312BB031E}"/>
          </ac:spMkLst>
        </pc:spChg>
        <pc:spChg chg="mod">
          <ac:chgData name="Amanda Roche" userId="44dcdb01ff4adc47" providerId="LiveId" clId="{DC6EECDD-7ACE-453D-BCE4-654072B55E1C}" dt="2019-04-09T18:47:15.238" v="3683" actId="207"/>
          <ac:spMkLst>
            <pc:docMk/>
            <pc:sldMk cId="2912751968" sldId="265"/>
            <ac:spMk id="3" creationId="{31404E91-2885-46E7-87B4-DFCA2C401D15}"/>
          </ac:spMkLst>
        </pc:spChg>
        <pc:spChg chg="add mod">
          <ac:chgData name="Amanda Roche" userId="44dcdb01ff4adc47" providerId="LiveId" clId="{DC6EECDD-7ACE-453D-BCE4-654072B55E1C}" dt="2019-04-09T18:48:16.221" v="3758" actId="1076"/>
          <ac:spMkLst>
            <pc:docMk/>
            <pc:sldMk cId="2912751968" sldId="265"/>
            <ac:spMk id="4" creationId="{F31616BB-79DE-48CD-B399-347177FA3C39}"/>
          </ac:spMkLst>
        </pc:spChg>
        <pc:spChg chg="add mod">
          <ac:chgData name="Amanda Roche" userId="44dcdb01ff4adc47" providerId="LiveId" clId="{DC6EECDD-7ACE-453D-BCE4-654072B55E1C}" dt="2019-04-09T18:48:12.862" v="3757" actId="1076"/>
          <ac:spMkLst>
            <pc:docMk/>
            <pc:sldMk cId="2912751968" sldId="265"/>
            <ac:spMk id="5" creationId="{D549B766-0603-4E3C-AD04-0FDBBCE379E1}"/>
          </ac:spMkLst>
        </pc:spChg>
        <pc:spChg chg="add mod">
          <ac:chgData name="Amanda Roche" userId="44dcdb01ff4adc47" providerId="LiveId" clId="{DC6EECDD-7ACE-453D-BCE4-654072B55E1C}" dt="2019-04-09T18:48:08.394" v="3756" actId="1076"/>
          <ac:spMkLst>
            <pc:docMk/>
            <pc:sldMk cId="2912751968" sldId="265"/>
            <ac:spMk id="6" creationId="{9C1E1B13-FE3E-4C99-AA86-D186210D2542}"/>
          </ac:spMkLst>
        </pc:spChg>
        <pc:spChg chg="add mod">
          <ac:chgData name="Amanda Roche" userId="44dcdb01ff4adc47" providerId="LiveId" clId="{DC6EECDD-7ACE-453D-BCE4-654072B55E1C}" dt="2019-04-09T18:48:03.347" v="3755" actId="1076"/>
          <ac:spMkLst>
            <pc:docMk/>
            <pc:sldMk cId="2912751968" sldId="265"/>
            <ac:spMk id="7" creationId="{58F5852E-D6F9-4EFE-AD50-F0045A80B03E}"/>
          </ac:spMkLst>
        </pc:spChg>
      </pc:sldChg>
      <pc:sldChg chg="modSp add">
        <pc:chgData name="Amanda Roche" userId="44dcdb01ff4adc47" providerId="LiveId" clId="{DC6EECDD-7ACE-453D-BCE4-654072B55E1C}" dt="2019-04-03T03:06:32.744" v="3348" actId="20577"/>
        <pc:sldMkLst>
          <pc:docMk/>
          <pc:sldMk cId="3583001104" sldId="267"/>
        </pc:sldMkLst>
        <pc:spChg chg="mod">
          <ac:chgData name="Amanda Roche" userId="44dcdb01ff4adc47" providerId="LiveId" clId="{DC6EECDD-7ACE-453D-BCE4-654072B55E1C}" dt="2019-04-03T03:00:18.181" v="3284" actId="20577"/>
          <ac:spMkLst>
            <pc:docMk/>
            <pc:sldMk cId="3583001104" sldId="267"/>
            <ac:spMk id="2" creationId="{EA2CD923-8992-49B2-8303-042418C3862B}"/>
          </ac:spMkLst>
        </pc:spChg>
        <pc:spChg chg="mod">
          <ac:chgData name="Amanda Roche" userId="44dcdb01ff4adc47" providerId="LiveId" clId="{DC6EECDD-7ACE-453D-BCE4-654072B55E1C}" dt="2019-04-03T03:06:32.744" v="3348" actId="20577"/>
          <ac:spMkLst>
            <pc:docMk/>
            <pc:sldMk cId="3583001104" sldId="267"/>
            <ac:spMk id="3" creationId="{2838FAB9-7D47-4335-B565-CD98EFAE2D49}"/>
          </ac:spMkLst>
        </pc:spChg>
      </pc:sldChg>
      <pc:sldChg chg="addSp delSp modSp add ord modNotesTx">
        <pc:chgData name="Amanda Roche" userId="44dcdb01ff4adc47" providerId="LiveId" clId="{DC6EECDD-7ACE-453D-BCE4-654072B55E1C}" dt="2019-04-03T03:22:31.474" v="3682" actId="313"/>
        <pc:sldMkLst>
          <pc:docMk/>
          <pc:sldMk cId="3414659202" sldId="268"/>
        </pc:sldMkLst>
        <pc:picChg chg="add mod">
          <ac:chgData name="Amanda Roche" userId="44dcdb01ff4adc47" providerId="LiveId" clId="{DC6EECDD-7ACE-453D-BCE4-654072B55E1C}" dt="2019-04-03T03:16:24.803" v="3411" actId="1076"/>
          <ac:picMkLst>
            <pc:docMk/>
            <pc:sldMk cId="3414659202" sldId="268"/>
            <ac:picMk id="3" creationId="{D0EE00D5-EDC6-47C1-8EFE-5496C2344202}"/>
          </ac:picMkLst>
        </pc:picChg>
        <pc:picChg chg="del">
          <ac:chgData name="Amanda Roche" userId="44dcdb01ff4adc47" providerId="LiveId" clId="{DC6EECDD-7ACE-453D-BCE4-654072B55E1C}" dt="2019-04-03T03:15:37.729" v="3403" actId="478"/>
          <ac:picMkLst>
            <pc:docMk/>
            <pc:sldMk cId="3414659202" sldId="268"/>
            <ac:picMk id="8" creationId="{22012D30-3F43-43D7-A9D8-5A116523EB6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48798-554B-4757-B453-D2046261E4C1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3B53-702A-46C0-8B86-9731721EC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99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Really Make sure text boxes are aligned horizontally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F3B53-702A-46C0-8B86-9731721ECA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98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Results (contd.)</a:t>
            </a:r>
          </a:p>
          <a:p>
            <a:pPr algn="l"/>
            <a:r>
              <a:rPr lang="en-US" dirty="0"/>
              <a:t>Hypothesis 3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Additional results – public vs. private school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F3B53-702A-46C0-8B86-9731721ECA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71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Hypothesis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F3B53-702A-46C0-8B86-9731721ECA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9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81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8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7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00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7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0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3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6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5C55B71-7A02-413E-B0F8-AE01AAB3447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2251D5-8FFC-434D-89E1-329804A1686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515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oogle.com/url?sa=i&amp;rct=j&amp;q=&amp;esrc=s&amp;source=images&amp;cd=&amp;cad=rja&amp;uact=8&amp;ved=2ahUKEwjWrMaJ5LzhAhXM1IMKHe_bDyMQjRx6BAgBEAU&amp;url=https://publish.illinois.edu/iti-armore/team/&amp;psig=AOvVaw208Uh0keigjJgrQgjpkzwA&amp;ust=155468526103635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06001-BA74-4160-A307-18343BFA5C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Relationship Between Faith Maturity and Life Satisfaction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07B51D-8986-497E-B2F5-FE901448EA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Amanda Roche</a:t>
            </a:r>
          </a:p>
          <a:p>
            <a:r>
              <a:rPr lang="en-US" dirty="0"/>
              <a:t>Dr. Kristian Veit</a:t>
            </a:r>
          </a:p>
          <a:p>
            <a:r>
              <a:rPr lang="en-US" dirty="0"/>
              <a:t>Olivet Nazarene University</a:t>
            </a:r>
          </a:p>
        </p:txBody>
      </p:sp>
    </p:spTree>
    <p:extLst>
      <p:ext uri="{BB962C8B-B14F-4D97-AF65-F5344CB8AC3E}">
        <p14:creationId xmlns:p14="http://schemas.microsoft.com/office/powerpoint/2010/main" val="1328639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776CE-D565-478B-8BFA-EDAEFC7A3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61284-7E04-4ED0-A63E-D5E43B8C2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Alessandri</a:t>
            </a:r>
            <a:r>
              <a:rPr lang="en-US" dirty="0"/>
              <a:t>, G., </a:t>
            </a:r>
            <a:r>
              <a:rPr lang="en-US" dirty="0" err="1"/>
              <a:t>Caprara</a:t>
            </a:r>
            <a:r>
              <a:rPr lang="en-US" dirty="0"/>
              <a:t>, G. V., &amp; </a:t>
            </a:r>
            <a:r>
              <a:rPr lang="en-US" dirty="0" err="1"/>
              <a:t>Tisak</a:t>
            </a:r>
            <a:r>
              <a:rPr lang="en-US" dirty="0"/>
              <a:t>, J. (2012). The unique contributions of positive orientation to optimal functioning: further explanations. </a:t>
            </a:r>
            <a:r>
              <a:rPr lang="en-US" i="1" dirty="0"/>
              <a:t>European psychologist, 17</a:t>
            </a:r>
            <a:r>
              <a:rPr lang="en-US" dirty="0"/>
              <a:t>(1), 44-54. doi:10.1027/1016-9040/a000070</a:t>
            </a:r>
          </a:p>
          <a:p>
            <a:r>
              <a:rPr lang="en-US" dirty="0"/>
              <a:t>Benson, P. L., Donahue, M. J., &amp; Erickson, J. A. (1993). The faith maturity scale: conceptualization, measurement, and empirical validity. </a:t>
            </a:r>
            <a:r>
              <a:rPr lang="en-US" i="1" dirty="0"/>
              <a:t>Research in the Social Scientific Study of Religion</a:t>
            </a:r>
            <a:r>
              <a:rPr lang="en-US" dirty="0"/>
              <a:t>, </a:t>
            </a:r>
            <a:r>
              <a:rPr lang="en-US" i="1" dirty="0"/>
              <a:t>5</a:t>
            </a:r>
            <a:r>
              <a:rPr lang="en-US" dirty="0"/>
              <a:t>(1), 1-26.</a:t>
            </a:r>
          </a:p>
          <a:p>
            <a:r>
              <a:rPr lang="en-US" dirty="0"/>
              <a:t>Diener, E., Emmons, R. A., Larsen, R. J., &amp; Griffin, S. (1985). The satisfaction with life scale. </a:t>
            </a:r>
            <a:r>
              <a:rPr lang="en-US" i="1" dirty="0"/>
              <a:t>Journal of personality assessment</a:t>
            </a:r>
            <a:r>
              <a:rPr lang="en-US" dirty="0"/>
              <a:t>, </a:t>
            </a:r>
            <a:r>
              <a:rPr lang="en-US" i="1" dirty="0"/>
              <a:t>49</a:t>
            </a:r>
            <a:r>
              <a:rPr lang="en-US" dirty="0"/>
              <a:t>(1), 71-75.</a:t>
            </a:r>
          </a:p>
          <a:p>
            <a:r>
              <a:rPr lang="en-US" dirty="0"/>
              <a:t>Leonardi, A. &amp; </a:t>
            </a:r>
            <a:r>
              <a:rPr lang="en-US" dirty="0" err="1"/>
              <a:t>Gialamas</a:t>
            </a:r>
            <a:r>
              <a:rPr lang="en-US" dirty="0"/>
              <a:t>, V. (2009). Religiosity and psychological well-being. </a:t>
            </a:r>
            <a:r>
              <a:rPr lang="en-US" i="1" dirty="0"/>
              <a:t>International journal of psychology, 44</a:t>
            </a:r>
            <a:r>
              <a:rPr lang="en-US" dirty="0"/>
              <a:t>(4), 241-248. doi:10.1080/00207590701700529 </a:t>
            </a:r>
          </a:p>
          <a:p>
            <a:r>
              <a:rPr lang="en-US" dirty="0"/>
              <a:t>Rosenberg, M. (1965). Society and adolescent self-image. Princeton University Press.</a:t>
            </a:r>
          </a:p>
          <a:p>
            <a:r>
              <a:rPr lang="en-US" dirty="0"/>
              <a:t>Scheier, M. F., Carver, C. S., &amp; Bridges, M. W. (1994). Distinguishing optimism from neuroticism (and trait anxiety, self-mastery, and self-esteem): A reevaluation of the Life Orientation Test. </a:t>
            </a:r>
            <a:r>
              <a:rPr lang="en-US" i="1" dirty="0"/>
              <a:t>Journal Of Personality And Social Psychology</a:t>
            </a:r>
            <a:r>
              <a:rPr lang="en-US" dirty="0"/>
              <a:t>, </a:t>
            </a:r>
            <a:r>
              <a:rPr lang="en-US" i="1" dirty="0"/>
              <a:t>67</a:t>
            </a:r>
            <a:r>
              <a:rPr lang="en-US" dirty="0"/>
              <a:t>(6), 1063-1078. doi:10.1037/0022-3514.67.6.1063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97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484FF-48C3-4EB3-A2AD-669CDA732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A73E9-DC30-41AC-BB02-155339890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Religiosity and subjective well-being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/>
              <a:t>Leonardi and </a:t>
            </a:r>
            <a:r>
              <a:rPr lang="en-US" sz="2800" dirty="0" err="1"/>
              <a:t>Gialamis</a:t>
            </a:r>
            <a:r>
              <a:rPr lang="en-US" sz="2800" dirty="0"/>
              <a:t> (2009)</a:t>
            </a:r>
          </a:p>
          <a:p>
            <a:pPr marL="201168" lvl="1" indent="0">
              <a:buNone/>
            </a:pP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Life orientation and self-esteem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err="1"/>
              <a:t>Alessandri</a:t>
            </a:r>
            <a:r>
              <a:rPr lang="en-US" sz="2800" dirty="0"/>
              <a:t>, </a:t>
            </a:r>
            <a:r>
              <a:rPr lang="en-US" sz="2800" dirty="0" err="1"/>
              <a:t>Caprara</a:t>
            </a:r>
            <a:r>
              <a:rPr lang="en-US" sz="2800" dirty="0"/>
              <a:t>, and </a:t>
            </a:r>
            <a:r>
              <a:rPr lang="en-US" sz="2800" dirty="0" err="1"/>
              <a:t>Tisak</a:t>
            </a:r>
            <a:r>
              <a:rPr lang="en-US" sz="2800" dirty="0"/>
              <a:t> (2012)</a:t>
            </a:r>
          </a:p>
          <a:p>
            <a:pPr marL="201168" lvl="1" indent="0">
              <a:buNone/>
            </a:pP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Subjective well-being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Faith Maturity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Benson, Donahue, and Erickson (1993)</a:t>
            </a:r>
          </a:p>
        </p:txBody>
      </p:sp>
    </p:spTree>
    <p:extLst>
      <p:ext uri="{BB962C8B-B14F-4D97-AF65-F5344CB8AC3E}">
        <p14:creationId xmlns:p14="http://schemas.microsoft.com/office/powerpoint/2010/main" val="2398780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155E5A-F3FB-4AC1-B595-A5BB783E3C0C}"/>
              </a:ext>
            </a:extLst>
          </p:cNvPr>
          <p:cNvSpPr/>
          <p:nvPr/>
        </p:nvSpPr>
        <p:spPr>
          <a:xfrm>
            <a:off x="7225145" y="1482436"/>
            <a:ext cx="4015216" cy="468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ACBF9A-D531-4952-8E37-F454584E9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Hypotheses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2570-C86E-4329-8AC3-8AF8B1F88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Hypothesis 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Participants who score high on faith maturity </a:t>
            </a:r>
          </a:p>
          <a:p>
            <a:pPr marL="201168" lvl="1" indent="0">
              <a:buNone/>
            </a:pPr>
            <a:r>
              <a:rPr lang="en-US" sz="2600" dirty="0"/>
              <a:t>will also score high on life satisfaction.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Hypothesis 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The correlation coefficient between faith maturity and life satisfaction will be significant and equal to or greater than the correlation coefficients between self-esteem and life satisfaction and between life orientation and life satisfaction.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Hypothesis 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Faith maturity will predict life satisfaction as much as other known indicators of life satisfaction do.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3D3165-CC2E-4A14-8793-6C1CD5E3B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583" y="472184"/>
            <a:ext cx="3901778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1880-AEDB-4D9E-BB29-835D8A3A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AFD98-15CC-482A-AA9B-B1992FDD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Participants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90.3% Christian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6.2% did not specify their religious affiliation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3.5% Atheist, Agnostic, or non-religious</a:t>
            </a:r>
            <a:endParaRPr lang="en-US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1365128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D041B-F668-4CEB-A132-4E3312BB0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04E91-2885-46E7-87B4-DFCA2C401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Satisfaction with Life Scale (SWLS)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Diener, Emmons, Larsen and Griffin (1985)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</a:t>
            </a:r>
            <a:r>
              <a:rPr lang="en-US" sz="2000" dirty="0">
                <a:solidFill>
                  <a:schemeClr val="tx1"/>
                </a:solidFill>
              </a:rPr>
              <a:t> = .84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Faith Maturity Scale (FMS)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Benson, Donahue and Erickson (1993)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α = .92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Revised Life Orientation Test (LOT-R)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Scheier, Carver &amp; Bridges (1994)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l-GR" sz="2000" dirty="0">
                <a:solidFill>
                  <a:schemeClr val="tx1"/>
                </a:solidFill>
              </a:rPr>
              <a:t>α</a:t>
            </a:r>
            <a:r>
              <a:rPr lang="en-US" sz="2000" dirty="0">
                <a:solidFill>
                  <a:schemeClr val="tx1"/>
                </a:solidFill>
              </a:rPr>
              <a:t> = .77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Rosenberg Self-Esteem Scale (RSES)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Rosenberg (1965)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α = .87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616BB-79DE-48CD-B399-347177FA3C39}"/>
              </a:ext>
            </a:extLst>
          </p:cNvPr>
          <p:cNvSpPr txBox="1"/>
          <p:nvPr/>
        </p:nvSpPr>
        <p:spPr>
          <a:xfrm>
            <a:off x="6796005" y="1806777"/>
            <a:ext cx="5269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 most ways my life is close to my ideal.</a:t>
            </a:r>
          </a:p>
          <a:p>
            <a:r>
              <a:rPr lang="en-US" sz="2000" dirty="0"/>
              <a:t>I am satisfied with my life.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49B766-0603-4E3C-AD04-0FDBBCE379E1}"/>
              </a:ext>
            </a:extLst>
          </p:cNvPr>
          <p:cNvSpPr txBox="1"/>
          <p:nvPr/>
        </p:nvSpPr>
        <p:spPr>
          <a:xfrm>
            <a:off x="6796005" y="5269582"/>
            <a:ext cx="4866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times, I think I am no good at all.</a:t>
            </a:r>
          </a:p>
          <a:p>
            <a:r>
              <a:rPr lang="en-US" sz="2000" dirty="0"/>
              <a:t>I feel that I have a number of good qualities.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1E1B13-FE3E-4C99-AA86-D186210D2542}"/>
              </a:ext>
            </a:extLst>
          </p:cNvPr>
          <p:cNvSpPr txBox="1"/>
          <p:nvPr/>
        </p:nvSpPr>
        <p:spPr>
          <a:xfrm>
            <a:off x="6796006" y="4092128"/>
            <a:ext cx="4359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I’m always optimistic about my future.</a:t>
            </a:r>
          </a:p>
          <a:p>
            <a:r>
              <a:rPr lang="en-US" sz="2000" dirty="0"/>
              <a:t>I hardly ever expect things to go my way.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F5852E-D6F9-4EFE-AD50-F0045A80B03E}"/>
              </a:ext>
            </a:extLst>
          </p:cNvPr>
          <p:cNvSpPr txBox="1"/>
          <p:nvPr/>
        </p:nvSpPr>
        <p:spPr>
          <a:xfrm>
            <a:off x="6796005" y="2943470"/>
            <a:ext cx="4595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My life is committed to Jesus Christ.</a:t>
            </a:r>
          </a:p>
          <a:p>
            <a:r>
              <a:rPr lang="en-US" sz="2000" dirty="0"/>
              <a:t>I have a real sense that God is guiding me.</a:t>
            </a:r>
          </a:p>
        </p:txBody>
      </p:sp>
    </p:spTree>
    <p:extLst>
      <p:ext uri="{BB962C8B-B14F-4D97-AF65-F5344CB8AC3E}">
        <p14:creationId xmlns:p14="http://schemas.microsoft.com/office/powerpoint/2010/main" val="291275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840D2B0-C38A-4A8F-94E7-463A85211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017" y="1824697"/>
            <a:ext cx="10560674" cy="3994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4B2958-A95C-4D63-8A09-36F78650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721F0E-4AA4-4A8E-B7A6-023313ABE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6405" y="3739137"/>
            <a:ext cx="816935" cy="4511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93566A-FDA9-4A91-B040-88D528A5A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423" y="4190280"/>
            <a:ext cx="816935" cy="4511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D1D485-2E02-4E32-B2B9-C57D012F3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423" y="4662204"/>
            <a:ext cx="816935" cy="451143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95C3E16-4A0E-429D-A006-27E32CA28A8B}"/>
              </a:ext>
            </a:extLst>
          </p:cNvPr>
          <p:cNvCxnSpPr>
            <a:cxnSpLocks/>
          </p:cNvCxnSpPr>
          <p:nvPr/>
        </p:nvCxnSpPr>
        <p:spPr>
          <a:xfrm>
            <a:off x="3371273" y="5735782"/>
            <a:ext cx="29925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9051CA4-58DC-4F7A-807E-2E26BE74C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6405" y="4190279"/>
            <a:ext cx="816935" cy="4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1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B2958-A95C-4D63-8A09-36F78650C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(continued)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EE00D5-EDC6-47C1-8EFE-5496C2344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581" y="1854577"/>
            <a:ext cx="9839797" cy="40724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A7C35-B3D4-404F-8098-6F2A8C5BC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128" y="3429000"/>
            <a:ext cx="816935" cy="144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65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CD923-8992-49B2-8303-042418C38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8FAB9-7D47-4335-B565-CD98EFAE2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7218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Diener, Emmons, Larsen and Griffin (1985)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ONU (</a:t>
            </a:r>
            <a:r>
              <a:rPr lang="en-US" sz="2600" i="1" dirty="0"/>
              <a:t>M</a:t>
            </a:r>
            <a:r>
              <a:rPr lang="en-US" sz="2600" dirty="0"/>
              <a:t> = 25.66, </a:t>
            </a:r>
            <a:r>
              <a:rPr lang="en-US" sz="2600" i="1" dirty="0"/>
              <a:t>SD</a:t>
            </a:r>
            <a:r>
              <a:rPr lang="en-US" sz="2600" dirty="0"/>
              <a:t> = 5.60)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Diener et al. (</a:t>
            </a:r>
            <a:r>
              <a:rPr lang="en-US" sz="2600" i="1" dirty="0"/>
              <a:t>M</a:t>
            </a:r>
            <a:r>
              <a:rPr lang="en-US" sz="2600" dirty="0"/>
              <a:t> = 23.50, </a:t>
            </a:r>
            <a:r>
              <a:rPr lang="en-US" sz="2600" i="1" dirty="0"/>
              <a:t>SD</a:t>
            </a:r>
            <a:r>
              <a:rPr lang="en-US" sz="2600" dirty="0"/>
              <a:t> = 6.43)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01168" lvl="1" indent="0">
              <a:buNone/>
            </a:pPr>
            <a:r>
              <a:rPr lang="en-US" sz="1050" dirty="0"/>
              <a:t>https://www.google.com/url?sa=i&amp;rct=j&amp;q=&amp;esrc=s&amp;source=images&amp;cd=&amp;cad=rja&amp;uact=8&amp;ved=2ahUKEwjA-7rO47zhAhWS14MKHZXIAr8QjRx6BAgBEAU&amp;url=https%3A%2F%2Fwww.gradreports.com%2Fcolleges%2Folivet-nazarene-university&amp;psig=AOvVaw1r6keW2EOxgual8sxT-9en&amp;ust=1554685133367000 </a:t>
            </a:r>
          </a:p>
          <a:p>
            <a:pPr marL="201168" lvl="1" indent="0">
              <a:buNone/>
            </a:pPr>
            <a:r>
              <a:rPr lang="en-US" sz="1050" dirty="0">
                <a:hlinkClick r:id="rId2"/>
              </a:rPr>
              <a:t>https://www.google.com/url?sa=i&amp;rct=j&amp;q=&amp;esrc=s&amp;source=images&amp;cd=&amp;cad=rja&amp;uact=8&amp;ved=2ahUKEwjWrMaJ5LzhAhXM1IMKHe_bDyMQjRx6BAgBEAU&amp;url=https%3A%2F%2Fpublish.illinois.edu%2Fiti-armore%2Fteam%2F&amp;psig=AOvVaw208Uh0keigjJgrQgjpkzwA&amp;ust=1554685261036350</a:t>
            </a:r>
            <a:r>
              <a:rPr lang="en-US" sz="105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E4F340-6E19-44C4-8A73-279275047F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08" r="21511"/>
          <a:stretch/>
        </p:blipFill>
        <p:spPr>
          <a:xfrm>
            <a:off x="1214323" y="3139215"/>
            <a:ext cx="3321102" cy="19844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48895C-964D-419D-860C-AC9CF54BC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323" y="3157671"/>
            <a:ext cx="4820717" cy="196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4E289-B688-44CF-B71D-FE00A160C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FC38C-F072-475A-ACB4-753C0238B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Conclusions: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Faith </a:t>
            </a:r>
            <a:r>
              <a:rPr lang="en-US" sz="2600"/>
              <a:t>maturity and </a:t>
            </a:r>
            <a:r>
              <a:rPr lang="en-US" sz="2600" dirty="0"/>
              <a:t>life satisfaction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Predictors of life satisfaction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Limitations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Future directions</a:t>
            </a:r>
          </a:p>
        </p:txBody>
      </p:sp>
    </p:spTree>
    <p:extLst>
      <p:ext uri="{BB962C8B-B14F-4D97-AF65-F5344CB8AC3E}">
        <p14:creationId xmlns:p14="http://schemas.microsoft.com/office/powerpoint/2010/main" val="28061207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329</TotalTime>
  <Words>756</Words>
  <Application>Microsoft Office PowerPoint</Application>
  <PresentationFormat>Widescreen</PresentationFormat>
  <Paragraphs>86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The Relationship Between Faith Maturity and Life Satisfaction</vt:lpstr>
      <vt:lpstr>Overview</vt:lpstr>
      <vt:lpstr>Hypotheses</vt:lpstr>
      <vt:lpstr>Method</vt:lpstr>
      <vt:lpstr>Measures</vt:lpstr>
      <vt:lpstr>Results</vt:lpstr>
      <vt:lpstr>Results (continued)</vt:lpstr>
      <vt:lpstr>Results (continued)</vt:lpstr>
      <vt:lpstr>Discussion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Between Faith Maturity and Life Satisfaction</dc:title>
  <dc:creator>Amanda Roche</dc:creator>
  <cp:lastModifiedBy>Amanda Roche</cp:lastModifiedBy>
  <cp:revision>18</cp:revision>
  <dcterms:created xsi:type="dcterms:W3CDTF">2019-04-01T00:29:00Z</dcterms:created>
  <dcterms:modified xsi:type="dcterms:W3CDTF">2019-04-10T18:01:20Z</dcterms:modified>
</cp:coreProperties>
</file>