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81" r:id="rId2"/>
  </p:sldIdLst>
  <p:sldSz cx="38404800" cy="32918400"/>
  <p:notesSz cx="6858000" cy="9144000"/>
  <p:defaultTextStyle>
    <a:defPPr>
      <a:defRPr lang="en-US"/>
    </a:defPPr>
    <a:lvl1pPr marL="0" algn="l" defTabSz="4075572" rtl="0" eaLnBrk="1" latinLnBrk="0" hangingPunct="1">
      <a:defRPr sz="8000" kern="1200">
        <a:solidFill>
          <a:schemeClr val="tx1"/>
        </a:solidFill>
        <a:latin typeface="+mn-lt"/>
        <a:ea typeface="+mn-ea"/>
        <a:cs typeface="+mn-cs"/>
      </a:defRPr>
    </a:lvl1pPr>
    <a:lvl2pPr marL="2037786" algn="l" defTabSz="4075572" rtl="0" eaLnBrk="1" latinLnBrk="0" hangingPunct="1">
      <a:defRPr sz="8000" kern="1200">
        <a:solidFill>
          <a:schemeClr val="tx1"/>
        </a:solidFill>
        <a:latin typeface="+mn-lt"/>
        <a:ea typeface="+mn-ea"/>
        <a:cs typeface="+mn-cs"/>
      </a:defRPr>
    </a:lvl2pPr>
    <a:lvl3pPr marL="4075572" algn="l" defTabSz="4075572" rtl="0" eaLnBrk="1" latinLnBrk="0" hangingPunct="1">
      <a:defRPr sz="8000" kern="1200">
        <a:solidFill>
          <a:schemeClr val="tx1"/>
        </a:solidFill>
        <a:latin typeface="+mn-lt"/>
        <a:ea typeface="+mn-ea"/>
        <a:cs typeface="+mn-cs"/>
      </a:defRPr>
    </a:lvl3pPr>
    <a:lvl4pPr marL="6113358" algn="l" defTabSz="4075572" rtl="0" eaLnBrk="1" latinLnBrk="0" hangingPunct="1">
      <a:defRPr sz="8000" kern="1200">
        <a:solidFill>
          <a:schemeClr val="tx1"/>
        </a:solidFill>
        <a:latin typeface="+mn-lt"/>
        <a:ea typeface="+mn-ea"/>
        <a:cs typeface="+mn-cs"/>
      </a:defRPr>
    </a:lvl4pPr>
    <a:lvl5pPr marL="8151144" algn="l" defTabSz="4075572" rtl="0" eaLnBrk="1" latinLnBrk="0" hangingPunct="1">
      <a:defRPr sz="8000" kern="1200">
        <a:solidFill>
          <a:schemeClr val="tx1"/>
        </a:solidFill>
        <a:latin typeface="+mn-lt"/>
        <a:ea typeface="+mn-ea"/>
        <a:cs typeface="+mn-cs"/>
      </a:defRPr>
    </a:lvl5pPr>
    <a:lvl6pPr marL="10188931" algn="l" defTabSz="4075572" rtl="0" eaLnBrk="1" latinLnBrk="0" hangingPunct="1">
      <a:defRPr sz="8000" kern="1200">
        <a:solidFill>
          <a:schemeClr val="tx1"/>
        </a:solidFill>
        <a:latin typeface="+mn-lt"/>
        <a:ea typeface="+mn-ea"/>
        <a:cs typeface="+mn-cs"/>
      </a:defRPr>
    </a:lvl6pPr>
    <a:lvl7pPr marL="12226717" algn="l" defTabSz="4075572" rtl="0" eaLnBrk="1" latinLnBrk="0" hangingPunct="1">
      <a:defRPr sz="8000" kern="1200">
        <a:solidFill>
          <a:schemeClr val="tx1"/>
        </a:solidFill>
        <a:latin typeface="+mn-lt"/>
        <a:ea typeface="+mn-ea"/>
        <a:cs typeface="+mn-cs"/>
      </a:defRPr>
    </a:lvl7pPr>
    <a:lvl8pPr marL="14264503" algn="l" defTabSz="4075572" rtl="0" eaLnBrk="1" latinLnBrk="0" hangingPunct="1">
      <a:defRPr sz="8000" kern="1200">
        <a:solidFill>
          <a:schemeClr val="tx1"/>
        </a:solidFill>
        <a:latin typeface="+mn-lt"/>
        <a:ea typeface="+mn-ea"/>
        <a:cs typeface="+mn-cs"/>
      </a:defRPr>
    </a:lvl8pPr>
    <a:lvl9pPr marL="16302289" algn="l" defTabSz="4075572" rtl="0" eaLnBrk="1" latinLnBrk="0" hangingPunct="1">
      <a:defRPr sz="8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209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rek Rosenberger" initials="DWR"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A8AA"/>
    <a:srgbClr val="9AFA8A"/>
    <a:srgbClr val="7FF96B"/>
    <a:srgbClr val="F66E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75"/>
    <p:restoredTop sz="94666"/>
  </p:normalViewPr>
  <p:slideViewPr>
    <p:cSldViewPr snapToGrid="0">
      <p:cViewPr>
        <p:scale>
          <a:sx n="27" d="100"/>
          <a:sy n="27" d="100"/>
        </p:scale>
        <p:origin x="1360" y="176"/>
      </p:cViewPr>
      <p:guideLst>
        <p:guide orient="horz" pos="10368"/>
        <p:guide pos="1209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Users\zebra_s\Downloads\Re%253a_Costa_Rica_Poster\Hummer%20dat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zebra_s\Downloads\Re%253a_Costa_Rica_Poster\Hummer%20data.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zebra_s\Downloads\Re%253a_Costa_Rica_Poster\Hummer%20data.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0" i="0" u="none" strike="noStrike" kern="1200" spc="0" baseline="0">
                <a:solidFill>
                  <a:schemeClr val="tx1"/>
                </a:solidFill>
                <a:latin typeface="+mn-lt"/>
                <a:ea typeface="+mn-ea"/>
                <a:cs typeface="+mn-cs"/>
              </a:defRPr>
            </a:pPr>
            <a:r>
              <a:rPr lang="en-US" sz="4000" baseline="0" dirty="0">
                <a:solidFill>
                  <a:schemeClr val="tx1"/>
                </a:solidFill>
              </a:rPr>
              <a:t>Total</a:t>
            </a:r>
          </a:p>
        </c:rich>
      </c:tx>
      <c:layout>
        <c:manualLayout>
          <c:xMode val="edge"/>
          <c:yMode val="edge"/>
          <c:x val="0.46392866416637879"/>
          <c:y val="2.1465326877209034E-2"/>
        </c:manualLayout>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3220504082441709"/>
          <c:y val="0.11918499696793959"/>
          <c:w val="0.85551573483431209"/>
          <c:h val="0.71267031240932543"/>
        </c:manualLayout>
      </c:layout>
      <c:barChart>
        <c:barDir val="col"/>
        <c:grouping val="percentStacked"/>
        <c:varyColors val="0"/>
        <c:ser>
          <c:idx val="0"/>
          <c:order val="0"/>
          <c:tx>
            <c:strRef>
              <c:f>Sheet1!$D$2</c:f>
              <c:strCache>
                <c:ptCount val="1"/>
                <c:pt idx="0">
                  <c:v>% of interactions chaser</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dk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Sheet1!$A$3:$A$7</c:f>
              <c:strCache>
                <c:ptCount val="5"/>
                <c:pt idx="0">
                  <c:v>Talamanca </c:v>
                </c:pt>
                <c:pt idx="1">
                  <c:v>Volcano</c:v>
                </c:pt>
                <c:pt idx="2">
                  <c:v>White-throated mtn gem</c:v>
                </c:pt>
                <c:pt idx="3">
                  <c:v>Lesser violetear</c:v>
                </c:pt>
                <c:pt idx="4">
                  <c:v>Stripe-tailed</c:v>
                </c:pt>
              </c:strCache>
            </c:strRef>
          </c:cat>
          <c:val>
            <c:numRef>
              <c:f>Sheet1!$D$3:$D$7</c:f>
              <c:numCache>
                <c:formatCode>General</c:formatCode>
                <c:ptCount val="5"/>
                <c:pt idx="0" formatCode="0%">
                  <c:v>0.7191011235955056</c:v>
                </c:pt>
                <c:pt idx="2" formatCode="0%">
                  <c:v>0.38356164383561642</c:v>
                </c:pt>
                <c:pt idx="3" formatCode="0%">
                  <c:v>0.52439024390243905</c:v>
                </c:pt>
                <c:pt idx="4" formatCode="0%">
                  <c:v>8.5714285714285715E-2</c:v>
                </c:pt>
              </c:numCache>
            </c:numRef>
          </c:val>
          <c:extLst>
            <c:ext xmlns:c16="http://schemas.microsoft.com/office/drawing/2014/chart" uri="{C3380CC4-5D6E-409C-BE32-E72D297353CC}">
              <c16:uniqueId val="{00000000-EEB8-7B47-9FB4-ECDB06925369}"/>
            </c:ext>
          </c:extLst>
        </c:ser>
        <c:ser>
          <c:idx val="1"/>
          <c:order val="1"/>
          <c:tx>
            <c:strRef>
              <c:f>Sheet1!$E$2</c:f>
              <c:strCache>
                <c:ptCount val="1"/>
                <c:pt idx="0">
                  <c:v>% of interactions chased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dk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Sheet1!$A$3:$A$7</c:f>
              <c:strCache>
                <c:ptCount val="5"/>
                <c:pt idx="0">
                  <c:v>Talamanca </c:v>
                </c:pt>
                <c:pt idx="1">
                  <c:v>Volcano</c:v>
                </c:pt>
                <c:pt idx="2">
                  <c:v>White-throated mtn gem</c:v>
                </c:pt>
                <c:pt idx="3">
                  <c:v>Lesser violetear</c:v>
                </c:pt>
                <c:pt idx="4">
                  <c:v>Stripe-tailed</c:v>
                </c:pt>
              </c:strCache>
            </c:strRef>
          </c:cat>
          <c:val>
            <c:numRef>
              <c:f>Sheet1!$E$3:$E$7</c:f>
              <c:numCache>
                <c:formatCode>0%</c:formatCode>
                <c:ptCount val="5"/>
                <c:pt idx="0">
                  <c:v>0.2808988764044944</c:v>
                </c:pt>
                <c:pt idx="1">
                  <c:v>1</c:v>
                </c:pt>
                <c:pt idx="2">
                  <c:v>0.61643835616438358</c:v>
                </c:pt>
                <c:pt idx="3">
                  <c:v>0.47560975609756095</c:v>
                </c:pt>
                <c:pt idx="4">
                  <c:v>0.91428571428571426</c:v>
                </c:pt>
              </c:numCache>
            </c:numRef>
          </c:val>
          <c:extLst>
            <c:ext xmlns:c16="http://schemas.microsoft.com/office/drawing/2014/chart" uri="{C3380CC4-5D6E-409C-BE32-E72D297353CC}">
              <c16:uniqueId val="{00000001-EEB8-7B47-9FB4-ECDB06925369}"/>
            </c:ext>
          </c:extLst>
        </c:ser>
        <c:dLbls>
          <c:dLblPos val="ctr"/>
          <c:showLegendKey val="0"/>
          <c:showVal val="1"/>
          <c:showCatName val="0"/>
          <c:showSerName val="0"/>
          <c:showPercent val="0"/>
          <c:showBubbleSize val="0"/>
        </c:dLbls>
        <c:gapWidth val="80"/>
        <c:overlap val="100"/>
        <c:axId val="585898920"/>
        <c:axId val="585904408"/>
      </c:barChart>
      <c:catAx>
        <c:axId val="585898920"/>
        <c:scaling>
          <c:orientation val="minMax"/>
        </c:scaling>
        <c:delete val="0"/>
        <c:axPos val="b"/>
        <c:title>
          <c:tx>
            <c:rich>
              <a:bodyPr rot="0" spcFirstLastPara="1" vertOverflow="ellipsis" vert="horz" wrap="square" anchor="ctr" anchorCtr="1"/>
              <a:lstStyle/>
              <a:p>
                <a:pPr>
                  <a:defRPr sz="3000" b="0" i="0" u="none" strike="noStrike" kern="1200" baseline="0">
                    <a:solidFill>
                      <a:schemeClr val="dk1"/>
                    </a:solidFill>
                    <a:latin typeface="+mn-lt"/>
                    <a:ea typeface="+mn-ea"/>
                    <a:cs typeface="+mn-cs"/>
                  </a:defRPr>
                </a:pPr>
                <a:r>
                  <a:rPr lang="en-US" sz="3000" baseline="0" dirty="0">
                    <a:solidFill>
                      <a:schemeClr val="tx1"/>
                    </a:solidFill>
                  </a:rPr>
                  <a:t>Species</a:t>
                </a:r>
              </a:p>
            </c:rich>
          </c:tx>
          <c:layout>
            <c:manualLayout>
              <c:xMode val="edge"/>
              <c:yMode val="edge"/>
              <c:x val="0.47503150264153921"/>
              <c:y val="0.89402393945070824"/>
            </c:manualLayout>
          </c:layout>
          <c:overlay val="0"/>
          <c:spPr>
            <a:noFill/>
            <a:ln>
              <a:noFill/>
            </a:ln>
            <a:effectLst/>
          </c:spPr>
          <c:txPr>
            <a:bodyPr rot="0" spcFirstLastPara="1" vertOverflow="ellipsis" vert="horz" wrap="square" anchor="ctr" anchorCtr="1"/>
            <a:lstStyle/>
            <a:p>
              <a:pPr>
                <a:defRPr sz="3000" b="0" i="0" u="none" strike="noStrike" kern="1200" baseline="0">
                  <a:solidFill>
                    <a:schemeClr val="dk1"/>
                  </a:solidFill>
                  <a:latin typeface="+mn-lt"/>
                  <a:ea typeface="+mn-ea"/>
                  <a:cs typeface="+mn-cs"/>
                </a:defRPr>
              </a:pPr>
              <a:endParaRPr lang="en-US"/>
            </a:p>
          </c:txPr>
        </c:title>
        <c:numFmt formatCode="General" sourceLinked="1"/>
        <c:majorTickMark val="out"/>
        <c:minorTickMark val="none"/>
        <c:tickLblPos val="nextTo"/>
        <c:spPr>
          <a:noFill/>
          <a:ln w="6350" cap="flat" cmpd="sng" algn="ctr">
            <a:solidFill>
              <a:schemeClr val="dk1"/>
            </a:solidFill>
            <a:prstDash val="solid"/>
            <a:miter lim="800000"/>
          </a:ln>
          <a:effectLst/>
        </c:spPr>
        <c:txPr>
          <a:bodyPr rot="-60000000" spcFirstLastPara="1" vertOverflow="ellipsis" vert="horz" wrap="square" anchor="ctr" anchorCtr="1"/>
          <a:lstStyle/>
          <a:p>
            <a:pPr>
              <a:defRPr sz="1900" b="0" i="0" u="none" strike="noStrike" kern="1200" baseline="0">
                <a:solidFill>
                  <a:schemeClr val="dk1"/>
                </a:solidFill>
                <a:latin typeface="+mn-lt"/>
                <a:ea typeface="+mn-ea"/>
                <a:cs typeface="+mn-cs"/>
              </a:defRPr>
            </a:pPr>
            <a:endParaRPr lang="en-US"/>
          </a:p>
        </c:txPr>
        <c:crossAx val="585904408"/>
        <c:crosses val="autoZero"/>
        <c:auto val="1"/>
        <c:lblAlgn val="ctr"/>
        <c:lblOffset val="100"/>
        <c:noMultiLvlLbl val="0"/>
      </c:catAx>
      <c:valAx>
        <c:axId val="585904408"/>
        <c:scaling>
          <c:orientation val="minMax"/>
        </c:scaling>
        <c:delete val="0"/>
        <c:axPos val="l"/>
        <c:title>
          <c:tx>
            <c:rich>
              <a:bodyPr rot="-5400000" spcFirstLastPara="1" vertOverflow="ellipsis" vert="horz" wrap="square" anchor="ctr" anchorCtr="1"/>
              <a:lstStyle/>
              <a:p>
                <a:pPr>
                  <a:defRPr sz="3000" b="0" i="0" u="none" strike="noStrike" kern="1200" baseline="0">
                    <a:solidFill>
                      <a:schemeClr val="tx1"/>
                    </a:solidFill>
                    <a:latin typeface="+mn-lt"/>
                    <a:ea typeface="+mn-ea"/>
                    <a:cs typeface="+mn-cs"/>
                  </a:defRPr>
                </a:pPr>
                <a:r>
                  <a:rPr lang="en-US" sz="3000" b="0" i="0" baseline="0" dirty="0">
                    <a:solidFill>
                      <a:schemeClr val="tx1"/>
                    </a:solidFill>
                    <a:effectLst/>
                  </a:rPr>
                  <a:t>Percent Interactions</a:t>
                </a:r>
                <a:endParaRPr lang="en-US" sz="3000" baseline="0" dirty="0">
                  <a:solidFill>
                    <a:schemeClr val="tx1"/>
                  </a:solidFill>
                  <a:effectLst/>
                </a:endParaRPr>
              </a:p>
            </c:rich>
          </c:tx>
          <c:layout>
            <c:manualLayout>
              <c:xMode val="edge"/>
              <c:yMode val="edge"/>
              <c:x val="2.8342159937894545E-2"/>
              <c:y val="0.32860494843160498"/>
            </c:manualLayout>
          </c:layout>
          <c:overlay val="0"/>
          <c:spPr>
            <a:noFill/>
            <a:ln>
              <a:noFill/>
            </a:ln>
            <a:effectLst/>
          </c:spPr>
          <c:txPr>
            <a:bodyPr rot="-5400000" spcFirstLastPara="1" vertOverflow="ellipsis" vert="horz" wrap="square" anchor="ctr" anchorCtr="1"/>
            <a:lstStyle/>
            <a:p>
              <a:pPr>
                <a:defRPr sz="3000" b="0" i="0" u="none" strike="noStrike" kern="1200" baseline="0">
                  <a:solidFill>
                    <a:schemeClr val="tx1"/>
                  </a:solidFill>
                  <a:latin typeface="+mn-lt"/>
                  <a:ea typeface="+mn-ea"/>
                  <a:cs typeface="+mn-cs"/>
                </a:defRPr>
              </a:pPr>
              <a:endParaRPr lang="en-US"/>
            </a:p>
          </c:txPr>
        </c:title>
        <c:numFmt formatCode="0%" sourceLinked="1"/>
        <c:majorTickMark val="out"/>
        <c:minorTickMark val="none"/>
        <c:tickLblPos val="nextTo"/>
        <c:spPr>
          <a:noFill/>
          <a:ln w="6350" cap="flat" cmpd="sng" algn="ctr">
            <a:solidFill>
              <a:schemeClr val="dk1"/>
            </a:solidFill>
            <a:prstDash val="solid"/>
            <a:miter lim="800000"/>
          </a:ln>
          <a:effectLst/>
        </c:spPr>
        <c:txPr>
          <a:bodyPr rot="-60000000" spcFirstLastPara="1" vertOverflow="ellipsis" vert="horz" wrap="square" anchor="ctr" anchorCtr="1"/>
          <a:lstStyle/>
          <a:p>
            <a:pPr>
              <a:defRPr sz="1900" b="0" i="0" u="none" strike="noStrike" kern="1200" baseline="0">
                <a:solidFill>
                  <a:schemeClr val="dk1"/>
                </a:solidFill>
                <a:latin typeface="+mn-lt"/>
                <a:ea typeface="+mn-ea"/>
                <a:cs typeface="+mn-cs"/>
              </a:defRPr>
            </a:pPr>
            <a:endParaRPr lang="en-US"/>
          </a:p>
        </c:txPr>
        <c:crossAx val="5858989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200"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12700" cap="flat" cmpd="sng" algn="ctr">
      <a:noFill/>
      <a:prstDash val="solid"/>
      <a:miter lim="800000"/>
    </a:ln>
    <a:effectLst/>
  </c:spPr>
  <c:txPr>
    <a:bodyPr/>
    <a:lstStyle/>
    <a:p>
      <a:pPr>
        <a:defRPr sz="1100" baseline="0">
          <a:solidFill>
            <a:schemeClr val="dk1"/>
          </a:solidFill>
          <a:latin typeface="+mn-lt"/>
          <a:ea typeface="+mn-ea"/>
          <a:cs typeface="+mn-cs"/>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600" b="0" i="0" u="none" strike="noStrike" kern="1200" spc="0" baseline="0">
                <a:solidFill>
                  <a:schemeClr val="tx1"/>
                </a:solidFill>
                <a:latin typeface="+mn-lt"/>
                <a:ea typeface="+mn-ea"/>
                <a:cs typeface="+mn-cs"/>
              </a:defRPr>
            </a:pPr>
            <a:r>
              <a:rPr lang="en-US" sz="3600" baseline="0">
                <a:solidFill>
                  <a:schemeClr val="tx1"/>
                </a:solidFill>
              </a:rPr>
              <a:t>Male</a:t>
            </a:r>
          </a:p>
        </c:rich>
      </c:tx>
      <c:layout>
        <c:manualLayout>
          <c:xMode val="edge"/>
          <c:yMode val="edge"/>
          <c:x val="0.43270215763470754"/>
          <c:y val="1.127940416325472E-2"/>
        </c:manualLayout>
      </c:layout>
      <c:overlay val="0"/>
      <c:spPr>
        <a:noFill/>
        <a:ln>
          <a:noFill/>
        </a:ln>
        <a:effectLst/>
      </c:spPr>
      <c:txPr>
        <a:bodyPr rot="0" spcFirstLastPara="1" vertOverflow="ellipsis" vert="horz" wrap="square" anchor="ctr" anchorCtr="1"/>
        <a:lstStyle/>
        <a:p>
          <a:pPr>
            <a:defRPr sz="3600"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2599062065771191"/>
          <c:y val="0.10044315751250187"/>
          <c:w val="0.85961527327466436"/>
          <c:h val="0.66321196322279863"/>
        </c:manualLayout>
      </c:layout>
      <c:barChart>
        <c:barDir val="col"/>
        <c:grouping val="percentStacked"/>
        <c:varyColors val="0"/>
        <c:ser>
          <c:idx val="0"/>
          <c:order val="0"/>
          <c:tx>
            <c:strRef>
              <c:f>Sheet1!$D$10</c:f>
              <c:strCache>
                <c:ptCount val="1"/>
                <c:pt idx="0">
                  <c:v>% of interactions chaser</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Sheet1!$A$11:$A$15</c:f>
              <c:strCache>
                <c:ptCount val="5"/>
                <c:pt idx="0">
                  <c:v>Talamanca</c:v>
                </c:pt>
                <c:pt idx="1">
                  <c:v>Volcano</c:v>
                </c:pt>
                <c:pt idx="2">
                  <c:v>White-throated mtn gem</c:v>
                </c:pt>
                <c:pt idx="3">
                  <c:v>Lesser violetear</c:v>
                </c:pt>
                <c:pt idx="4">
                  <c:v>Stripe-tailed</c:v>
                </c:pt>
              </c:strCache>
            </c:strRef>
          </c:cat>
          <c:val>
            <c:numRef>
              <c:f>Sheet1!$D$11:$D$15</c:f>
              <c:numCache>
                <c:formatCode>General</c:formatCode>
                <c:ptCount val="5"/>
                <c:pt idx="0" formatCode="0%">
                  <c:v>0.72674418604651159</c:v>
                </c:pt>
                <c:pt idx="2" formatCode="0%">
                  <c:v>0.52439024390243905</c:v>
                </c:pt>
                <c:pt idx="3" formatCode="0%">
                  <c:v>0.7142857142857143</c:v>
                </c:pt>
                <c:pt idx="4" formatCode="0%">
                  <c:v>6.25E-2</c:v>
                </c:pt>
              </c:numCache>
            </c:numRef>
          </c:val>
          <c:extLst>
            <c:ext xmlns:c16="http://schemas.microsoft.com/office/drawing/2014/chart" uri="{C3380CC4-5D6E-409C-BE32-E72D297353CC}">
              <c16:uniqueId val="{00000000-6748-074E-88BF-AA43A7F84722}"/>
            </c:ext>
          </c:extLst>
        </c:ser>
        <c:ser>
          <c:idx val="1"/>
          <c:order val="1"/>
          <c:tx>
            <c:strRef>
              <c:f>Sheet1!$E$10</c:f>
              <c:strCache>
                <c:ptCount val="1"/>
                <c:pt idx="0">
                  <c:v>% of interactions chased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Sheet1!$A$11:$A$15</c:f>
              <c:strCache>
                <c:ptCount val="5"/>
                <c:pt idx="0">
                  <c:v>Talamanca</c:v>
                </c:pt>
                <c:pt idx="1">
                  <c:v>Volcano</c:v>
                </c:pt>
                <c:pt idx="2">
                  <c:v>White-throated mtn gem</c:v>
                </c:pt>
                <c:pt idx="3">
                  <c:v>Lesser violetear</c:v>
                </c:pt>
                <c:pt idx="4">
                  <c:v>Stripe-tailed</c:v>
                </c:pt>
              </c:strCache>
            </c:strRef>
          </c:cat>
          <c:val>
            <c:numRef>
              <c:f>Sheet1!$E$11:$E$15</c:f>
              <c:numCache>
                <c:formatCode>0%</c:formatCode>
                <c:ptCount val="5"/>
                <c:pt idx="0">
                  <c:v>0.27325581395348841</c:v>
                </c:pt>
                <c:pt idx="1">
                  <c:v>1</c:v>
                </c:pt>
                <c:pt idx="2">
                  <c:v>0.47560975609756095</c:v>
                </c:pt>
                <c:pt idx="3">
                  <c:v>0.2857142857142857</c:v>
                </c:pt>
                <c:pt idx="4">
                  <c:v>0.9375</c:v>
                </c:pt>
              </c:numCache>
            </c:numRef>
          </c:val>
          <c:extLst>
            <c:ext xmlns:c16="http://schemas.microsoft.com/office/drawing/2014/chart" uri="{C3380CC4-5D6E-409C-BE32-E72D297353CC}">
              <c16:uniqueId val="{00000001-6748-074E-88BF-AA43A7F84722}"/>
            </c:ext>
          </c:extLst>
        </c:ser>
        <c:dLbls>
          <c:dLblPos val="inEnd"/>
          <c:showLegendKey val="0"/>
          <c:showVal val="1"/>
          <c:showCatName val="0"/>
          <c:showSerName val="0"/>
          <c:showPercent val="0"/>
          <c:showBubbleSize val="0"/>
        </c:dLbls>
        <c:gapWidth val="80"/>
        <c:overlap val="100"/>
        <c:axId val="587779384"/>
        <c:axId val="587779776"/>
      </c:barChart>
      <c:catAx>
        <c:axId val="587779384"/>
        <c:scaling>
          <c:orientation val="minMax"/>
        </c:scaling>
        <c:delete val="0"/>
        <c:axPos val="b"/>
        <c:title>
          <c:tx>
            <c:rich>
              <a:bodyPr rot="0" spcFirstLastPara="1" vertOverflow="ellipsis" vert="horz" wrap="square" anchor="ctr" anchorCtr="1"/>
              <a:lstStyle/>
              <a:p>
                <a:pPr>
                  <a:defRPr sz="3200" b="0" i="0" u="none" strike="noStrike" kern="1200" baseline="0">
                    <a:solidFill>
                      <a:schemeClr val="tx1"/>
                    </a:solidFill>
                    <a:latin typeface="+mn-lt"/>
                    <a:ea typeface="+mn-ea"/>
                    <a:cs typeface="+mn-cs"/>
                  </a:defRPr>
                </a:pPr>
                <a:r>
                  <a:rPr lang="en-US" sz="3200" baseline="0">
                    <a:solidFill>
                      <a:schemeClr val="tx1"/>
                    </a:solidFill>
                  </a:rPr>
                  <a:t>Species</a:t>
                </a:r>
              </a:p>
            </c:rich>
          </c:tx>
          <c:layout>
            <c:manualLayout>
              <c:xMode val="edge"/>
              <c:yMode val="edge"/>
              <c:x val="0.44257084836071192"/>
              <c:y val="0.87454232136481569"/>
            </c:manualLayout>
          </c:layout>
          <c:overlay val="0"/>
          <c:spPr>
            <a:noFill/>
            <a:ln>
              <a:noFill/>
            </a:ln>
            <a:effectLst/>
          </c:spPr>
          <c:txPr>
            <a:bodyPr rot="0" spcFirstLastPara="1" vertOverflow="ellipsis" vert="horz" wrap="square" anchor="ctr" anchorCtr="1"/>
            <a:lstStyle/>
            <a:p>
              <a:pPr>
                <a:defRPr sz="32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6350" cap="flat" cmpd="sng" algn="ctr">
            <a:solidFill>
              <a:schemeClr val="dk1"/>
            </a:solidFill>
            <a:prstDash val="solid"/>
            <a:miter lim="800000"/>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587779776"/>
        <c:crosses val="autoZero"/>
        <c:auto val="1"/>
        <c:lblAlgn val="ctr"/>
        <c:lblOffset val="100"/>
        <c:noMultiLvlLbl val="0"/>
      </c:catAx>
      <c:valAx>
        <c:axId val="587779776"/>
        <c:scaling>
          <c:orientation val="minMax"/>
        </c:scaling>
        <c:delete val="0"/>
        <c:axPos val="l"/>
        <c:title>
          <c:tx>
            <c:rich>
              <a:bodyPr rot="-5400000" spcFirstLastPara="1" vertOverflow="ellipsis" vert="horz" wrap="square" anchor="ctr" anchorCtr="1"/>
              <a:lstStyle/>
              <a:p>
                <a:pPr>
                  <a:defRPr sz="3200" b="0" i="0" u="none" strike="noStrike" kern="1200" baseline="0">
                    <a:solidFill>
                      <a:schemeClr val="tx1"/>
                    </a:solidFill>
                    <a:latin typeface="+mn-lt"/>
                    <a:ea typeface="+mn-ea"/>
                    <a:cs typeface="+mn-cs"/>
                  </a:defRPr>
                </a:pPr>
                <a:r>
                  <a:rPr lang="en-US" sz="3200" baseline="0">
                    <a:solidFill>
                      <a:schemeClr val="tx1"/>
                    </a:solidFill>
                  </a:rPr>
                  <a:t>Behavior Percentage</a:t>
                </a:r>
              </a:p>
            </c:rich>
          </c:tx>
          <c:overlay val="0"/>
          <c:spPr>
            <a:noFill/>
            <a:ln>
              <a:noFill/>
            </a:ln>
            <a:effectLst/>
          </c:spPr>
          <c:txPr>
            <a:bodyPr rot="-5400000" spcFirstLastPara="1" vertOverflow="ellipsis" vert="horz" wrap="square" anchor="ctr" anchorCtr="1"/>
            <a:lstStyle/>
            <a:p>
              <a:pPr>
                <a:defRPr sz="3200" b="0" i="0" u="none" strike="noStrike" kern="1200" baseline="0">
                  <a:solidFill>
                    <a:schemeClr val="tx1"/>
                  </a:solidFill>
                  <a:latin typeface="+mn-lt"/>
                  <a:ea typeface="+mn-ea"/>
                  <a:cs typeface="+mn-cs"/>
                </a:defRPr>
              </a:pPr>
              <a:endParaRPr lang="en-US"/>
            </a:p>
          </c:txPr>
        </c:title>
        <c:numFmt formatCode="0%" sourceLinked="1"/>
        <c:majorTickMark val="out"/>
        <c:minorTickMark val="none"/>
        <c:tickLblPos val="nextTo"/>
        <c:spPr>
          <a:noFill/>
          <a:ln w="6350" cap="flat" cmpd="sng" algn="ctr">
            <a:solidFill>
              <a:schemeClr val="dk1"/>
            </a:solidFill>
            <a:prstDash val="solid"/>
            <a:miter lim="800000"/>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5877793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2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1100" baseline="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600" b="0" i="0" u="none" strike="noStrike" kern="1200" spc="0" baseline="0">
                <a:solidFill>
                  <a:schemeClr val="tx1"/>
                </a:solidFill>
                <a:latin typeface="+mn-lt"/>
                <a:ea typeface="+mn-ea"/>
                <a:cs typeface="+mn-cs"/>
              </a:defRPr>
            </a:pPr>
            <a:r>
              <a:rPr lang="en-US" baseline="0">
                <a:solidFill>
                  <a:schemeClr val="tx1"/>
                </a:solidFill>
              </a:rPr>
              <a:t>Female</a:t>
            </a:r>
          </a:p>
        </c:rich>
      </c:tx>
      <c:layout>
        <c:manualLayout>
          <c:xMode val="edge"/>
          <c:yMode val="edge"/>
          <c:x val="0.44422848169630691"/>
          <c:y val="6.6028855649743435E-3"/>
        </c:manualLayout>
      </c:layout>
      <c:overlay val="0"/>
      <c:spPr>
        <a:noFill/>
        <a:ln>
          <a:noFill/>
        </a:ln>
        <a:effectLst/>
      </c:spPr>
      <c:txPr>
        <a:bodyPr rot="0" spcFirstLastPara="1" vertOverflow="ellipsis" vert="horz" wrap="square" anchor="ctr" anchorCtr="1"/>
        <a:lstStyle/>
        <a:p>
          <a:pPr>
            <a:defRPr sz="3600"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3655728060417077"/>
          <c:y val="0.10914920779670807"/>
          <c:w val="0.81478904352351511"/>
          <c:h val="0.65479106391946529"/>
        </c:manualLayout>
      </c:layout>
      <c:barChart>
        <c:barDir val="col"/>
        <c:grouping val="percentStacked"/>
        <c:varyColors val="0"/>
        <c:ser>
          <c:idx val="0"/>
          <c:order val="0"/>
          <c:tx>
            <c:strRef>
              <c:f>Sheet1!$D$18</c:f>
              <c:strCache>
                <c:ptCount val="1"/>
                <c:pt idx="0">
                  <c:v>% of interactions chaser</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Sheet1!$A$19:$A$22</c:f>
              <c:strCache>
                <c:ptCount val="4"/>
                <c:pt idx="0">
                  <c:v>Talamanca</c:v>
                </c:pt>
                <c:pt idx="1">
                  <c:v>Volcano</c:v>
                </c:pt>
                <c:pt idx="2">
                  <c:v>White-throated mtn gem</c:v>
                </c:pt>
                <c:pt idx="3">
                  <c:v>Stripe-tailed</c:v>
                </c:pt>
              </c:strCache>
            </c:strRef>
          </c:cat>
          <c:val>
            <c:numRef>
              <c:f>Sheet1!$D$19:$D$22</c:f>
              <c:numCache>
                <c:formatCode>General</c:formatCode>
                <c:ptCount val="4"/>
                <c:pt idx="0" formatCode="0%">
                  <c:v>0.5</c:v>
                </c:pt>
                <c:pt idx="2" formatCode="0%">
                  <c:v>0.17777777777777778</c:v>
                </c:pt>
                <c:pt idx="3" formatCode="0%">
                  <c:v>0.33333333333333331</c:v>
                </c:pt>
              </c:numCache>
            </c:numRef>
          </c:val>
          <c:extLst>
            <c:ext xmlns:c16="http://schemas.microsoft.com/office/drawing/2014/chart" uri="{C3380CC4-5D6E-409C-BE32-E72D297353CC}">
              <c16:uniqueId val="{00000000-C661-5947-BD38-F33D0CA0F440}"/>
            </c:ext>
          </c:extLst>
        </c:ser>
        <c:ser>
          <c:idx val="1"/>
          <c:order val="1"/>
          <c:tx>
            <c:strRef>
              <c:f>Sheet1!$E$18</c:f>
              <c:strCache>
                <c:ptCount val="1"/>
                <c:pt idx="0">
                  <c:v>% of interactions chased</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Sheet1!$A$19:$A$22</c:f>
              <c:strCache>
                <c:ptCount val="4"/>
                <c:pt idx="0">
                  <c:v>Talamanca</c:v>
                </c:pt>
                <c:pt idx="1">
                  <c:v>Volcano</c:v>
                </c:pt>
                <c:pt idx="2">
                  <c:v>White-throated mtn gem</c:v>
                </c:pt>
                <c:pt idx="3">
                  <c:v>Stripe-tailed</c:v>
                </c:pt>
              </c:strCache>
            </c:strRef>
          </c:cat>
          <c:val>
            <c:numRef>
              <c:f>Sheet1!$E$19:$E$22</c:f>
              <c:numCache>
                <c:formatCode>0%</c:formatCode>
                <c:ptCount val="4"/>
                <c:pt idx="0">
                  <c:v>0.5</c:v>
                </c:pt>
                <c:pt idx="1">
                  <c:v>1</c:v>
                </c:pt>
                <c:pt idx="2">
                  <c:v>0.82222222222222219</c:v>
                </c:pt>
                <c:pt idx="3">
                  <c:v>0.66666666666666674</c:v>
                </c:pt>
              </c:numCache>
            </c:numRef>
          </c:val>
          <c:extLst>
            <c:ext xmlns:c16="http://schemas.microsoft.com/office/drawing/2014/chart" uri="{C3380CC4-5D6E-409C-BE32-E72D297353CC}">
              <c16:uniqueId val="{00000001-C661-5947-BD38-F33D0CA0F440}"/>
            </c:ext>
          </c:extLst>
        </c:ser>
        <c:dLbls>
          <c:dLblPos val="inEnd"/>
          <c:showLegendKey val="0"/>
          <c:showVal val="1"/>
          <c:showCatName val="0"/>
          <c:showSerName val="0"/>
          <c:showPercent val="0"/>
          <c:showBubbleSize val="0"/>
        </c:dLbls>
        <c:gapWidth val="82"/>
        <c:overlap val="100"/>
        <c:axId val="586635264"/>
        <c:axId val="586635656"/>
      </c:barChart>
      <c:catAx>
        <c:axId val="586635264"/>
        <c:scaling>
          <c:orientation val="minMax"/>
        </c:scaling>
        <c:delete val="0"/>
        <c:axPos val="b"/>
        <c:title>
          <c:tx>
            <c:rich>
              <a:bodyPr rot="0" spcFirstLastPara="1" vertOverflow="ellipsis" vert="horz" wrap="square" anchor="ctr" anchorCtr="1"/>
              <a:lstStyle/>
              <a:p>
                <a:pPr>
                  <a:defRPr sz="3200" b="0" i="0" u="none" strike="noStrike" kern="1200" baseline="0">
                    <a:solidFill>
                      <a:schemeClr val="tx1"/>
                    </a:solidFill>
                    <a:latin typeface="+mn-lt"/>
                    <a:ea typeface="+mn-ea"/>
                    <a:cs typeface="+mn-cs"/>
                  </a:defRPr>
                </a:pPr>
                <a:r>
                  <a:rPr lang="en-US" sz="3200" baseline="0">
                    <a:solidFill>
                      <a:schemeClr val="tx1"/>
                    </a:solidFill>
                  </a:rPr>
                  <a:t>Species</a:t>
                </a:r>
              </a:p>
            </c:rich>
          </c:tx>
          <c:layout>
            <c:manualLayout>
              <c:xMode val="edge"/>
              <c:yMode val="edge"/>
              <c:x val="0.4780399241834063"/>
              <c:y val="0.86357723543420328"/>
            </c:manualLayout>
          </c:layout>
          <c:overlay val="0"/>
          <c:spPr>
            <a:noFill/>
            <a:ln>
              <a:noFill/>
            </a:ln>
            <a:effectLst/>
          </c:spPr>
          <c:txPr>
            <a:bodyPr rot="0" spcFirstLastPara="1" vertOverflow="ellipsis" vert="horz" wrap="square" anchor="ctr" anchorCtr="1"/>
            <a:lstStyle/>
            <a:p>
              <a:pPr>
                <a:defRPr sz="32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6350" cap="flat" cmpd="sng" algn="ctr">
            <a:solidFill>
              <a:schemeClr val="dk1"/>
            </a:solidFill>
            <a:prstDash val="solid"/>
            <a:miter lim="800000"/>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586635656"/>
        <c:crosses val="autoZero"/>
        <c:auto val="1"/>
        <c:lblAlgn val="ctr"/>
        <c:lblOffset val="100"/>
        <c:noMultiLvlLbl val="0"/>
      </c:catAx>
      <c:valAx>
        <c:axId val="586635656"/>
        <c:scaling>
          <c:orientation val="minMax"/>
        </c:scaling>
        <c:delete val="0"/>
        <c:axPos val="l"/>
        <c:title>
          <c:tx>
            <c:rich>
              <a:bodyPr rot="-5400000" spcFirstLastPara="1" vertOverflow="ellipsis" vert="horz" wrap="square" anchor="ctr" anchorCtr="1"/>
              <a:lstStyle/>
              <a:p>
                <a:pPr>
                  <a:defRPr sz="3200" b="0" i="0" u="none" strike="noStrike" kern="1200" baseline="0">
                    <a:solidFill>
                      <a:schemeClr val="tx1"/>
                    </a:solidFill>
                    <a:latin typeface="+mn-lt"/>
                    <a:ea typeface="+mn-ea"/>
                    <a:cs typeface="+mn-cs"/>
                  </a:defRPr>
                </a:pPr>
                <a:r>
                  <a:rPr lang="en-US" sz="3200" baseline="0">
                    <a:solidFill>
                      <a:schemeClr val="tx1"/>
                    </a:solidFill>
                  </a:rPr>
                  <a:t>Percent Interactions</a:t>
                </a:r>
              </a:p>
            </c:rich>
          </c:tx>
          <c:overlay val="0"/>
          <c:spPr>
            <a:noFill/>
            <a:ln>
              <a:noFill/>
            </a:ln>
            <a:effectLst/>
          </c:spPr>
          <c:txPr>
            <a:bodyPr rot="-5400000" spcFirstLastPara="1" vertOverflow="ellipsis" vert="horz" wrap="square" anchor="ctr" anchorCtr="1"/>
            <a:lstStyle/>
            <a:p>
              <a:pPr>
                <a:defRPr sz="3200" b="0" i="0" u="none" strike="noStrike" kern="1200" baseline="0">
                  <a:solidFill>
                    <a:schemeClr val="tx1"/>
                  </a:solidFill>
                  <a:latin typeface="+mn-lt"/>
                  <a:ea typeface="+mn-ea"/>
                  <a:cs typeface="+mn-cs"/>
                </a:defRPr>
              </a:pPr>
              <a:endParaRPr lang="en-US"/>
            </a:p>
          </c:txPr>
        </c:title>
        <c:numFmt formatCode="0%" sourceLinked="1"/>
        <c:majorTickMark val="out"/>
        <c:minorTickMark val="none"/>
        <c:tickLblPos val="nextTo"/>
        <c:spPr>
          <a:noFill/>
          <a:ln w="6350" cap="flat" cmpd="sng" algn="ctr">
            <a:solidFill>
              <a:schemeClr val="dk1"/>
            </a:solidFill>
            <a:prstDash val="solid"/>
            <a:miter lim="800000"/>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586635264"/>
        <c:crosses val="autoZero"/>
        <c:crossBetween val="between"/>
      </c:valAx>
      <c:spPr>
        <a:noFill/>
        <a:ln>
          <a:noFill/>
        </a:ln>
        <a:effectLst/>
      </c:spPr>
    </c:plotArea>
    <c:legend>
      <c:legendPos val="b"/>
      <c:layout>
        <c:manualLayout>
          <c:xMode val="edge"/>
          <c:yMode val="edge"/>
          <c:x val="0.16167446910583977"/>
          <c:y val="0.9481618058011162"/>
          <c:w val="0.67924207072209886"/>
          <c:h val="4.8615506886210337E-2"/>
        </c:manualLayout>
      </c:layout>
      <c:overlay val="0"/>
      <c:spPr>
        <a:noFill/>
        <a:ln>
          <a:noFill/>
        </a:ln>
        <a:effectLst/>
      </c:spPr>
      <c:txPr>
        <a:bodyPr rot="0" spcFirstLastPara="1" vertOverflow="ellipsis" vert="horz" wrap="square" anchor="ctr" anchorCtr="1"/>
        <a:lstStyle/>
        <a:p>
          <a:pPr>
            <a:defRPr sz="2200" b="0" i="0" u="none" strike="noStrike" kern="1200" baseline="0">
              <a:solidFill>
                <a:schemeClr val="tx1"/>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sz="3000" baseline="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7BC816-6E96-4A03-867C-08FA466BAD5D}" type="datetimeFigureOut">
              <a:rPr lang="en-US" smtClean="0"/>
              <a:t>9/11/18</a:t>
            </a:fld>
            <a:endParaRPr lang="en-US"/>
          </a:p>
        </p:txBody>
      </p:sp>
      <p:sp>
        <p:nvSpPr>
          <p:cNvPr id="4" name="Slide Image Placeholder 3"/>
          <p:cNvSpPr>
            <a:spLocks noGrp="1" noRot="1" noChangeAspect="1"/>
          </p:cNvSpPr>
          <p:nvPr>
            <p:ph type="sldImg" idx="2"/>
          </p:nvPr>
        </p:nvSpPr>
        <p:spPr>
          <a:xfrm>
            <a:off x="1428750" y="685800"/>
            <a:ext cx="40005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776268-3C0E-47FE-BB1D-954FBEE81161}" type="slidenum">
              <a:rPr lang="en-US" smtClean="0"/>
              <a:t>‹#›</a:t>
            </a:fld>
            <a:endParaRPr lang="en-US"/>
          </a:p>
        </p:txBody>
      </p:sp>
    </p:spTree>
    <p:extLst>
      <p:ext uri="{BB962C8B-B14F-4D97-AF65-F5344CB8AC3E}">
        <p14:creationId xmlns:p14="http://schemas.microsoft.com/office/powerpoint/2010/main" val="1464749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E776268-3C0E-47FE-BB1D-954FBEE81161}" type="slidenum">
              <a:rPr lang="en-US" smtClean="0"/>
              <a:t>1</a:t>
            </a:fld>
            <a:endParaRPr lang="en-US"/>
          </a:p>
        </p:txBody>
      </p:sp>
    </p:spTree>
    <p:extLst>
      <p:ext uri="{BB962C8B-B14F-4D97-AF65-F5344CB8AC3E}">
        <p14:creationId xmlns:p14="http://schemas.microsoft.com/office/powerpoint/2010/main" val="372239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5387342"/>
            <a:ext cx="32644080" cy="11460480"/>
          </a:xfrm>
        </p:spPr>
        <p:txBody>
          <a:bodyPr anchor="b"/>
          <a:lstStyle>
            <a:lvl1pPr algn="ctr">
              <a:defRPr sz="25200"/>
            </a:lvl1pPr>
          </a:lstStyle>
          <a:p>
            <a:r>
              <a:rPr lang="en-US"/>
              <a:t>Click to edit Master title style</a:t>
            </a:r>
          </a:p>
        </p:txBody>
      </p:sp>
      <p:sp>
        <p:nvSpPr>
          <p:cNvPr id="3" name="Subtitle 2"/>
          <p:cNvSpPr>
            <a:spLocks noGrp="1"/>
          </p:cNvSpPr>
          <p:nvPr>
            <p:ph type="subTitle" idx="1"/>
          </p:nvPr>
        </p:nvSpPr>
        <p:spPr>
          <a:xfrm>
            <a:off x="4800600" y="17289782"/>
            <a:ext cx="28803600" cy="7947658"/>
          </a:xfrm>
        </p:spPr>
        <p:txBody>
          <a:bodyPr/>
          <a:lstStyle>
            <a:lvl1pPr marL="0" indent="0" algn="ctr">
              <a:buNone/>
              <a:defRPr sz="10100"/>
            </a:lvl1pPr>
            <a:lvl2pPr marL="1920240" indent="0" algn="ctr">
              <a:buNone/>
              <a:defRPr sz="8400"/>
            </a:lvl2pPr>
            <a:lvl3pPr marL="3840480" indent="0" algn="ctr">
              <a:buNone/>
              <a:defRPr sz="7600"/>
            </a:lvl3pPr>
            <a:lvl4pPr marL="5760720" indent="0" algn="ctr">
              <a:buNone/>
              <a:defRPr sz="6700"/>
            </a:lvl4pPr>
            <a:lvl5pPr marL="7680960" indent="0" algn="ctr">
              <a:buNone/>
              <a:defRPr sz="6700"/>
            </a:lvl5pPr>
            <a:lvl6pPr marL="9601200" indent="0" algn="ctr">
              <a:buNone/>
              <a:defRPr sz="6700"/>
            </a:lvl6pPr>
            <a:lvl7pPr marL="11521440" indent="0" algn="ctr">
              <a:buNone/>
              <a:defRPr sz="6700"/>
            </a:lvl7pPr>
            <a:lvl8pPr marL="13441680" indent="0" algn="ctr">
              <a:buNone/>
              <a:defRPr sz="6700"/>
            </a:lvl8pPr>
            <a:lvl9pPr marL="15361920" indent="0" algn="ctr">
              <a:buNone/>
              <a:defRPr sz="6700"/>
            </a:lvl9pPr>
          </a:lstStyle>
          <a:p>
            <a:r>
              <a:rPr lang="en-US"/>
              <a:t>Click to edit Master subtitle style</a:t>
            </a:r>
          </a:p>
        </p:txBody>
      </p:sp>
      <p:sp>
        <p:nvSpPr>
          <p:cNvPr id="4" name="Date Placeholder 3"/>
          <p:cNvSpPr>
            <a:spLocks noGrp="1"/>
          </p:cNvSpPr>
          <p:nvPr>
            <p:ph type="dt" sz="half" idx="10"/>
          </p:nvPr>
        </p:nvSpPr>
        <p:spPr/>
        <p:txBody>
          <a:bodyPr/>
          <a:lstStyle/>
          <a:p>
            <a:fld id="{A672F82B-ACAB-4666-8040-AF0C28B54558}" type="datetimeFigureOut">
              <a:rPr lang="en-US" smtClean="0"/>
              <a:t>9/11/18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BA77B-9411-4925-AC64-E9E4A66C27EE}" type="slidenum">
              <a:rPr lang="en-US" smtClean="0"/>
              <a:t>‹#›</a:t>
            </a:fld>
            <a:endParaRPr lang="en-US"/>
          </a:p>
        </p:txBody>
      </p:sp>
    </p:spTree>
    <p:extLst>
      <p:ext uri="{BB962C8B-B14F-4D97-AF65-F5344CB8AC3E}">
        <p14:creationId xmlns:p14="http://schemas.microsoft.com/office/powerpoint/2010/main" val="1972305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72F82B-ACAB-4666-8040-AF0C28B54558}" type="datetimeFigureOut">
              <a:rPr lang="en-US" smtClean="0"/>
              <a:t>9/11/18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BA77B-9411-4925-AC64-E9E4A66C27EE}" type="slidenum">
              <a:rPr lang="en-US" smtClean="0"/>
              <a:t>‹#›</a:t>
            </a:fld>
            <a:endParaRPr lang="en-US"/>
          </a:p>
        </p:txBody>
      </p:sp>
    </p:spTree>
    <p:extLst>
      <p:ext uri="{BB962C8B-B14F-4D97-AF65-F5344CB8AC3E}">
        <p14:creationId xmlns:p14="http://schemas.microsoft.com/office/powerpoint/2010/main" val="704351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483437" y="1752600"/>
            <a:ext cx="8281035" cy="2789682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640332" y="1752600"/>
            <a:ext cx="24363045"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72F82B-ACAB-4666-8040-AF0C28B54558}" type="datetimeFigureOut">
              <a:rPr lang="en-US" smtClean="0"/>
              <a:t>9/11/18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BA77B-9411-4925-AC64-E9E4A66C27EE}" type="slidenum">
              <a:rPr lang="en-US" smtClean="0"/>
              <a:t>‹#›</a:t>
            </a:fld>
            <a:endParaRPr lang="en-US"/>
          </a:p>
        </p:txBody>
      </p:sp>
    </p:spTree>
    <p:extLst>
      <p:ext uri="{BB962C8B-B14F-4D97-AF65-F5344CB8AC3E}">
        <p14:creationId xmlns:p14="http://schemas.microsoft.com/office/powerpoint/2010/main" val="3576024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72F82B-ACAB-4666-8040-AF0C28B54558}" type="datetimeFigureOut">
              <a:rPr lang="en-US" smtClean="0"/>
              <a:t>9/11/18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BA77B-9411-4925-AC64-E9E4A66C27EE}" type="slidenum">
              <a:rPr lang="en-US" smtClean="0"/>
              <a:t>‹#›</a:t>
            </a:fld>
            <a:endParaRPr lang="en-US"/>
          </a:p>
        </p:txBody>
      </p:sp>
    </p:spTree>
    <p:extLst>
      <p:ext uri="{BB962C8B-B14F-4D97-AF65-F5344CB8AC3E}">
        <p14:creationId xmlns:p14="http://schemas.microsoft.com/office/powerpoint/2010/main" val="553411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20330" y="8206749"/>
            <a:ext cx="33124140" cy="13693138"/>
          </a:xfrm>
        </p:spPr>
        <p:txBody>
          <a:bodyPr anchor="b"/>
          <a:lstStyle>
            <a:lvl1pPr>
              <a:defRPr sz="25200"/>
            </a:lvl1pPr>
          </a:lstStyle>
          <a:p>
            <a:r>
              <a:rPr lang="en-US"/>
              <a:t>Click to edit Master title style</a:t>
            </a:r>
          </a:p>
        </p:txBody>
      </p:sp>
      <p:sp>
        <p:nvSpPr>
          <p:cNvPr id="3" name="Text Placeholder 2"/>
          <p:cNvSpPr>
            <a:spLocks noGrp="1"/>
          </p:cNvSpPr>
          <p:nvPr>
            <p:ph type="body" idx="1"/>
          </p:nvPr>
        </p:nvSpPr>
        <p:spPr>
          <a:xfrm>
            <a:off x="2620330" y="22029429"/>
            <a:ext cx="33124140" cy="7200898"/>
          </a:xfrm>
        </p:spPr>
        <p:txBody>
          <a:bodyPr/>
          <a:lstStyle>
            <a:lvl1pPr marL="0" indent="0">
              <a:buNone/>
              <a:defRPr sz="10100">
                <a:solidFill>
                  <a:schemeClr val="tx1"/>
                </a:solidFill>
              </a:defRPr>
            </a:lvl1pPr>
            <a:lvl2pPr marL="1920240" indent="0">
              <a:buNone/>
              <a:defRPr sz="8400">
                <a:solidFill>
                  <a:schemeClr val="tx1">
                    <a:tint val="75000"/>
                  </a:schemeClr>
                </a:solidFill>
              </a:defRPr>
            </a:lvl2pPr>
            <a:lvl3pPr marL="3840480" indent="0">
              <a:buNone/>
              <a:defRPr sz="7600">
                <a:solidFill>
                  <a:schemeClr val="tx1">
                    <a:tint val="75000"/>
                  </a:schemeClr>
                </a:solidFill>
              </a:defRPr>
            </a:lvl3pPr>
            <a:lvl4pPr marL="5760720" indent="0">
              <a:buNone/>
              <a:defRPr sz="6700">
                <a:solidFill>
                  <a:schemeClr val="tx1">
                    <a:tint val="75000"/>
                  </a:schemeClr>
                </a:solidFill>
              </a:defRPr>
            </a:lvl4pPr>
            <a:lvl5pPr marL="7680960" indent="0">
              <a:buNone/>
              <a:defRPr sz="6700">
                <a:solidFill>
                  <a:schemeClr val="tx1">
                    <a:tint val="75000"/>
                  </a:schemeClr>
                </a:solidFill>
              </a:defRPr>
            </a:lvl5pPr>
            <a:lvl6pPr marL="9601200" indent="0">
              <a:buNone/>
              <a:defRPr sz="6700">
                <a:solidFill>
                  <a:schemeClr val="tx1">
                    <a:tint val="75000"/>
                  </a:schemeClr>
                </a:solidFill>
              </a:defRPr>
            </a:lvl6pPr>
            <a:lvl7pPr marL="11521440" indent="0">
              <a:buNone/>
              <a:defRPr sz="6700">
                <a:solidFill>
                  <a:schemeClr val="tx1">
                    <a:tint val="75000"/>
                  </a:schemeClr>
                </a:solidFill>
              </a:defRPr>
            </a:lvl7pPr>
            <a:lvl8pPr marL="13441680" indent="0">
              <a:buNone/>
              <a:defRPr sz="6700">
                <a:solidFill>
                  <a:schemeClr val="tx1">
                    <a:tint val="75000"/>
                  </a:schemeClr>
                </a:solidFill>
              </a:defRPr>
            </a:lvl8pPr>
            <a:lvl9pPr marL="15361920" indent="0">
              <a:buNone/>
              <a:defRPr sz="67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672F82B-ACAB-4666-8040-AF0C28B54558}" type="datetimeFigureOut">
              <a:rPr lang="en-US" smtClean="0"/>
              <a:t>9/11/18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3BA77B-9411-4925-AC64-E9E4A66C27EE}" type="slidenum">
              <a:rPr lang="en-US" smtClean="0"/>
              <a:t>‹#›</a:t>
            </a:fld>
            <a:endParaRPr lang="en-US"/>
          </a:p>
        </p:txBody>
      </p:sp>
    </p:spTree>
    <p:extLst>
      <p:ext uri="{BB962C8B-B14F-4D97-AF65-F5344CB8AC3E}">
        <p14:creationId xmlns:p14="http://schemas.microsoft.com/office/powerpoint/2010/main" val="1048837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640330" y="8763000"/>
            <a:ext cx="1632204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442430" y="8763000"/>
            <a:ext cx="1632204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672F82B-ACAB-4666-8040-AF0C28B54558}" type="datetimeFigureOut">
              <a:rPr lang="en-US" smtClean="0"/>
              <a:t>9/11/18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3BA77B-9411-4925-AC64-E9E4A66C27EE}" type="slidenum">
              <a:rPr lang="en-US" smtClean="0"/>
              <a:t>‹#›</a:t>
            </a:fld>
            <a:endParaRPr lang="en-US"/>
          </a:p>
        </p:txBody>
      </p:sp>
    </p:spTree>
    <p:extLst>
      <p:ext uri="{BB962C8B-B14F-4D97-AF65-F5344CB8AC3E}">
        <p14:creationId xmlns:p14="http://schemas.microsoft.com/office/powerpoint/2010/main" val="2668969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645332" y="1752607"/>
            <a:ext cx="33124140" cy="6362702"/>
          </a:xfrm>
        </p:spPr>
        <p:txBody>
          <a:bodyPr/>
          <a:lstStyle/>
          <a:p>
            <a:r>
              <a:rPr lang="en-US"/>
              <a:t>Click to edit Master title style</a:t>
            </a:r>
          </a:p>
        </p:txBody>
      </p:sp>
      <p:sp>
        <p:nvSpPr>
          <p:cNvPr id="3" name="Text Placeholder 2"/>
          <p:cNvSpPr>
            <a:spLocks noGrp="1"/>
          </p:cNvSpPr>
          <p:nvPr>
            <p:ph type="body" idx="1"/>
          </p:nvPr>
        </p:nvSpPr>
        <p:spPr>
          <a:xfrm>
            <a:off x="2645336" y="8069582"/>
            <a:ext cx="16247028" cy="3954778"/>
          </a:xfrm>
        </p:spPr>
        <p:txBody>
          <a:bodyPr anchor="b"/>
          <a:lstStyle>
            <a:lvl1pPr marL="0" indent="0">
              <a:buNone/>
              <a:defRPr sz="10100" b="1"/>
            </a:lvl1pPr>
            <a:lvl2pPr marL="1920240" indent="0">
              <a:buNone/>
              <a:defRPr sz="8400" b="1"/>
            </a:lvl2pPr>
            <a:lvl3pPr marL="3840480" indent="0">
              <a:buNone/>
              <a:defRPr sz="7600" b="1"/>
            </a:lvl3pPr>
            <a:lvl4pPr marL="5760720" indent="0">
              <a:buNone/>
              <a:defRPr sz="6700" b="1"/>
            </a:lvl4pPr>
            <a:lvl5pPr marL="7680960" indent="0">
              <a:buNone/>
              <a:defRPr sz="6700" b="1"/>
            </a:lvl5pPr>
            <a:lvl6pPr marL="9601200" indent="0">
              <a:buNone/>
              <a:defRPr sz="6700" b="1"/>
            </a:lvl6pPr>
            <a:lvl7pPr marL="11521440" indent="0">
              <a:buNone/>
              <a:defRPr sz="6700" b="1"/>
            </a:lvl7pPr>
            <a:lvl8pPr marL="13441680" indent="0">
              <a:buNone/>
              <a:defRPr sz="6700" b="1"/>
            </a:lvl8pPr>
            <a:lvl9pPr marL="15361920" indent="0">
              <a:buNone/>
              <a:defRPr sz="6700" b="1"/>
            </a:lvl9pPr>
          </a:lstStyle>
          <a:p>
            <a:pPr lvl="0"/>
            <a:r>
              <a:rPr lang="en-US"/>
              <a:t>Edit Master text styles</a:t>
            </a:r>
          </a:p>
        </p:txBody>
      </p:sp>
      <p:sp>
        <p:nvSpPr>
          <p:cNvPr id="4" name="Content Placeholder 3"/>
          <p:cNvSpPr>
            <a:spLocks noGrp="1"/>
          </p:cNvSpPr>
          <p:nvPr>
            <p:ph sz="half" idx="2"/>
          </p:nvPr>
        </p:nvSpPr>
        <p:spPr>
          <a:xfrm>
            <a:off x="2645336" y="12024360"/>
            <a:ext cx="16247028"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442432" y="8069582"/>
            <a:ext cx="16327042" cy="3954778"/>
          </a:xfrm>
        </p:spPr>
        <p:txBody>
          <a:bodyPr anchor="b"/>
          <a:lstStyle>
            <a:lvl1pPr marL="0" indent="0">
              <a:buNone/>
              <a:defRPr sz="10100" b="1"/>
            </a:lvl1pPr>
            <a:lvl2pPr marL="1920240" indent="0">
              <a:buNone/>
              <a:defRPr sz="8400" b="1"/>
            </a:lvl2pPr>
            <a:lvl3pPr marL="3840480" indent="0">
              <a:buNone/>
              <a:defRPr sz="7600" b="1"/>
            </a:lvl3pPr>
            <a:lvl4pPr marL="5760720" indent="0">
              <a:buNone/>
              <a:defRPr sz="6700" b="1"/>
            </a:lvl4pPr>
            <a:lvl5pPr marL="7680960" indent="0">
              <a:buNone/>
              <a:defRPr sz="6700" b="1"/>
            </a:lvl5pPr>
            <a:lvl6pPr marL="9601200" indent="0">
              <a:buNone/>
              <a:defRPr sz="6700" b="1"/>
            </a:lvl6pPr>
            <a:lvl7pPr marL="11521440" indent="0">
              <a:buNone/>
              <a:defRPr sz="6700" b="1"/>
            </a:lvl7pPr>
            <a:lvl8pPr marL="13441680" indent="0">
              <a:buNone/>
              <a:defRPr sz="6700" b="1"/>
            </a:lvl8pPr>
            <a:lvl9pPr marL="15361920" indent="0">
              <a:buNone/>
              <a:defRPr sz="6700" b="1"/>
            </a:lvl9pPr>
          </a:lstStyle>
          <a:p>
            <a:pPr lvl="0"/>
            <a:r>
              <a:rPr lang="en-US"/>
              <a:t>Edit Master text styles</a:t>
            </a:r>
          </a:p>
        </p:txBody>
      </p:sp>
      <p:sp>
        <p:nvSpPr>
          <p:cNvPr id="6" name="Content Placeholder 5"/>
          <p:cNvSpPr>
            <a:spLocks noGrp="1"/>
          </p:cNvSpPr>
          <p:nvPr>
            <p:ph sz="quarter" idx="4"/>
          </p:nvPr>
        </p:nvSpPr>
        <p:spPr>
          <a:xfrm>
            <a:off x="19442432" y="12024360"/>
            <a:ext cx="16327042"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672F82B-ACAB-4666-8040-AF0C28B54558}" type="datetimeFigureOut">
              <a:rPr lang="en-US" smtClean="0"/>
              <a:t>9/11/18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3BA77B-9411-4925-AC64-E9E4A66C27EE}" type="slidenum">
              <a:rPr lang="en-US" smtClean="0"/>
              <a:t>‹#›</a:t>
            </a:fld>
            <a:endParaRPr lang="en-US"/>
          </a:p>
        </p:txBody>
      </p:sp>
    </p:spTree>
    <p:extLst>
      <p:ext uri="{BB962C8B-B14F-4D97-AF65-F5344CB8AC3E}">
        <p14:creationId xmlns:p14="http://schemas.microsoft.com/office/powerpoint/2010/main" val="429052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672F82B-ACAB-4666-8040-AF0C28B54558}" type="datetimeFigureOut">
              <a:rPr lang="en-US" smtClean="0"/>
              <a:t>9/11/18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3BA77B-9411-4925-AC64-E9E4A66C27EE}" type="slidenum">
              <a:rPr lang="en-US" smtClean="0"/>
              <a:t>‹#›</a:t>
            </a:fld>
            <a:endParaRPr lang="en-US"/>
          </a:p>
        </p:txBody>
      </p:sp>
    </p:spTree>
    <p:extLst>
      <p:ext uri="{BB962C8B-B14F-4D97-AF65-F5344CB8AC3E}">
        <p14:creationId xmlns:p14="http://schemas.microsoft.com/office/powerpoint/2010/main" val="1085491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2F82B-ACAB-4666-8040-AF0C28B54558}" type="datetimeFigureOut">
              <a:rPr lang="en-US" smtClean="0"/>
              <a:t>9/11/18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3BA77B-9411-4925-AC64-E9E4A66C27EE}" type="slidenum">
              <a:rPr lang="en-US" smtClean="0"/>
              <a:t>‹#›</a:t>
            </a:fld>
            <a:endParaRPr lang="en-US"/>
          </a:p>
        </p:txBody>
      </p:sp>
    </p:spTree>
    <p:extLst>
      <p:ext uri="{BB962C8B-B14F-4D97-AF65-F5344CB8AC3E}">
        <p14:creationId xmlns:p14="http://schemas.microsoft.com/office/powerpoint/2010/main" val="2954358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194560"/>
            <a:ext cx="12386548" cy="7680960"/>
          </a:xfrm>
        </p:spPr>
        <p:txBody>
          <a:bodyPr anchor="b"/>
          <a:lstStyle>
            <a:lvl1pPr>
              <a:defRPr sz="13400"/>
            </a:lvl1pPr>
          </a:lstStyle>
          <a:p>
            <a:r>
              <a:rPr lang="en-US"/>
              <a:t>Click to edit Master title style</a:t>
            </a:r>
          </a:p>
        </p:txBody>
      </p:sp>
      <p:sp>
        <p:nvSpPr>
          <p:cNvPr id="3" name="Content Placeholder 2"/>
          <p:cNvSpPr>
            <a:spLocks noGrp="1"/>
          </p:cNvSpPr>
          <p:nvPr>
            <p:ph idx="1"/>
          </p:nvPr>
        </p:nvSpPr>
        <p:spPr>
          <a:xfrm>
            <a:off x="16327042" y="4739647"/>
            <a:ext cx="19442430" cy="23393400"/>
          </a:xfrm>
        </p:spPr>
        <p:txBody>
          <a:bodyPr/>
          <a:lstStyle>
            <a:lvl1pPr>
              <a:defRPr sz="13400"/>
            </a:lvl1pPr>
            <a:lvl2pPr>
              <a:defRPr sz="11800"/>
            </a:lvl2pPr>
            <a:lvl3pPr>
              <a:defRPr sz="10100"/>
            </a:lvl3pPr>
            <a:lvl4pPr>
              <a:defRPr sz="8400"/>
            </a:lvl4pPr>
            <a:lvl5pPr>
              <a:defRPr sz="8400"/>
            </a:lvl5pPr>
            <a:lvl6pPr>
              <a:defRPr sz="8400"/>
            </a:lvl6pPr>
            <a:lvl7pPr>
              <a:defRPr sz="8400"/>
            </a:lvl7pPr>
            <a:lvl8pPr>
              <a:defRPr sz="8400"/>
            </a:lvl8pPr>
            <a:lvl9pPr>
              <a:defRPr sz="8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645332" y="9875520"/>
            <a:ext cx="12386548" cy="18295622"/>
          </a:xfrm>
        </p:spPr>
        <p:txBody>
          <a:bodyPr/>
          <a:lstStyle>
            <a:lvl1pPr marL="0" indent="0">
              <a:buNone/>
              <a:defRPr sz="6700"/>
            </a:lvl1pPr>
            <a:lvl2pPr marL="1920240" indent="0">
              <a:buNone/>
              <a:defRPr sz="5900"/>
            </a:lvl2pPr>
            <a:lvl3pPr marL="3840480" indent="0">
              <a:buNone/>
              <a:defRPr sz="500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Edit Master text styles</a:t>
            </a:r>
          </a:p>
        </p:txBody>
      </p:sp>
      <p:sp>
        <p:nvSpPr>
          <p:cNvPr id="5" name="Date Placeholder 4"/>
          <p:cNvSpPr>
            <a:spLocks noGrp="1"/>
          </p:cNvSpPr>
          <p:nvPr>
            <p:ph type="dt" sz="half" idx="10"/>
          </p:nvPr>
        </p:nvSpPr>
        <p:spPr/>
        <p:txBody>
          <a:bodyPr/>
          <a:lstStyle/>
          <a:p>
            <a:fld id="{A672F82B-ACAB-4666-8040-AF0C28B54558}" type="datetimeFigureOut">
              <a:rPr lang="en-US" smtClean="0"/>
              <a:t>9/11/18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3BA77B-9411-4925-AC64-E9E4A66C27EE}" type="slidenum">
              <a:rPr lang="en-US" smtClean="0"/>
              <a:t>‹#›</a:t>
            </a:fld>
            <a:endParaRPr lang="en-US"/>
          </a:p>
        </p:txBody>
      </p:sp>
    </p:spTree>
    <p:extLst>
      <p:ext uri="{BB962C8B-B14F-4D97-AF65-F5344CB8AC3E}">
        <p14:creationId xmlns:p14="http://schemas.microsoft.com/office/powerpoint/2010/main" val="119641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194560"/>
            <a:ext cx="12386548" cy="7680960"/>
          </a:xfrm>
        </p:spPr>
        <p:txBody>
          <a:bodyPr anchor="b"/>
          <a:lstStyle>
            <a:lvl1pPr>
              <a:defRPr sz="13400"/>
            </a:lvl1pPr>
          </a:lstStyle>
          <a:p>
            <a:r>
              <a:rPr lang="en-US"/>
              <a:t>Click to edit Master title style</a:t>
            </a:r>
          </a:p>
        </p:txBody>
      </p:sp>
      <p:sp>
        <p:nvSpPr>
          <p:cNvPr id="3" name="Picture Placeholder 2"/>
          <p:cNvSpPr>
            <a:spLocks noGrp="1" noChangeAspect="1"/>
          </p:cNvSpPr>
          <p:nvPr>
            <p:ph type="pic" idx="1"/>
          </p:nvPr>
        </p:nvSpPr>
        <p:spPr>
          <a:xfrm>
            <a:off x="16327042" y="4739647"/>
            <a:ext cx="19442430" cy="23393400"/>
          </a:xfrm>
        </p:spPr>
        <p:txBody>
          <a:bodyPr anchor="t"/>
          <a:lstStyle>
            <a:lvl1pPr marL="0" indent="0">
              <a:buNone/>
              <a:defRPr sz="13400"/>
            </a:lvl1pPr>
            <a:lvl2pPr marL="1920240" indent="0">
              <a:buNone/>
              <a:defRPr sz="11800"/>
            </a:lvl2pPr>
            <a:lvl3pPr marL="3840480" indent="0">
              <a:buNone/>
              <a:defRPr sz="1010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US"/>
              <a:t>Click icon to add picture</a:t>
            </a:r>
          </a:p>
        </p:txBody>
      </p:sp>
      <p:sp>
        <p:nvSpPr>
          <p:cNvPr id="4" name="Text Placeholder 3"/>
          <p:cNvSpPr>
            <a:spLocks noGrp="1"/>
          </p:cNvSpPr>
          <p:nvPr>
            <p:ph type="body" sz="half" idx="2"/>
          </p:nvPr>
        </p:nvSpPr>
        <p:spPr>
          <a:xfrm>
            <a:off x="2645332" y="9875520"/>
            <a:ext cx="12386548" cy="18295622"/>
          </a:xfrm>
        </p:spPr>
        <p:txBody>
          <a:bodyPr/>
          <a:lstStyle>
            <a:lvl1pPr marL="0" indent="0">
              <a:buNone/>
              <a:defRPr sz="6700"/>
            </a:lvl1pPr>
            <a:lvl2pPr marL="1920240" indent="0">
              <a:buNone/>
              <a:defRPr sz="5900"/>
            </a:lvl2pPr>
            <a:lvl3pPr marL="3840480" indent="0">
              <a:buNone/>
              <a:defRPr sz="500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Edit Master text styles</a:t>
            </a:r>
          </a:p>
        </p:txBody>
      </p:sp>
      <p:sp>
        <p:nvSpPr>
          <p:cNvPr id="5" name="Date Placeholder 4"/>
          <p:cNvSpPr>
            <a:spLocks noGrp="1"/>
          </p:cNvSpPr>
          <p:nvPr>
            <p:ph type="dt" sz="half" idx="10"/>
          </p:nvPr>
        </p:nvSpPr>
        <p:spPr/>
        <p:txBody>
          <a:bodyPr/>
          <a:lstStyle/>
          <a:p>
            <a:fld id="{A672F82B-ACAB-4666-8040-AF0C28B54558}" type="datetimeFigureOut">
              <a:rPr lang="en-US" smtClean="0"/>
              <a:t>9/11/18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3BA77B-9411-4925-AC64-E9E4A66C27EE}" type="slidenum">
              <a:rPr lang="en-US" smtClean="0"/>
              <a:t>‹#›</a:t>
            </a:fld>
            <a:endParaRPr lang="en-US"/>
          </a:p>
        </p:txBody>
      </p:sp>
    </p:spTree>
    <p:extLst>
      <p:ext uri="{BB962C8B-B14F-4D97-AF65-F5344CB8AC3E}">
        <p14:creationId xmlns:p14="http://schemas.microsoft.com/office/powerpoint/2010/main" val="1333610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40330" y="1752607"/>
            <a:ext cx="33124140" cy="6362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640330" y="8763000"/>
            <a:ext cx="3312414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640330" y="30510487"/>
            <a:ext cx="8641080" cy="1752600"/>
          </a:xfrm>
          <a:prstGeom prst="rect">
            <a:avLst/>
          </a:prstGeom>
        </p:spPr>
        <p:txBody>
          <a:bodyPr vert="horz" lIns="91440" tIns="45720" rIns="91440" bIns="45720" rtlCol="0" anchor="ctr"/>
          <a:lstStyle>
            <a:lvl1pPr algn="l">
              <a:defRPr sz="5000">
                <a:solidFill>
                  <a:schemeClr val="tx1">
                    <a:tint val="75000"/>
                  </a:schemeClr>
                </a:solidFill>
              </a:defRPr>
            </a:lvl1pPr>
          </a:lstStyle>
          <a:p>
            <a:fld id="{A672F82B-ACAB-4666-8040-AF0C28B54558}" type="datetimeFigureOut">
              <a:rPr lang="en-US" smtClean="0"/>
              <a:t>9/11/18</a:t>
            </a:fld>
            <a:endParaRPr lang="en-US"/>
          </a:p>
        </p:txBody>
      </p:sp>
      <p:sp>
        <p:nvSpPr>
          <p:cNvPr id="5" name="Footer Placeholder 4"/>
          <p:cNvSpPr>
            <a:spLocks noGrp="1"/>
          </p:cNvSpPr>
          <p:nvPr>
            <p:ph type="ftr" sz="quarter" idx="3"/>
          </p:nvPr>
        </p:nvSpPr>
        <p:spPr>
          <a:xfrm>
            <a:off x="12721590" y="30510487"/>
            <a:ext cx="12961620" cy="1752600"/>
          </a:xfrm>
          <a:prstGeom prst="rect">
            <a:avLst/>
          </a:prstGeom>
        </p:spPr>
        <p:txBody>
          <a:bodyPr vert="horz" lIns="91440" tIns="45720" rIns="91440" bIns="45720" rtlCol="0" anchor="ctr"/>
          <a:lstStyle>
            <a:lvl1pPr algn="ctr">
              <a:defRPr sz="5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7123390" y="30510487"/>
            <a:ext cx="8641080" cy="1752600"/>
          </a:xfrm>
          <a:prstGeom prst="rect">
            <a:avLst/>
          </a:prstGeom>
        </p:spPr>
        <p:txBody>
          <a:bodyPr vert="horz" lIns="91440" tIns="45720" rIns="91440" bIns="45720" rtlCol="0" anchor="ctr"/>
          <a:lstStyle>
            <a:lvl1pPr algn="r">
              <a:defRPr sz="5000">
                <a:solidFill>
                  <a:schemeClr val="tx1">
                    <a:tint val="75000"/>
                  </a:schemeClr>
                </a:solidFill>
              </a:defRPr>
            </a:lvl1pPr>
          </a:lstStyle>
          <a:p>
            <a:fld id="{4B3BA77B-9411-4925-AC64-E9E4A66C27EE}" type="slidenum">
              <a:rPr lang="en-US" smtClean="0"/>
              <a:t>‹#›</a:t>
            </a:fld>
            <a:endParaRPr lang="en-US"/>
          </a:p>
        </p:txBody>
      </p:sp>
    </p:spTree>
    <p:extLst>
      <p:ext uri="{BB962C8B-B14F-4D97-AF65-F5344CB8AC3E}">
        <p14:creationId xmlns:p14="http://schemas.microsoft.com/office/powerpoint/2010/main" val="12861023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840480" rtl="0" eaLnBrk="1" latinLnBrk="0" hangingPunct="1">
        <a:lnSpc>
          <a:spcPct val="90000"/>
        </a:lnSpc>
        <a:spcBef>
          <a:spcPct val="0"/>
        </a:spcBef>
        <a:buNone/>
        <a:defRPr sz="1850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80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10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60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60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60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60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60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600" kern="1200">
          <a:solidFill>
            <a:schemeClr val="tx1"/>
          </a:solidFill>
          <a:latin typeface="+mn-lt"/>
          <a:ea typeface="+mn-ea"/>
          <a:cs typeface="+mn-cs"/>
        </a:defRPr>
      </a:lvl9pPr>
    </p:bodyStyle>
    <p:otherStyle>
      <a:defPPr>
        <a:defRPr lang="en-US"/>
      </a:defPPr>
      <a:lvl1pPr marL="0" algn="l" defTabSz="3840480" rtl="0" eaLnBrk="1" latinLnBrk="0" hangingPunct="1">
        <a:defRPr sz="7600" kern="1200">
          <a:solidFill>
            <a:schemeClr val="tx1"/>
          </a:solidFill>
          <a:latin typeface="+mn-lt"/>
          <a:ea typeface="+mn-ea"/>
          <a:cs typeface="+mn-cs"/>
        </a:defRPr>
      </a:lvl1pPr>
      <a:lvl2pPr marL="1920240" algn="l" defTabSz="3840480" rtl="0" eaLnBrk="1" latinLnBrk="0" hangingPunct="1">
        <a:defRPr sz="7600" kern="1200">
          <a:solidFill>
            <a:schemeClr val="tx1"/>
          </a:solidFill>
          <a:latin typeface="+mn-lt"/>
          <a:ea typeface="+mn-ea"/>
          <a:cs typeface="+mn-cs"/>
        </a:defRPr>
      </a:lvl2pPr>
      <a:lvl3pPr marL="3840480" algn="l" defTabSz="3840480" rtl="0" eaLnBrk="1" latinLnBrk="0" hangingPunct="1">
        <a:defRPr sz="7600" kern="1200">
          <a:solidFill>
            <a:schemeClr val="tx1"/>
          </a:solidFill>
          <a:latin typeface="+mn-lt"/>
          <a:ea typeface="+mn-ea"/>
          <a:cs typeface="+mn-cs"/>
        </a:defRPr>
      </a:lvl3pPr>
      <a:lvl4pPr marL="5760720" algn="l" defTabSz="3840480" rtl="0" eaLnBrk="1" latinLnBrk="0" hangingPunct="1">
        <a:defRPr sz="7600" kern="1200">
          <a:solidFill>
            <a:schemeClr val="tx1"/>
          </a:solidFill>
          <a:latin typeface="+mn-lt"/>
          <a:ea typeface="+mn-ea"/>
          <a:cs typeface="+mn-cs"/>
        </a:defRPr>
      </a:lvl4pPr>
      <a:lvl5pPr marL="7680960" algn="l" defTabSz="3840480" rtl="0" eaLnBrk="1" latinLnBrk="0" hangingPunct="1">
        <a:defRPr sz="7600" kern="1200">
          <a:solidFill>
            <a:schemeClr val="tx1"/>
          </a:solidFill>
          <a:latin typeface="+mn-lt"/>
          <a:ea typeface="+mn-ea"/>
          <a:cs typeface="+mn-cs"/>
        </a:defRPr>
      </a:lvl5pPr>
      <a:lvl6pPr marL="9601200" algn="l" defTabSz="3840480" rtl="0" eaLnBrk="1" latinLnBrk="0" hangingPunct="1">
        <a:defRPr sz="7600" kern="1200">
          <a:solidFill>
            <a:schemeClr val="tx1"/>
          </a:solidFill>
          <a:latin typeface="+mn-lt"/>
          <a:ea typeface="+mn-ea"/>
          <a:cs typeface="+mn-cs"/>
        </a:defRPr>
      </a:lvl6pPr>
      <a:lvl7pPr marL="11521440" algn="l" defTabSz="3840480" rtl="0" eaLnBrk="1" latinLnBrk="0" hangingPunct="1">
        <a:defRPr sz="7600" kern="1200">
          <a:solidFill>
            <a:schemeClr val="tx1"/>
          </a:solidFill>
          <a:latin typeface="+mn-lt"/>
          <a:ea typeface="+mn-ea"/>
          <a:cs typeface="+mn-cs"/>
        </a:defRPr>
      </a:lvl7pPr>
      <a:lvl8pPr marL="13441680" algn="l" defTabSz="3840480" rtl="0" eaLnBrk="1" latinLnBrk="0" hangingPunct="1">
        <a:defRPr sz="7600" kern="1200">
          <a:solidFill>
            <a:schemeClr val="tx1"/>
          </a:solidFill>
          <a:latin typeface="+mn-lt"/>
          <a:ea typeface="+mn-ea"/>
          <a:cs typeface="+mn-cs"/>
        </a:defRPr>
      </a:lvl8pPr>
      <a:lvl9pPr marL="15361920" algn="l" defTabSz="3840480" rtl="0" eaLnBrk="1" latinLnBrk="0" hangingPunct="1">
        <a:defRPr sz="7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4.jpg"/><Relationship Id="rId3" Type="http://schemas.openxmlformats.org/officeDocument/2006/relationships/hyperlink" Target="mailto:cnickles@olivet.edu" TargetMode="External"/><Relationship Id="rId7" Type="http://schemas.openxmlformats.org/officeDocument/2006/relationships/image" Target="../media/image1.png"/><Relationship Id="rId12"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doi.org/10.2173/nb.lesvio1.01" TargetMode="External"/><Relationship Id="rId11" Type="http://schemas.openxmlformats.org/officeDocument/2006/relationships/chart" Target="../charts/chart3.xml"/><Relationship Id="rId5" Type="http://schemas.openxmlformats.org/officeDocument/2006/relationships/hyperlink" Target="mailto:arscarim@olivet.edu" TargetMode="External"/><Relationship Id="rId10" Type="http://schemas.openxmlformats.org/officeDocument/2006/relationships/chart" Target="../charts/chart2.xml"/><Relationship Id="rId4" Type="http://schemas.openxmlformats.org/officeDocument/2006/relationships/hyperlink" Target="mailto:crsauder@olivet.edu" TargetMode="External"/><Relationship Id="rId9" Type="http://schemas.openxmlformats.org/officeDocument/2006/relationships/chart" Target="../charts/chart1.xml"/><Relationship Id="rId1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 Box 16"/>
          <p:cNvSpPr txBox="1">
            <a:spLocks noChangeArrowheads="1"/>
          </p:cNvSpPr>
          <p:nvPr/>
        </p:nvSpPr>
        <p:spPr bwMode="auto">
          <a:xfrm>
            <a:off x="30861000" y="26723340"/>
            <a:ext cx="7162800" cy="1524000"/>
          </a:xfrm>
          <a:prstGeom prst="rect">
            <a:avLst/>
          </a:prstGeom>
          <a:solidFill>
            <a:srgbClr val="FFFFFF">
              <a:lumMod val="85000"/>
            </a:srgbClr>
          </a:solidFill>
          <a:ln>
            <a:noFill/>
          </a:ln>
          <a:extLst/>
        </p:spPr>
        <p:txBody>
          <a:bodyPr lIns="274320" tIns="91440" rIns="274320" bIns="91440"/>
          <a:lstStyle>
            <a:lvl1pPr eaLnBrk="0" hangingPunct="0">
              <a:defRPr sz="3200">
                <a:solidFill>
                  <a:schemeClr val="tx1"/>
                </a:solidFill>
                <a:latin typeface="Helvetica" charset="0"/>
                <a:ea typeface="ＭＳ Ｐゴシック" charset="0"/>
                <a:cs typeface="ＭＳ Ｐゴシック" charset="0"/>
              </a:defRPr>
            </a:lvl1pPr>
            <a:lvl2pPr marL="742950" indent="-285750" eaLnBrk="0" hangingPunct="0">
              <a:defRPr sz="3200">
                <a:solidFill>
                  <a:schemeClr val="tx1"/>
                </a:solidFill>
                <a:latin typeface="Helvetica" charset="0"/>
                <a:ea typeface="ＭＳ Ｐゴシック" charset="0"/>
              </a:defRPr>
            </a:lvl2pPr>
            <a:lvl3pPr marL="1143000" indent="-228600" eaLnBrk="0" hangingPunct="0">
              <a:defRPr sz="3200">
                <a:solidFill>
                  <a:schemeClr val="tx1"/>
                </a:solidFill>
                <a:latin typeface="Helvetica" charset="0"/>
                <a:ea typeface="ＭＳ Ｐゴシック" charset="0"/>
              </a:defRPr>
            </a:lvl3pPr>
            <a:lvl4pPr marL="1600200" indent="-228600" eaLnBrk="0" hangingPunct="0">
              <a:defRPr sz="3200">
                <a:solidFill>
                  <a:schemeClr val="tx1"/>
                </a:solidFill>
                <a:latin typeface="Helvetica" charset="0"/>
                <a:ea typeface="ＭＳ Ｐゴシック" charset="0"/>
              </a:defRPr>
            </a:lvl4pPr>
            <a:lvl5pPr marL="2057400" indent="-228600" eaLnBrk="0" hangingPunct="0">
              <a:defRPr sz="3200">
                <a:solidFill>
                  <a:schemeClr val="tx1"/>
                </a:solidFill>
                <a:latin typeface="Helvetica" charset="0"/>
                <a:ea typeface="ＭＳ Ｐゴシック" charset="0"/>
              </a:defRPr>
            </a:lvl5pPr>
            <a:lvl6pPr marL="2514600" indent="-228600" eaLnBrk="0" fontAlgn="base" hangingPunct="0">
              <a:spcBef>
                <a:spcPct val="0"/>
              </a:spcBef>
              <a:spcAft>
                <a:spcPct val="0"/>
              </a:spcAft>
              <a:defRPr sz="3200">
                <a:solidFill>
                  <a:schemeClr val="tx1"/>
                </a:solidFill>
                <a:latin typeface="Helvetica" charset="0"/>
                <a:ea typeface="ＭＳ Ｐゴシック" charset="0"/>
              </a:defRPr>
            </a:lvl6pPr>
            <a:lvl7pPr marL="2971800" indent="-228600" eaLnBrk="0" fontAlgn="base" hangingPunct="0">
              <a:spcBef>
                <a:spcPct val="0"/>
              </a:spcBef>
              <a:spcAft>
                <a:spcPct val="0"/>
              </a:spcAft>
              <a:defRPr sz="3200">
                <a:solidFill>
                  <a:schemeClr val="tx1"/>
                </a:solidFill>
                <a:latin typeface="Helvetica" charset="0"/>
                <a:ea typeface="ＭＳ Ｐゴシック" charset="0"/>
              </a:defRPr>
            </a:lvl7pPr>
            <a:lvl8pPr marL="3429000" indent="-228600" eaLnBrk="0" fontAlgn="base" hangingPunct="0">
              <a:spcBef>
                <a:spcPct val="0"/>
              </a:spcBef>
              <a:spcAft>
                <a:spcPct val="0"/>
              </a:spcAft>
              <a:defRPr sz="3200">
                <a:solidFill>
                  <a:schemeClr val="tx1"/>
                </a:solidFill>
                <a:latin typeface="Helvetica" charset="0"/>
                <a:ea typeface="ＭＳ Ｐゴシック" charset="0"/>
              </a:defRPr>
            </a:lvl8pPr>
            <a:lvl9pPr marL="3886200" indent="-228600" eaLnBrk="0" fontAlgn="base" hangingPunct="0">
              <a:spcBef>
                <a:spcPct val="0"/>
              </a:spcBef>
              <a:spcAft>
                <a:spcPct val="0"/>
              </a:spcAft>
              <a:defRPr sz="3200">
                <a:solidFill>
                  <a:schemeClr val="tx1"/>
                </a:solidFill>
                <a:latin typeface="Helvetica" charset="0"/>
                <a:ea typeface="ＭＳ Ｐゴシック" charset="0"/>
              </a:defRPr>
            </a:lvl9pPr>
          </a:lstStyle>
          <a:p>
            <a:pPr marL="0" marR="0" lvl="0" indent="0" defTabSz="914400" eaLnBrk="1" fontAlgn="base" latinLnBrk="0" hangingPunct="1">
              <a:lnSpc>
                <a:spcPct val="100000"/>
              </a:lnSpc>
              <a:spcBef>
                <a:spcPct val="50000"/>
              </a:spcBef>
              <a:spcAft>
                <a:spcPct val="0"/>
              </a:spcAft>
              <a:buClrTx/>
              <a:buSzTx/>
              <a:buFontTx/>
              <a:buNone/>
              <a:tabLst/>
              <a:defRPr/>
            </a:pPr>
            <a:r>
              <a:rPr kumimoji="0" lang="en-US" sz="3200" b="1" i="0" u="none" strike="noStrike" kern="0" cap="none" spc="0" normalizeH="0" baseline="0" noProof="0">
                <a:ln>
                  <a:noFill/>
                </a:ln>
                <a:solidFill>
                  <a:srgbClr val="000000"/>
                </a:solidFill>
                <a:effectLst/>
                <a:uLnTx/>
                <a:uFillTx/>
                <a:latin typeface="Helvetica" charset="0"/>
                <a:ea typeface="ＭＳ Ｐゴシック" charset="0"/>
              </a:rPr>
              <a:t>Contact Information</a:t>
            </a:r>
          </a:p>
          <a:p>
            <a:pPr marL="0" marR="0" lvl="0" indent="0" defTabSz="914400" eaLnBrk="1" fontAlgn="base" latinLnBrk="0" hangingPunct="1">
              <a:lnSpc>
                <a:spcPct val="100000"/>
              </a:lnSpc>
              <a:spcBef>
                <a:spcPct val="10000"/>
              </a:spcBef>
              <a:spcAft>
                <a:spcPct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Helvetica" pitchFamily="34" charset="0"/>
                <a:ea typeface="ＭＳ Ｐゴシック" charset="0"/>
                <a:cs typeface="Helvetica" pitchFamily="34" charset="0"/>
              </a:rPr>
              <a:t>Claire Nickles: </a:t>
            </a:r>
            <a:r>
              <a:rPr kumimoji="0" lang="en-US" sz="1600" b="0" i="0" u="none" strike="noStrike" kern="0" cap="none" spc="0" normalizeH="0" baseline="0" noProof="0">
                <a:ln>
                  <a:noFill/>
                </a:ln>
                <a:solidFill>
                  <a:srgbClr val="000000"/>
                </a:solidFill>
                <a:effectLst/>
                <a:uLnTx/>
                <a:uFillTx/>
                <a:latin typeface="Helvetica" pitchFamily="34" charset="0"/>
                <a:ea typeface="ＭＳ Ｐゴシック" charset="0"/>
                <a:cs typeface="Helvetica" pitchFamily="34" charset="0"/>
                <a:hlinkClick r:id="rId3"/>
              </a:rPr>
              <a:t>cnickles@olivet.edu</a:t>
            </a:r>
            <a:endParaRPr kumimoji="0" lang="en-US" sz="1600" b="0" i="0" u="none" strike="noStrike" kern="0" cap="none" spc="0" normalizeH="0" baseline="0" noProof="0">
              <a:ln>
                <a:noFill/>
              </a:ln>
              <a:solidFill>
                <a:srgbClr val="000000"/>
              </a:solidFill>
              <a:effectLst/>
              <a:uLnTx/>
              <a:uFillTx/>
              <a:latin typeface="Helvetica" pitchFamily="34" charset="0"/>
              <a:ea typeface="ＭＳ Ｐゴシック" charset="0"/>
              <a:cs typeface="Helvetica" pitchFamily="34" charset="0"/>
            </a:endParaRPr>
          </a:p>
          <a:p>
            <a:pPr marL="0" marR="0" lvl="0" indent="0" defTabSz="914400" eaLnBrk="1" fontAlgn="base" latinLnBrk="0" hangingPunct="1">
              <a:lnSpc>
                <a:spcPct val="100000"/>
              </a:lnSpc>
              <a:spcBef>
                <a:spcPct val="10000"/>
              </a:spcBef>
              <a:spcAft>
                <a:spcPct val="0"/>
              </a:spcAft>
              <a:buClrTx/>
              <a:buSzTx/>
              <a:buFontTx/>
              <a:buNone/>
              <a:tabLst/>
              <a:defRPr/>
            </a:pPr>
            <a:r>
              <a:rPr lang="en-US" sz="1600" kern="0">
                <a:solidFill>
                  <a:srgbClr val="000000"/>
                </a:solidFill>
                <a:latin typeface="Helvetica" pitchFamily="34" charset="0"/>
                <a:cs typeface="Helvetica" pitchFamily="34" charset="0"/>
              </a:rPr>
              <a:t>Crystal Sauder: </a:t>
            </a:r>
            <a:r>
              <a:rPr lang="en-US" sz="1600" kern="0">
                <a:solidFill>
                  <a:srgbClr val="000000"/>
                </a:solidFill>
                <a:latin typeface="Helvetica" pitchFamily="34" charset="0"/>
                <a:cs typeface="Helvetica" pitchFamily="34" charset="0"/>
                <a:hlinkClick r:id="rId4"/>
              </a:rPr>
              <a:t>crsauder@olivet.edu</a:t>
            </a:r>
            <a:endParaRPr lang="en-US" sz="1600" kern="0">
              <a:solidFill>
                <a:srgbClr val="000000"/>
              </a:solidFill>
              <a:latin typeface="Helvetica" pitchFamily="34" charset="0"/>
              <a:cs typeface="Helvetica" pitchFamily="34" charset="0"/>
            </a:endParaRPr>
          </a:p>
          <a:p>
            <a:pPr marL="0" marR="0" lvl="0" indent="0" defTabSz="914400" eaLnBrk="1" fontAlgn="base" latinLnBrk="0" hangingPunct="1">
              <a:lnSpc>
                <a:spcPct val="100000"/>
              </a:lnSpc>
              <a:spcBef>
                <a:spcPct val="10000"/>
              </a:spcBef>
              <a:spcAft>
                <a:spcPct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Helvetica" pitchFamily="34" charset="0"/>
                <a:ea typeface="ＭＳ Ｐゴシック" charset="0"/>
                <a:cs typeface="Helvetica" pitchFamily="34" charset="0"/>
              </a:rPr>
              <a:t>Ail</a:t>
            </a:r>
            <a:r>
              <a:rPr lang="en-US" sz="1600" kern="0" err="1">
                <a:solidFill>
                  <a:srgbClr val="000000"/>
                </a:solidFill>
                <a:latin typeface="Helvetica" pitchFamily="34" charset="0"/>
                <a:cs typeface="Helvetica" pitchFamily="34" charset="0"/>
              </a:rPr>
              <a:t>een</a:t>
            </a:r>
            <a:r>
              <a:rPr lang="en-US" sz="1600" kern="0">
                <a:solidFill>
                  <a:srgbClr val="000000"/>
                </a:solidFill>
                <a:latin typeface="Helvetica" pitchFamily="34" charset="0"/>
                <a:cs typeface="Helvetica" pitchFamily="34" charset="0"/>
              </a:rPr>
              <a:t> Scarim: </a:t>
            </a:r>
            <a:r>
              <a:rPr lang="en-US" sz="1600" kern="0">
                <a:solidFill>
                  <a:srgbClr val="000000"/>
                </a:solidFill>
                <a:latin typeface="Helvetica" pitchFamily="34" charset="0"/>
                <a:cs typeface="Helvetica" pitchFamily="34" charset="0"/>
                <a:hlinkClick r:id="rId5"/>
              </a:rPr>
              <a:t>arscarim@olivet.edu</a:t>
            </a:r>
            <a:r>
              <a:rPr lang="en-US" sz="1600" kern="0">
                <a:solidFill>
                  <a:srgbClr val="000000"/>
                </a:solidFill>
                <a:latin typeface="Helvetica" pitchFamily="34" charset="0"/>
                <a:cs typeface="Helvetica" pitchFamily="34" charset="0"/>
              </a:rPr>
              <a:t> </a:t>
            </a:r>
            <a:endParaRPr kumimoji="0" lang="en-US" sz="1600" b="0" i="0" u="none" strike="noStrike" kern="0" cap="none" spc="0" normalizeH="0" baseline="0" noProof="0">
              <a:ln>
                <a:noFill/>
              </a:ln>
              <a:solidFill>
                <a:srgbClr val="000000"/>
              </a:solidFill>
              <a:effectLst/>
              <a:uLnTx/>
              <a:uFillTx/>
              <a:latin typeface="Helvetica" pitchFamily="34" charset="0"/>
              <a:ea typeface="ＭＳ Ｐゴシック" charset="0"/>
              <a:cs typeface="Helvetica" pitchFamily="34" charset="0"/>
            </a:endParaRPr>
          </a:p>
          <a:p>
            <a:pPr marL="0" marR="0" lvl="0" indent="0" algn="ctr" defTabSz="914400" eaLnBrk="1" fontAlgn="base" latinLnBrk="0" hangingPunct="1">
              <a:lnSpc>
                <a:spcPct val="100000"/>
              </a:lnSpc>
              <a:spcBef>
                <a:spcPct val="10000"/>
              </a:spcBef>
              <a:spcAft>
                <a:spcPct val="0"/>
              </a:spcAft>
              <a:buClrTx/>
              <a:buSzTx/>
              <a:buFontTx/>
              <a:buNone/>
              <a:tabLst/>
              <a:defRPr/>
            </a:pPr>
            <a:endParaRPr kumimoji="0" lang="en-US" sz="1600" b="0" i="0" u="none" strike="noStrike" kern="0" cap="none" spc="0" normalizeH="0" baseline="0" noProof="0">
              <a:ln>
                <a:noFill/>
              </a:ln>
              <a:solidFill>
                <a:srgbClr val="000000"/>
              </a:solidFill>
              <a:effectLst/>
              <a:uLnTx/>
              <a:uFillTx/>
              <a:latin typeface="Helvetica" pitchFamily="34" charset="0"/>
              <a:ea typeface="ＭＳ Ｐゴシック" charset="0"/>
              <a:cs typeface="Helvetica" pitchFamily="34" charset="0"/>
            </a:endParaRPr>
          </a:p>
        </p:txBody>
      </p:sp>
      <p:sp>
        <p:nvSpPr>
          <p:cNvPr id="58" name="Text Box 11"/>
          <p:cNvSpPr txBox="1">
            <a:spLocks noChangeAspect="1" noChangeArrowheads="1"/>
          </p:cNvSpPr>
          <p:nvPr/>
        </p:nvSpPr>
        <p:spPr bwMode="auto">
          <a:xfrm>
            <a:off x="381000" y="21107400"/>
            <a:ext cx="8782050" cy="11430000"/>
          </a:xfrm>
          <a:prstGeom prst="rect">
            <a:avLst/>
          </a:prstGeom>
          <a:solidFill>
            <a:schemeClr val="bg2"/>
          </a:solidFill>
          <a:ln w="25400" cap="flat" cmpd="sng" algn="ctr">
            <a:solidFill>
              <a:srgbClr val="FFFFFF"/>
            </a:solidFill>
            <a:prstDash val="solid"/>
          </a:ln>
          <a:effectLst/>
        </p:spPr>
        <p:txBody>
          <a:bodyPr lIns="182880" tIns="403113" rIns="182880" bIns="402336" anchor="t"/>
          <a:lstStyle>
            <a:lvl1pPr eaLnBrk="0" hangingPunct="0">
              <a:tabLst>
                <a:tab pos="508000" algn="l"/>
              </a:tabLst>
              <a:defRPr sz="3200">
                <a:solidFill>
                  <a:schemeClr val="tx1"/>
                </a:solidFill>
                <a:latin typeface="Helvetica" charset="0"/>
                <a:ea typeface="ＭＳ Ｐゴシック" charset="0"/>
                <a:cs typeface="ＭＳ Ｐゴシック" charset="0"/>
              </a:defRPr>
            </a:lvl1pPr>
            <a:lvl2pPr marL="742950" indent="-285750" eaLnBrk="0" hangingPunct="0">
              <a:tabLst>
                <a:tab pos="508000" algn="l"/>
              </a:tabLst>
              <a:defRPr sz="3200">
                <a:solidFill>
                  <a:schemeClr val="tx1"/>
                </a:solidFill>
                <a:latin typeface="Helvetica" charset="0"/>
                <a:ea typeface="ＭＳ Ｐゴシック" charset="0"/>
              </a:defRPr>
            </a:lvl2pPr>
            <a:lvl3pPr marL="1143000" indent="-228600" eaLnBrk="0" hangingPunct="0">
              <a:tabLst>
                <a:tab pos="508000" algn="l"/>
              </a:tabLst>
              <a:defRPr sz="3200">
                <a:solidFill>
                  <a:schemeClr val="tx1"/>
                </a:solidFill>
                <a:latin typeface="Helvetica" charset="0"/>
                <a:ea typeface="ＭＳ Ｐゴシック" charset="0"/>
              </a:defRPr>
            </a:lvl3pPr>
            <a:lvl4pPr marL="1600200" indent="-228600" eaLnBrk="0" hangingPunct="0">
              <a:tabLst>
                <a:tab pos="508000" algn="l"/>
              </a:tabLst>
              <a:defRPr sz="3200">
                <a:solidFill>
                  <a:schemeClr val="tx1"/>
                </a:solidFill>
                <a:latin typeface="Helvetica" charset="0"/>
                <a:ea typeface="ＭＳ Ｐゴシック" charset="0"/>
              </a:defRPr>
            </a:lvl4pPr>
            <a:lvl5pPr marL="2057400" indent="-228600" eaLnBrk="0" hangingPunct="0">
              <a:tabLst>
                <a:tab pos="508000" algn="l"/>
              </a:tabLst>
              <a:defRPr sz="3200">
                <a:solidFill>
                  <a:schemeClr val="tx1"/>
                </a:solidFill>
                <a:latin typeface="Helvetica" charset="0"/>
                <a:ea typeface="ＭＳ Ｐゴシック" charset="0"/>
              </a:defRPr>
            </a:lvl5pPr>
            <a:lvl6pPr marL="2514600" indent="-228600" eaLnBrk="0" fontAlgn="base" hangingPunct="0">
              <a:spcBef>
                <a:spcPct val="0"/>
              </a:spcBef>
              <a:spcAft>
                <a:spcPct val="0"/>
              </a:spcAft>
              <a:tabLst>
                <a:tab pos="508000" algn="l"/>
              </a:tabLst>
              <a:defRPr sz="3200">
                <a:solidFill>
                  <a:schemeClr val="tx1"/>
                </a:solidFill>
                <a:latin typeface="Helvetica" charset="0"/>
                <a:ea typeface="ＭＳ Ｐゴシック" charset="0"/>
              </a:defRPr>
            </a:lvl6pPr>
            <a:lvl7pPr marL="2971800" indent="-228600" eaLnBrk="0" fontAlgn="base" hangingPunct="0">
              <a:spcBef>
                <a:spcPct val="0"/>
              </a:spcBef>
              <a:spcAft>
                <a:spcPct val="0"/>
              </a:spcAft>
              <a:tabLst>
                <a:tab pos="508000" algn="l"/>
              </a:tabLst>
              <a:defRPr sz="3200">
                <a:solidFill>
                  <a:schemeClr val="tx1"/>
                </a:solidFill>
                <a:latin typeface="Helvetica" charset="0"/>
                <a:ea typeface="ＭＳ Ｐゴシック" charset="0"/>
              </a:defRPr>
            </a:lvl7pPr>
            <a:lvl8pPr marL="3429000" indent="-228600" eaLnBrk="0" fontAlgn="base" hangingPunct="0">
              <a:spcBef>
                <a:spcPct val="0"/>
              </a:spcBef>
              <a:spcAft>
                <a:spcPct val="0"/>
              </a:spcAft>
              <a:tabLst>
                <a:tab pos="508000" algn="l"/>
              </a:tabLst>
              <a:defRPr sz="3200">
                <a:solidFill>
                  <a:schemeClr val="tx1"/>
                </a:solidFill>
                <a:latin typeface="Helvetica" charset="0"/>
                <a:ea typeface="ＭＳ Ｐゴシック" charset="0"/>
              </a:defRPr>
            </a:lvl8pPr>
            <a:lvl9pPr marL="3886200" indent="-228600" eaLnBrk="0" fontAlgn="base" hangingPunct="0">
              <a:spcBef>
                <a:spcPct val="0"/>
              </a:spcBef>
              <a:spcAft>
                <a:spcPct val="0"/>
              </a:spcAft>
              <a:tabLst>
                <a:tab pos="508000" algn="l"/>
              </a:tabLst>
              <a:defRPr sz="3200">
                <a:solidFill>
                  <a:schemeClr val="tx1"/>
                </a:solidFill>
                <a:latin typeface="Helvetica" charset="0"/>
                <a:ea typeface="ＭＳ Ｐゴシック" charset="0"/>
              </a:defRPr>
            </a:lvl9pPr>
          </a:lstStyle>
          <a:p>
            <a:pPr marL="0" marR="0" lvl="0" indent="0" defTabSz="914400" eaLnBrk="0" fontAlgn="base" latinLnBrk="0" hangingPunct="0">
              <a:lnSpc>
                <a:spcPct val="100000"/>
              </a:lnSpc>
              <a:spcBef>
                <a:spcPct val="0"/>
              </a:spcBef>
              <a:spcAft>
                <a:spcPct val="0"/>
              </a:spcAft>
              <a:buClrTx/>
              <a:buSzTx/>
              <a:buFontTx/>
              <a:buNone/>
              <a:tabLst>
                <a:tab pos="508000" algn="l"/>
              </a:tabLst>
              <a:defRPr/>
            </a:pPr>
            <a:endParaRPr lang="en-US" sz="2500" kern="0" dirty="0">
              <a:solidFill>
                <a:srgbClr val="000000"/>
              </a:solidFill>
              <a:latin typeface="Helvetica" panose="020B0604020202020204" pitchFamily="34" charset="0"/>
              <a:cs typeface="Helvetica" panose="020B0604020202020204" pitchFamily="34" charset="0"/>
            </a:endParaRPr>
          </a:p>
          <a:p>
            <a:pPr marL="0" marR="0" lvl="0" indent="0" defTabSz="914400" eaLnBrk="0" fontAlgn="base" latinLnBrk="0" hangingPunct="0">
              <a:lnSpc>
                <a:spcPct val="100000"/>
              </a:lnSpc>
              <a:spcBef>
                <a:spcPct val="0"/>
              </a:spcBef>
              <a:spcAft>
                <a:spcPct val="0"/>
              </a:spcAft>
              <a:buClrTx/>
              <a:buSzTx/>
              <a:buFontTx/>
              <a:buNone/>
              <a:tabLst>
                <a:tab pos="508000" algn="l"/>
              </a:tabLst>
              <a:defRPr/>
            </a:pPr>
            <a:endParaRPr lang="en-US" sz="2500" kern="0" dirty="0">
              <a:solidFill>
                <a:srgbClr val="000000"/>
              </a:solidFill>
              <a:latin typeface="Helvetica" panose="020B0604020202020204" pitchFamily="34" charset="0"/>
              <a:cs typeface="Helvetica" panose="020B0604020202020204" pitchFamily="34" charset="0"/>
            </a:endParaRPr>
          </a:p>
          <a:p>
            <a:pPr marL="342900" indent="-342900" defTabSz="914400" fontAlgn="base">
              <a:spcBef>
                <a:spcPct val="0"/>
              </a:spcBef>
              <a:spcAft>
                <a:spcPct val="0"/>
              </a:spcAft>
              <a:buFont typeface="Arial" panose="020B0604020202020204" pitchFamily="34" charset="0"/>
              <a:buChar char="•"/>
              <a:defRPr/>
            </a:pPr>
            <a:r>
              <a:rPr kumimoji="0" lang="en-US" sz="2500" b="0" i="0" u="none" strike="noStrike" kern="0" cap="none" normalizeH="0" dirty="0">
                <a:ln>
                  <a:noFill/>
                </a:ln>
                <a:solidFill>
                  <a:srgbClr val="000000"/>
                </a:solidFill>
                <a:effectLst/>
                <a:uLnTx/>
                <a:uFillTx/>
                <a:latin typeface="Helvetica" pitchFamily="2" charset="0"/>
                <a:cs typeface="Helvetica" panose="020B0604020202020204" pitchFamily="34" charset="0"/>
              </a:rPr>
              <a:t>Our research took place in the Savegre Valley in Costa Rica on 23 May, 2018. Three different</a:t>
            </a:r>
            <a:r>
              <a:rPr lang="en-US" sz="2500" kern="0" dirty="0">
                <a:solidFill>
                  <a:srgbClr val="000000"/>
                </a:solidFill>
                <a:latin typeface="Helvetica" pitchFamily="2" charset="0"/>
                <a:cs typeface="Helvetica" panose="020B0604020202020204" pitchFamily="34" charset="0"/>
              </a:rPr>
              <a:t> feeding</a:t>
            </a:r>
            <a:r>
              <a:rPr kumimoji="0" lang="en-US" sz="2500" b="0" i="0" u="none" strike="noStrike" kern="0" cap="none" normalizeH="0" dirty="0">
                <a:ln>
                  <a:noFill/>
                </a:ln>
                <a:solidFill>
                  <a:srgbClr val="000000"/>
                </a:solidFill>
                <a:effectLst/>
                <a:uLnTx/>
                <a:uFillTx/>
                <a:latin typeface="Helvetica" pitchFamily="2" charset="0"/>
                <a:cs typeface="Helvetica" panose="020B0604020202020204" pitchFamily="34" charset="0"/>
              </a:rPr>
              <a:t> locations around the valley were used for </a:t>
            </a:r>
            <a:r>
              <a:rPr lang="en-US" sz="2500" kern="0" dirty="0">
                <a:solidFill>
                  <a:srgbClr val="000000"/>
                </a:solidFill>
                <a:latin typeface="Helvetica" pitchFamily="2" charset="0"/>
                <a:cs typeface="Helvetica" panose="020B0604020202020204" pitchFamily="34" charset="0"/>
              </a:rPr>
              <a:t>observations.</a:t>
            </a:r>
          </a:p>
          <a:p>
            <a:pPr marL="342900" indent="-342900" defTabSz="914400" fontAlgn="base">
              <a:spcBef>
                <a:spcPct val="0"/>
              </a:spcBef>
              <a:spcAft>
                <a:spcPct val="0"/>
              </a:spcAft>
              <a:buFont typeface="Arial" panose="020B0604020202020204" pitchFamily="34" charset="0"/>
              <a:buChar char="•"/>
              <a:defRPr/>
            </a:pPr>
            <a:endParaRPr lang="en-US" sz="2500" kern="0" dirty="0">
              <a:solidFill>
                <a:srgbClr val="000000"/>
              </a:solidFill>
              <a:latin typeface="Helvetica" pitchFamily="2" charset="0"/>
              <a:cs typeface="Helvetica" panose="020B0604020202020204" pitchFamily="34" charset="0"/>
            </a:endParaRPr>
          </a:p>
          <a:p>
            <a:pPr marL="342900" indent="-342900" defTabSz="914400" fontAlgn="base">
              <a:spcBef>
                <a:spcPct val="0"/>
              </a:spcBef>
              <a:spcAft>
                <a:spcPct val="0"/>
              </a:spcAft>
              <a:buFont typeface="Arial" panose="020B0604020202020204" pitchFamily="34" charset="0"/>
              <a:buChar char="•"/>
              <a:defRPr/>
            </a:pPr>
            <a:r>
              <a:rPr lang="en-US" sz="2500" kern="0" dirty="0">
                <a:solidFill>
                  <a:srgbClr val="000000"/>
                </a:solidFill>
                <a:latin typeface="Helvetica" pitchFamily="2" charset="0"/>
                <a:cs typeface="Helvetica" panose="020B0604020202020204" pitchFamily="34" charset="0"/>
              </a:rPr>
              <a:t>Each</a:t>
            </a:r>
            <a:r>
              <a:rPr kumimoji="0" lang="en-US" sz="2500" b="0" i="0" u="none" strike="noStrike" kern="0" cap="none" spc="0" normalizeH="0" baseline="0" noProof="0" dirty="0">
                <a:ln>
                  <a:noFill/>
                </a:ln>
                <a:solidFill>
                  <a:srgbClr val="000000"/>
                </a:solidFill>
                <a:effectLst/>
                <a:uLnTx/>
                <a:uFillTx/>
                <a:latin typeface="Helvetica" pitchFamily="2" charset="0"/>
              </a:rPr>
              <a:t> member of the group made observations from one of the locations</a:t>
            </a:r>
            <a:r>
              <a:rPr lang="en-US" sz="2500" kern="0" dirty="0">
                <a:solidFill>
                  <a:srgbClr val="000000"/>
                </a:solidFill>
                <a:latin typeface="Helvetica" pitchFamily="2" charset="0"/>
              </a:rPr>
              <a:t> resulting in a total of six hours at each location, three in the morning and three in the afternoon, combined to 18 hours of observations total. </a:t>
            </a:r>
            <a:endParaRPr lang="en-US" sz="2500" kern="0" dirty="0">
              <a:solidFill>
                <a:srgbClr val="000000"/>
              </a:solidFill>
              <a:latin typeface="Helvetica" pitchFamily="2" charset="0"/>
              <a:cs typeface="Helvetica"/>
            </a:endParaRPr>
          </a:p>
          <a:p>
            <a:pPr marL="342900" marR="0" lvl="0" indent="-342900" defTabSz="914400" eaLnBrk="0" fontAlgn="base" latinLnBrk="0" hangingPunct="0">
              <a:lnSpc>
                <a:spcPct val="100000"/>
              </a:lnSpc>
              <a:spcBef>
                <a:spcPct val="0"/>
              </a:spcBef>
              <a:spcAft>
                <a:spcPct val="0"/>
              </a:spcAft>
              <a:buClrTx/>
              <a:buSzTx/>
              <a:buFont typeface="Arial" panose="020B0604020202020204" pitchFamily="34" charset="0"/>
              <a:buChar char="•"/>
              <a:tabLst>
                <a:tab pos="508000" algn="l"/>
              </a:tabLst>
              <a:defRPr/>
            </a:pPr>
            <a:endParaRPr kumimoji="0" lang="en-US" sz="2500" b="0" i="0" u="none" strike="noStrike" kern="0" cap="none" spc="0" normalizeH="0" baseline="0" noProof="0" dirty="0">
              <a:ln>
                <a:noFill/>
              </a:ln>
              <a:solidFill>
                <a:srgbClr val="000000"/>
              </a:solidFill>
              <a:effectLst/>
              <a:uLnTx/>
              <a:uFillTx/>
              <a:latin typeface="Helvetica" pitchFamily="2" charset="0"/>
            </a:endParaRPr>
          </a:p>
          <a:p>
            <a:pPr marL="342900" indent="-342900" defTabSz="914400" fontAlgn="base">
              <a:spcBef>
                <a:spcPct val="0"/>
              </a:spcBef>
              <a:spcAft>
                <a:spcPct val="0"/>
              </a:spcAft>
              <a:buFont typeface="Arial" panose="020B0604020202020204" pitchFamily="34" charset="0"/>
              <a:buChar char="•"/>
              <a:defRPr/>
            </a:pPr>
            <a:r>
              <a:rPr lang="en-US" sz="2500" kern="0" dirty="0">
                <a:solidFill>
                  <a:srgbClr val="000000"/>
                </a:solidFill>
                <a:latin typeface="Helvetica" pitchFamily="2" charset="0"/>
              </a:rPr>
              <a:t>Sex and species of each bird was documented. The behavior demonstrated from each bird was noted by a series of symbols. All behaviors were categorized into the following: drinking, chasing, being chased, leaving the feeder on their own, and perching on the feeder were assigned. </a:t>
            </a:r>
            <a:endParaRPr lang="en-US" sz="2500" kern="0" dirty="0">
              <a:solidFill>
                <a:srgbClr val="000000"/>
              </a:solidFill>
              <a:latin typeface="Helvetica" pitchFamily="2" charset="0"/>
              <a:cs typeface="Helvetica"/>
            </a:endParaRPr>
          </a:p>
          <a:p>
            <a:pPr marL="342900" marR="0" lvl="0" indent="-342900" defTabSz="914400" eaLnBrk="0" fontAlgn="base" latinLnBrk="0" hangingPunct="0">
              <a:lnSpc>
                <a:spcPct val="100000"/>
              </a:lnSpc>
              <a:spcBef>
                <a:spcPct val="0"/>
              </a:spcBef>
              <a:spcAft>
                <a:spcPct val="0"/>
              </a:spcAft>
              <a:buClrTx/>
              <a:buSzTx/>
              <a:buFont typeface="Arial" panose="020B0604020202020204" pitchFamily="34" charset="0"/>
              <a:buChar char="•"/>
              <a:tabLst>
                <a:tab pos="508000" algn="l"/>
              </a:tabLst>
              <a:defRPr/>
            </a:pPr>
            <a:endParaRPr lang="en-US" sz="2500" kern="0" dirty="0">
              <a:solidFill>
                <a:srgbClr val="000000"/>
              </a:solidFill>
              <a:latin typeface="Helvetica" pitchFamily="2" charset="0"/>
            </a:endParaRPr>
          </a:p>
          <a:p>
            <a:pPr marR="0" lvl="0" defTabSz="914400" eaLnBrk="0" fontAlgn="base" latinLnBrk="0" hangingPunct="0">
              <a:lnSpc>
                <a:spcPct val="100000"/>
              </a:lnSpc>
              <a:spcBef>
                <a:spcPct val="0"/>
              </a:spcBef>
              <a:spcAft>
                <a:spcPct val="0"/>
              </a:spcAft>
              <a:buClrTx/>
              <a:buSzTx/>
              <a:tabLst>
                <a:tab pos="508000" algn="l"/>
              </a:tabLst>
              <a:defRPr/>
            </a:pPr>
            <a:endParaRPr lang="en-US" sz="2500" kern="0" dirty="0">
              <a:solidFill>
                <a:srgbClr val="000000"/>
              </a:solidFill>
              <a:latin typeface="Helvetica" pitchFamily="2" charset="0"/>
              <a:cs typeface="Helvetica"/>
            </a:endParaRPr>
          </a:p>
        </p:txBody>
      </p:sp>
      <p:sp>
        <p:nvSpPr>
          <p:cNvPr id="59" name="Rectangle 58"/>
          <p:cNvSpPr/>
          <p:nvPr/>
        </p:nvSpPr>
        <p:spPr>
          <a:xfrm>
            <a:off x="381000" y="200025"/>
            <a:ext cx="37642800" cy="4889793"/>
          </a:xfrm>
          <a:prstGeom prst="rect">
            <a:avLst/>
          </a:prstGeom>
          <a:solidFill>
            <a:schemeClr val="bg2"/>
          </a:solidFill>
          <a:ln w="76200" cap="flat" cmpd="sng" algn="ctr">
            <a:solidFill>
              <a:schemeClr val="accent2">
                <a:lumMod val="75000"/>
              </a:schemeClr>
            </a:solidFill>
            <a:prstDash val="solid"/>
          </a:ln>
          <a:effectLst/>
        </p:spPr>
        <p:txBody>
          <a:bodyPr lIns="80623" tIns="40311" rIns="80623" bIns="40311"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800" b="0" i="0" u="none" strike="noStrike" kern="0" cap="none" spc="0" normalizeH="0" baseline="0" noProof="0" dirty="0">
              <a:ln>
                <a:noFill/>
              </a:ln>
              <a:solidFill>
                <a:srgbClr val="FFFFFF"/>
              </a:solidFill>
              <a:effectLst/>
              <a:uLnTx/>
              <a:uFillTx/>
              <a:latin typeface="Times New Roman"/>
              <a:ea typeface="+mn-ea"/>
              <a:cs typeface="+mn-cs"/>
            </a:endParaRPr>
          </a:p>
        </p:txBody>
      </p:sp>
      <p:sp>
        <p:nvSpPr>
          <p:cNvPr id="61" name="Text Box 14"/>
          <p:cNvSpPr txBox="1">
            <a:spLocks noChangeArrowheads="1"/>
          </p:cNvSpPr>
          <p:nvPr/>
        </p:nvSpPr>
        <p:spPr bwMode="auto">
          <a:xfrm>
            <a:off x="1333500" y="3047249"/>
            <a:ext cx="35775900" cy="187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41868" tIns="241868" rIns="241868" bIns="241868">
            <a:spAutoFit/>
          </a:bodyPr>
          <a:lstStyle>
            <a:lvl1pPr eaLnBrk="0" hangingPunct="0">
              <a:defRPr sz="3200">
                <a:solidFill>
                  <a:schemeClr val="tx1"/>
                </a:solidFill>
                <a:latin typeface="Helvetica" charset="0"/>
                <a:ea typeface="ＭＳ Ｐゴシック" charset="0"/>
                <a:cs typeface="ＭＳ Ｐゴシック" charset="0"/>
              </a:defRPr>
            </a:lvl1pPr>
            <a:lvl2pPr marL="742950" indent="-285750" eaLnBrk="0" hangingPunct="0">
              <a:defRPr sz="3200">
                <a:solidFill>
                  <a:schemeClr val="tx1"/>
                </a:solidFill>
                <a:latin typeface="Helvetica" charset="0"/>
                <a:ea typeface="ＭＳ Ｐゴシック" charset="0"/>
              </a:defRPr>
            </a:lvl2pPr>
            <a:lvl3pPr marL="1143000" indent="-228600" eaLnBrk="0" hangingPunct="0">
              <a:defRPr sz="3200">
                <a:solidFill>
                  <a:schemeClr val="tx1"/>
                </a:solidFill>
                <a:latin typeface="Helvetica" charset="0"/>
                <a:ea typeface="ＭＳ Ｐゴシック" charset="0"/>
              </a:defRPr>
            </a:lvl3pPr>
            <a:lvl4pPr marL="1600200" indent="-228600" eaLnBrk="0" hangingPunct="0">
              <a:defRPr sz="3200">
                <a:solidFill>
                  <a:schemeClr val="tx1"/>
                </a:solidFill>
                <a:latin typeface="Helvetica" charset="0"/>
                <a:ea typeface="ＭＳ Ｐゴシック" charset="0"/>
              </a:defRPr>
            </a:lvl4pPr>
            <a:lvl5pPr marL="2057400" indent="-228600" eaLnBrk="0" hangingPunct="0">
              <a:defRPr sz="3200">
                <a:solidFill>
                  <a:schemeClr val="tx1"/>
                </a:solidFill>
                <a:latin typeface="Helvetica" charset="0"/>
                <a:ea typeface="ＭＳ Ｐゴシック" charset="0"/>
              </a:defRPr>
            </a:lvl5pPr>
            <a:lvl6pPr marL="2514600" indent="-228600" eaLnBrk="0" fontAlgn="base" hangingPunct="0">
              <a:spcBef>
                <a:spcPct val="0"/>
              </a:spcBef>
              <a:spcAft>
                <a:spcPct val="0"/>
              </a:spcAft>
              <a:defRPr sz="3200">
                <a:solidFill>
                  <a:schemeClr val="tx1"/>
                </a:solidFill>
                <a:latin typeface="Helvetica" charset="0"/>
                <a:ea typeface="ＭＳ Ｐゴシック" charset="0"/>
              </a:defRPr>
            </a:lvl6pPr>
            <a:lvl7pPr marL="2971800" indent="-228600" eaLnBrk="0" fontAlgn="base" hangingPunct="0">
              <a:spcBef>
                <a:spcPct val="0"/>
              </a:spcBef>
              <a:spcAft>
                <a:spcPct val="0"/>
              </a:spcAft>
              <a:defRPr sz="3200">
                <a:solidFill>
                  <a:schemeClr val="tx1"/>
                </a:solidFill>
                <a:latin typeface="Helvetica" charset="0"/>
                <a:ea typeface="ＭＳ Ｐゴシック" charset="0"/>
              </a:defRPr>
            </a:lvl7pPr>
            <a:lvl8pPr marL="3429000" indent="-228600" eaLnBrk="0" fontAlgn="base" hangingPunct="0">
              <a:spcBef>
                <a:spcPct val="0"/>
              </a:spcBef>
              <a:spcAft>
                <a:spcPct val="0"/>
              </a:spcAft>
              <a:defRPr sz="3200">
                <a:solidFill>
                  <a:schemeClr val="tx1"/>
                </a:solidFill>
                <a:latin typeface="Helvetica" charset="0"/>
                <a:ea typeface="ＭＳ Ｐゴシック" charset="0"/>
              </a:defRPr>
            </a:lvl8pPr>
            <a:lvl9pPr marL="3886200" indent="-228600" eaLnBrk="0" fontAlgn="base" hangingPunct="0">
              <a:spcBef>
                <a:spcPct val="0"/>
              </a:spcBef>
              <a:spcAft>
                <a:spcPct val="0"/>
              </a:spcAft>
              <a:defRPr sz="3200">
                <a:solidFill>
                  <a:schemeClr val="tx1"/>
                </a:solidFill>
                <a:latin typeface="Helvetica" charset="0"/>
                <a:ea typeface="ＭＳ Ｐゴシック" charset="0"/>
              </a:defRPr>
            </a:lvl9pPr>
          </a:lstStyle>
          <a:p>
            <a:pPr lvl="0" algn="ctr" defTabSz="914400" eaLnBrk="1" fontAlgn="base" hangingPunct="1">
              <a:spcBef>
                <a:spcPct val="50000"/>
              </a:spcBef>
              <a:spcAft>
                <a:spcPct val="0"/>
              </a:spcAft>
              <a:defRPr/>
            </a:pPr>
            <a:r>
              <a:rPr lang="en-US" sz="4800" b="1" kern="0">
                <a:solidFill>
                  <a:srgbClr val="000000"/>
                </a:solidFill>
              </a:rPr>
              <a:t>Claire Nickles</a:t>
            </a:r>
            <a:r>
              <a:rPr kumimoji="0" lang="en-US" sz="4800" b="1" i="0" u="none" strike="noStrike" kern="0" cap="none" spc="0" normalizeH="0" baseline="0" noProof="0">
                <a:ln>
                  <a:noFill/>
                </a:ln>
                <a:solidFill>
                  <a:srgbClr val="000000"/>
                </a:solidFill>
                <a:effectLst/>
                <a:uLnTx/>
                <a:uFillTx/>
                <a:latin typeface="Helvetica" charset="0"/>
                <a:ea typeface="ＭＳ Ｐゴシック" charset="0"/>
              </a:rPr>
              <a:t>, Crystal Sauder, and </a:t>
            </a:r>
            <a:r>
              <a:rPr lang="en-US" sz="4800" b="1" kern="0">
                <a:solidFill>
                  <a:srgbClr val="000000"/>
                </a:solidFill>
              </a:rPr>
              <a:t>Aileen </a:t>
            </a:r>
            <a:r>
              <a:rPr lang="en-US" sz="4800" b="1" kern="0"/>
              <a:t>Scarim</a:t>
            </a:r>
            <a:r>
              <a:rPr lang="en-US" sz="5400" kern="0" baseline="30000"/>
              <a:t>1</a:t>
            </a:r>
            <a:br>
              <a:rPr kumimoji="0" lang="en-US" sz="5300" b="1" i="0" u="none" strike="noStrike" kern="0" cap="none" spc="0" normalizeH="0" baseline="0" noProof="0">
                <a:ln>
                  <a:noFill/>
                </a:ln>
                <a:solidFill>
                  <a:srgbClr val="000000"/>
                </a:solidFill>
                <a:effectLst/>
                <a:uLnTx/>
                <a:uFillTx/>
                <a:latin typeface="Helvetica" charset="0"/>
                <a:ea typeface="ＭＳ Ｐゴシック" charset="0"/>
              </a:rPr>
            </a:br>
            <a:r>
              <a:rPr kumimoji="0" lang="en-US" sz="3600" b="0" i="0" u="none" strike="noStrike" kern="0" cap="none" spc="0" normalizeH="0" baseline="30000" noProof="0">
                <a:ln>
                  <a:noFill/>
                </a:ln>
                <a:effectLst/>
                <a:uLnTx/>
                <a:uFillTx/>
                <a:latin typeface="Helvetica" charset="0"/>
                <a:ea typeface="ＭＳ Ｐゴシック" charset="0"/>
              </a:rPr>
              <a:t>1</a:t>
            </a:r>
            <a:r>
              <a:rPr lang="en-US" sz="3600" kern="0"/>
              <a:t> Student, Dept. Biological Sciences, Olivet Nazarene University, Bourbonnais, IL</a:t>
            </a:r>
            <a:endParaRPr kumimoji="0" lang="en-US" sz="3600" b="0" i="0" u="none" strike="noStrike" kern="0" cap="none" spc="0" normalizeH="0" baseline="0" noProof="0">
              <a:ln>
                <a:noFill/>
              </a:ln>
              <a:effectLst/>
              <a:uLnTx/>
              <a:uFillTx/>
            </a:endParaRPr>
          </a:p>
        </p:txBody>
      </p:sp>
      <p:sp>
        <p:nvSpPr>
          <p:cNvPr id="62" name="Rectangle 180"/>
          <p:cNvSpPr>
            <a:spLocks noChangeArrowheads="1"/>
          </p:cNvSpPr>
          <p:nvPr/>
        </p:nvSpPr>
        <p:spPr bwMode="auto">
          <a:xfrm>
            <a:off x="7206925" y="412737"/>
            <a:ext cx="23991010" cy="2543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0623" tIns="40311" rIns="80623" bIns="40311">
            <a:spAutoFit/>
          </a:bodyPr>
          <a:lstStyle/>
          <a:p>
            <a:pPr algn="ctr" defTabSz="914400" fontAlgn="base">
              <a:spcBef>
                <a:spcPct val="0"/>
              </a:spcBef>
              <a:spcAft>
                <a:spcPct val="0"/>
              </a:spcAft>
            </a:pPr>
            <a:r>
              <a:rPr lang="en-US" dirty="0"/>
              <a:t>Dominance and Aggression Among Hummingbirds of the </a:t>
            </a:r>
          </a:p>
          <a:p>
            <a:pPr algn="ctr" defTabSz="914400" fontAlgn="base">
              <a:spcBef>
                <a:spcPct val="0"/>
              </a:spcBef>
              <a:spcAft>
                <a:spcPct val="0"/>
              </a:spcAft>
            </a:pPr>
            <a:r>
              <a:rPr lang="en-US" dirty="0"/>
              <a:t>Cloud Forests of the Talamanca Mountains, Costa Rica</a:t>
            </a:r>
          </a:p>
        </p:txBody>
      </p:sp>
      <p:sp>
        <p:nvSpPr>
          <p:cNvPr id="63" name="Text Box 7"/>
          <p:cNvSpPr txBox="1">
            <a:spLocks noChangeArrowheads="1"/>
          </p:cNvSpPr>
          <p:nvPr/>
        </p:nvSpPr>
        <p:spPr bwMode="auto">
          <a:xfrm>
            <a:off x="381000" y="5791200"/>
            <a:ext cx="8818882" cy="11201400"/>
          </a:xfrm>
          <a:prstGeom prst="rect">
            <a:avLst/>
          </a:prstGeom>
          <a:solidFill>
            <a:schemeClr val="bg2"/>
          </a:solidFill>
          <a:ln>
            <a:noFill/>
          </a:ln>
          <a:effectLst/>
          <a:extLst/>
        </p:spPr>
        <p:txBody>
          <a:bodyPr lIns="228600" tIns="402336" rIns="228600" bIns="402336" anchor="t"/>
          <a:lstStyle>
            <a:lvl1pPr eaLnBrk="0" hangingPunct="0">
              <a:tabLst>
                <a:tab pos="500063" algn="l"/>
              </a:tabLst>
              <a:defRPr sz="3200">
                <a:solidFill>
                  <a:schemeClr val="tx1"/>
                </a:solidFill>
                <a:latin typeface="Helvetica" charset="0"/>
                <a:ea typeface="ＭＳ Ｐゴシック" charset="0"/>
                <a:cs typeface="ＭＳ Ｐゴシック" charset="0"/>
              </a:defRPr>
            </a:lvl1pPr>
            <a:lvl2pPr marL="37931725" indent="-37474525" eaLnBrk="0" hangingPunct="0">
              <a:tabLst>
                <a:tab pos="500063" algn="l"/>
              </a:tabLst>
              <a:defRPr sz="3200">
                <a:solidFill>
                  <a:schemeClr val="tx1"/>
                </a:solidFill>
                <a:latin typeface="Helvetica" charset="0"/>
                <a:ea typeface="ＭＳ Ｐゴシック" charset="0"/>
              </a:defRPr>
            </a:lvl2pPr>
            <a:lvl3pPr eaLnBrk="0" hangingPunct="0">
              <a:tabLst>
                <a:tab pos="500063" algn="l"/>
              </a:tabLst>
              <a:defRPr sz="3200">
                <a:solidFill>
                  <a:schemeClr val="tx1"/>
                </a:solidFill>
                <a:latin typeface="Helvetica" charset="0"/>
                <a:ea typeface="ＭＳ Ｐゴシック" charset="0"/>
              </a:defRPr>
            </a:lvl3pPr>
            <a:lvl4pPr eaLnBrk="0" hangingPunct="0">
              <a:tabLst>
                <a:tab pos="500063" algn="l"/>
              </a:tabLst>
              <a:defRPr sz="3200">
                <a:solidFill>
                  <a:schemeClr val="tx1"/>
                </a:solidFill>
                <a:latin typeface="Helvetica" charset="0"/>
                <a:ea typeface="ＭＳ Ｐゴシック" charset="0"/>
              </a:defRPr>
            </a:lvl4pPr>
            <a:lvl5pPr eaLnBrk="0" hangingPunct="0">
              <a:tabLst>
                <a:tab pos="500063" algn="l"/>
              </a:tabLst>
              <a:defRPr sz="3200">
                <a:solidFill>
                  <a:schemeClr val="tx1"/>
                </a:solidFill>
                <a:latin typeface="Helvetica" charset="0"/>
                <a:ea typeface="ＭＳ Ｐゴシック" charset="0"/>
              </a:defRPr>
            </a:lvl5pPr>
            <a:lvl6pPr marL="457200" eaLnBrk="0" fontAlgn="base" hangingPunct="0">
              <a:spcBef>
                <a:spcPct val="0"/>
              </a:spcBef>
              <a:spcAft>
                <a:spcPct val="0"/>
              </a:spcAft>
              <a:tabLst>
                <a:tab pos="500063" algn="l"/>
              </a:tabLst>
              <a:defRPr sz="3200">
                <a:solidFill>
                  <a:schemeClr val="tx1"/>
                </a:solidFill>
                <a:latin typeface="Helvetica" charset="0"/>
                <a:ea typeface="ＭＳ Ｐゴシック" charset="0"/>
              </a:defRPr>
            </a:lvl6pPr>
            <a:lvl7pPr marL="914400" eaLnBrk="0" fontAlgn="base" hangingPunct="0">
              <a:spcBef>
                <a:spcPct val="0"/>
              </a:spcBef>
              <a:spcAft>
                <a:spcPct val="0"/>
              </a:spcAft>
              <a:tabLst>
                <a:tab pos="500063" algn="l"/>
              </a:tabLst>
              <a:defRPr sz="3200">
                <a:solidFill>
                  <a:schemeClr val="tx1"/>
                </a:solidFill>
                <a:latin typeface="Helvetica" charset="0"/>
                <a:ea typeface="ＭＳ Ｐゴシック" charset="0"/>
              </a:defRPr>
            </a:lvl7pPr>
            <a:lvl8pPr marL="1371600" eaLnBrk="0" fontAlgn="base" hangingPunct="0">
              <a:spcBef>
                <a:spcPct val="0"/>
              </a:spcBef>
              <a:spcAft>
                <a:spcPct val="0"/>
              </a:spcAft>
              <a:tabLst>
                <a:tab pos="500063" algn="l"/>
              </a:tabLst>
              <a:defRPr sz="3200">
                <a:solidFill>
                  <a:schemeClr val="tx1"/>
                </a:solidFill>
                <a:latin typeface="Helvetica" charset="0"/>
                <a:ea typeface="ＭＳ Ｐゴシック" charset="0"/>
              </a:defRPr>
            </a:lvl8pPr>
            <a:lvl9pPr marL="1828800" eaLnBrk="0" fontAlgn="base" hangingPunct="0">
              <a:spcBef>
                <a:spcPct val="0"/>
              </a:spcBef>
              <a:spcAft>
                <a:spcPct val="0"/>
              </a:spcAft>
              <a:tabLst>
                <a:tab pos="500063" algn="l"/>
              </a:tabLst>
              <a:defRPr sz="3200">
                <a:solidFill>
                  <a:schemeClr val="tx1"/>
                </a:solidFill>
                <a:latin typeface="Helvetica" charset="0"/>
                <a:ea typeface="ＭＳ Ｐゴシック" charset="0"/>
              </a:defRPr>
            </a:lvl9pPr>
          </a:lstStyle>
          <a:p>
            <a:pPr lvl="0" defTabSz="914400" fontAlgn="base">
              <a:spcBef>
                <a:spcPct val="0"/>
              </a:spcBef>
              <a:spcAft>
                <a:spcPct val="0"/>
              </a:spcAft>
              <a:defRPr/>
            </a:pPr>
            <a:endParaRPr lang="en-US" sz="2500" kern="0" dirty="0">
              <a:solidFill>
                <a:srgbClr val="000000"/>
              </a:solidFill>
            </a:endParaRPr>
          </a:p>
          <a:p>
            <a:pPr lvl="0" defTabSz="914400" fontAlgn="base">
              <a:spcBef>
                <a:spcPct val="0"/>
              </a:spcBef>
              <a:spcAft>
                <a:spcPct val="0"/>
              </a:spcAft>
              <a:defRPr/>
            </a:pPr>
            <a:endParaRPr kumimoji="0" lang="en-US" sz="2500" b="0" i="0" u="none" strike="noStrike" kern="0" cap="none" spc="0" normalizeH="0" baseline="0" noProof="0" dirty="0">
              <a:ln>
                <a:noFill/>
              </a:ln>
              <a:solidFill>
                <a:srgbClr val="000000"/>
              </a:solidFill>
              <a:effectLst/>
              <a:uLnTx/>
              <a:uFillTx/>
              <a:latin typeface="Helvetica" charset="0"/>
              <a:ea typeface="ＭＳ Ｐゴシック" charset="0"/>
            </a:endParaRPr>
          </a:p>
          <a:p>
            <a:pPr marL="342900" lvl="0" indent="-342900" defTabSz="914400" fontAlgn="base">
              <a:spcBef>
                <a:spcPct val="0"/>
              </a:spcBef>
              <a:spcAft>
                <a:spcPct val="0"/>
              </a:spcAft>
              <a:buFont typeface="Arial" panose="020B0604020202020204" pitchFamily="34" charset="0"/>
              <a:buChar char="•"/>
              <a:defRPr/>
            </a:pPr>
            <a:endParaRPr kumimoji="0" lang="en-US" sz="2500" b="0" i="0" u="none" strike="noStrike" kern="0" cap="none" spc="0" normalizeH="0" baseline="0" noProof="0" dirty="0">
              <a:ln>
                <a:noFill/>
              </a:ln>
              <a:solidFill>
                <a:srgbClr val="000000"/>
              </a:solidFill>
              <a:effectLst/>
              <a:uLnTx/>
              <a:uFillTx/>
              <a:latin typeface="Helvetica" charset="0"/>
              <a:ea typeface="ＭＳ Ｐゴシック" charset="0"/>
            </a:endParaRPr>
          </a:p>
          <a:p>
            <a:pPr marL="342900" lvl="0" indent="-342900" defTabSz="914400" fontAlgn="base">
              <a:spcBef>
                <a:spcPct val="0"/>
              </a:spcBef>
              <a:spcAft>
                <a:spcPct val="0"/>
              </a:spcAft>
              <a:buFont typeface="Arial" panose="020B0604020202020204" pitchFamily="34" charset="0"/>
              <a:buChar char="•"/>
              <a:defRPr/>
            </a:pPr>
            <a:r>
              <a:rPr kumimoji="0" lang="en-US" sz="2600" b="0" i="0" u="none" strike="noStrike" kern="0" cap="none" spc="0" normalizeH="0" baseline="0" noProof="0" dirty="0">
                <a:ln>
                  <a:noFill/>
                </a:ln>
                <a:solidFill>
                  <a:srgbClr val="000000"/>
                </a:solidFill>
                <a:effectLst/>
                <a:uLnTx/>
                <a:uFillTx/>
                <a:latin typeface="Helvetica" charset="0"/>
                <a:ea typeface="ＭＳ Ｐゴシック" charset="0"/>
              </a:rPr>
              <a:t>Costa Rica is home to 48 different species of hummingbirds, with eight species being located in the Savegre Valley of the Talamanca Mountains.</a:t>
            </a:r>
            <a:r>
              <a:rPr kumimoji="0" lang="en-US" sz="2600" b="0" i="0" u="none" strike="noStrike" kern="0" cap="none" spc="0" normalizeH="0" baseline="30000" noProof="0" dirty="0">
                <a:ln>
                  <a:noFill/>
                </a:ln>
                <a:solidFill>
                  <a:srgbClr val="000000"/>
                </a:solidFill>
                <a:effectLst/>
                <a:uLnTx/>
                <a:uFillTx/>
                <a:latin typeface="Helvetica" charset="0"/>
                <a:ea typeface="ＭＳ Ｐゴシック" charset="0"/>
              </a:rPr>
              <a:t>1</a:t>
            </a:r>
            <a:r>
              <a:rPr kumimoji="0" lang="en-US" sz="2600" b="0" i="0" u="none" strike="noStrike" kern="0" cap="none" spc="0" normalizeH="0" baseline="0" noProof="0" dirty="0">
                <a:ln>
                  <a:noFill/>
                </a:ln>
                <a:solidFill>
                  <a:srgbClr val="000000"/>
                </a:solidFill>
                <a:effectLst/>
                <a:uLnTx/>
                <a:uFillTx/>
                <a:latin typeface="Helvetica" charset="0"/>
                <a:ea typeface="ＭＳ Ｐゴシック" charset="0"/>
              </a:rPr>
              <a:t> Some of the species in the Talamanca Mountains are endemic to that region only.</a:t>
            </a:r>
            <a:endParaRPr kumimoji="0" lang="en-US" sz="2600" b="0" i="0" u="none" strike="noStrike" kern="0" cap="none" spc="0" normalizeH="0" baseline="30000" noProof="0" dirty="0">
              <a:ln>
                <a:noFill/>
              </a:ln>
              <a:solidFill>
                <a:srgbClr val="000000"/>
              </a:solidFill>
              <a:effectLst/>
              <a:uLnTx/>
              <a:uFillTx/>
              <a:latin typeface="Helvetica" charset="0"/>
              <a:ea typeface="ＭＳ Ｐゴシック" charset="0"/>
            </a:endParaRPr>
          </a:p>
          <a:p>
            <a:pPr lvl="0" defTabSz="914400" fontAlgn="base">
              <a:spcBef>
                <a:spcPct val="0"/>
              </a:spcBef>
              <a:spcAft>
                <a:spcPct val="0"/>
              </a:spcAft>
              <a:defRPr/>
            </a:pPr>
            <a:endParaRPr kumimoji="0" lang="en-US" sz="2600" b="0" i="0" u="none" strike="noStrike" kern="0" cap="none" spc="0" normalizeH="0" noProof="0" dirty="0">
              <a:ln>
                <a:noFill/>
              </a:ln>
              <a:solidFill>
                <a:srgbClr val="000000"/>
              </a:solidFill>
              <a:effectLst/>
              <a:uLnTx/>
              <a:uFillTx/>
              <a:latin typeface="Helvetica" charset="0"/>
              <a:ea typeface="ＭＳ Ｐゴシック" charset="0"/>
            </a:endParaRPr>
          </a:p>
          <a:p>
            <a:pPr marL="342900" lvl="0" indent="-342900" defTabSz="914400" fontAlgn="base">
              <a:spcBef>
                <a:spcPct val="0"/>
              </a:spcBef>
              <a:spcAft>
                <a:spcPct val="0"/>
              </a:spcAft>
              <a:buFont typeface="Arial" panose="020B0604020202020204" pitchFamily="34" charset="0"/>
              <a:buChar char="•"/>
              <a:defRPr/>
            </a:pPr>
            <a:r>
              <a:rPr kumimoji="0" lang="en-US" sz="2600" b="0" i="0" u="none" strike="noStrike" kern="0" cap="none" spc="0" normalizeH="0" noProof="0" dirty="0">
                <a:ln>
                  <a:noFill/>
                </a:ln>
                <a:solidFill>
                  <a:srgbClr val="000000"/>
                </a:solidFill>
                <a:effectLst/>
                <a:uLnTx/>
                <a:uFillTx/>
                <a:latin typeface="Helvetica" charset="0"/>
                <a:ea typeface="ＭＳ Ｐゴシック" charset="0"/>
              </a:rPr>
              <a:t>Hummingbirds have </a:t>
            </a:r>
            <a:r>
              <a:rPr lang="en-US" sz="2600" kern="0" dirty="0">
                <a:solidFill>
                  <a:srgbClr val="000000"/>
                </a:solidFill>
              </a:rPr>
              <a:t>small bodies, long beaks, long translucent tongue, and fast movement of their wings. All of those qualities help hummingbirds fill niches in the environment that would be empty without them.</a:t>
            </a:r>
          </a:p>
          <a:p>
            <a:pPr marL="342900" lvl="0" indent="-342900" defTabSz="914400" fontAlgn="base">
              <a:spcBef>
                <a:spcPct val="0"/>
              </a:spcBef>
              <a:spcAft>
                <a:spcPct val="0"/>
              </a:spcAft>
              <a:buFont typeface="Arial" panose="020B0604020202020204" pitchFamily="34" charset="0"/>
              <a:buChar char="•"/>
              <a:defRPr/>
            </a:pPr>
            <a:endParaRPr lang="en-US" sz="2600" kern="0" dirty="0">
              <a:solidFill>
                <a:srgbClr val="000000"/>
              </a:solidFill>
            </a:endParaRPr>
          </a:p>
          <a:p>
            <a:pPr marL="342900" lvl="0" indent="-342900" defTabSz="914400" fontAlgn="base">
              <a:spcBef>
                <a:spcPct val="0"/>
              </a:spcBef>
              <a:spcAft>
                <a:spcPct val="0"/>
              </a:spcAft>
              <a:buFont typeface="Arial" panose="020B0604020202020204" pitchFamily="34" charset="0"/>
              <a:buChar char="•"/>
              <a:defRPr/>
            </a:pPr>
            <a:r>
              <a:rPr lang="en-US" sz="2600" kern="0" dirty="0">
                <a:solidFill>
                  <a:srgbClr val="000000"/>
                </a:solidFill>
              </a:rPr>
              <a:t>Males tend to claim around a quarter of an acre, where as the females will stay closer to their nests.</a:t>
            </a:r>
            <a:r>
              <a:rPr lang="en-US" sz="2600" kern="0" baseline="30000" dirty="0">
                <a:solidFill>
                  <a:srgbClr val="000000"/>
                </a:solidFill>
              </a:rPr>
              <a:t>3 </a:t>
            </a:r>
            <a:r>
              <a:rPr lang="en-US" sz="2600" kern="0" dirty="0">
                <a:solidFill>
                  <a:srgbClr val="000000"/>
                </a:solidFill>
              </a:rPr>
              <a:t>Males also defend the resources that are in their territories.</a:t>
            </a:r>
            <a:endParaRPr lang="en-US" sz="2600" kern="0" baseline="30000" dirty="0">
              <a:solidFill>
                <a:srgbClr val="000000"/>
              </a:solidFill>
            </a:endParaRPr>
          </a:p>
          <a:p>
            <a:pPr lvl="0" defTabSz="914400" fontAlgn="base">
              <a:spcBef>
                <a:spcPct val="0"/>
              </a:spcBef>
              <a:spcAft>
                <a:spcPct val="0"/>
              </a:spcAft>
              <a:defRPr/>
            </a:pPr>
            <a:endParaRPr lang="en-US" sz="2600" kern="0" dirty="0">
              <a:solidFill>
                <a:srgbClr val="000000"/>
              </a:solidFill>
            </a:endParaRPr>
          </a:p>
          <a:p>
            <a:pPr marL="342900" indent="-342900" defTabSz="914400" fontAlgn="base">
              <a:spcBef>
                <a:spcPct val="0"/>
              </a:spcBef>
              <a:spcAft>
                <a:spcPct val="0"/>
              </a:spcAft>
              <a:buFont typeface="Arial" panose="020B0604020202020204" pitchFamily="34" charset="0"/>
              <a:buChar char="•"/>
              <a:defRPr/>
            </a:pPr>
            <a:r>
              <a:rPr lang="en-US" sz="2600" kern="0" dirty="0">
                <a:solidFill>
                  <a:srgbClr val="000000"/>
                </a:solidFill>
              </a:rPr>
              <a:t>To our knowledge, little is known about interactions between these species. The dominance and aggression that was exhibited in the cloud forests of the Talamanca Mountains could end up changing the in the future. As the climate changes, different species are expanding their habitat range and can cause more species to interact with one another.</a:t>
            </a:r>
          </a:p>
          <a:p>
            <a:pPr marL="342900" indent="-342900" defTabSz="914400" fontAlgn="base">
              <a:spcBef>
                <a:spcPct val="0"/>
              </a:spcBef>
              <a:spcAft>
                <a:spcPct val="0"/>
              </a:spcAft>
              <a:buFont typeface="Arial" panose="020B0604020202020204" pitchFamily="34" charset="0"/>
              <a:buChar char="•"/>
              <a:defRPr/>
            </a:pPr>
            <a:endParaRPr lang="en-US" sz="2500" kern="0" dirty="0">
              <a:solidFill>
                <a:srgbClr val="000000"/>
              </a:solidFill>
              <a:cs typeface="Helvetica"/>
            </a:endParaRPr>
          </a:p>
          <a:p>
            <a:pPr defTabSz="914400" fontAlgn="base">
              <a:spcBef>
                <a:spcPct val="0"/>
              </a:spcBef>
              <a:spcAft>
                <a:spcPct val="0"/>
              </a:spcAft>
              <a:defRPr/>
            </a:pPr>
            <a:endParaRPr lang="en-US" dirty="0">
              <a:cs typeface="Helvetica"/>
            </a:endParaRPr>
          </a:p>
          <a:p>
            <a:pPr marL="342900" lvl="0" indent="-342900" defTabSz="914400" fontAlgn="base">
              <a:spcBef>
                <a:spcPct val="0"/>
              </a:spcBef>
              <a:spcAft>
                <a:spcPct val="0"/>
              </a:spcAft>
              <a:buFont typeface="Arial" panose="020B0604020202020204" pitchFamily="34" charset="0"/>
              <a:buChar char="•"/>
              <a:defRPr/>
            </a:pPr>
            <a:endParaRPr lang="en-US" sz="2500" kern="0" baseline="30000" dirty="0">
              <a:solidFill>
                <a:srgbClr val="000000"/>
              </a:solidFill>
            </a:endParaRPr>
          </a:p>
          <a:p>
            <a:pPr marL="342900" lvl="0" indent="-342900" defTabSz="914400" fontAlgn="base">
              <a:spcBef>
                <a:spcPct val="0"/>
              </a:spcBef>
              <a:spcAft>
                <a:spcPct val="0"/>
              </a:spcAft>
              <a:buFont typeface="Arial" panose="020B0604020202020204" pitchFamily="34" charset="0"/>
              <a:buChar char="•"/>
              <a:defRPr/>
            </a:pPr>
            <a:endParaRPr kumimoji="0" lang="en-US" sz="2500" b="0" i="0" u="none" strike="noStrike" kern="0" cap="none" spc="0" normalizeH="0" noProof="0" dirty="0">
              <a:ln>
                <a:noFill/>
              </a:ln>
              <a:solidFill>
                <a:srgbClr val="000000"/>
              </a:solidFill>
              <a:effectLst/>
              <a:uLnTx/>
              <a:uFillTx/>
              <a:latin typeface="Helvetica" charset="0"/>
              <a:ea typeface="ＭＳ Ｐゴシック" charset="0"/>
            </a:endParaRPr>
          </a:p>
        </p:txBody>
      </p:sp>
      <p:sp>
        <p:nvSpPr>
          <p:cNvPr id="68" name="Text Box 11"/>
          <p:cNvSpPr txBox="1">
            <a:spLocks noChangeAspect="1" noChangeArrowheads="1"/>
          </p:cNvSpPr>
          <p:nvPr/>
        </p:nvSpPr>
        <p:spPr bwMode="auto">
          <a:xfrm>
            <a:off x="381000" y="17526000"/>
            <a:ext cx="8763000" cy="3048000"/>
          </a:xfrm>
          <a:prstGeom prst="rect">
            <a:avLst/>
          </a:prstGeom>
          <a:solidFill>
            <a:schemeClr val="bg2"/>
          </a:solidFill>
          <a:ln w="25400" cap="flat" cmpd="sng" algn="ctr">
            <a:noFill/>
            <a:prstDash val="solid"/>
          </a:ln>
          <a:effectLst/>
        </p:spPr>
        <p:txBody>
          <a:bodyPr lIns="228600" tIns="403113" rIns="228600" bIns="402336"/>
          <a:lstStyle>
            <a:lvl1pPr eaLnBrk="0" hangingPunct="0">
              <a:tabLst>
                <a:tab pos="508000" algn="l"/>
              </a:tabLst>
              <a:defRPr sz="3200">
                <a:solidFill>
                  <a:schemeClr val="tx1"/>
                </a:solidFill>
                <a:latin typeface="Helvetica" charset="0"/>
                <a:ea typeface="ＭＳ Ｐゴシック" charset="0"/>
                <a:cs typeface="ＭＳ Ｐゴシック" charset="0"/>
              </a:defRPr>
            </a:lvl1pPr>
            <a:lvl2pPr marL="742950" indent="-285750" eaLnBrk="0" hangingPunct="0">
              <a:tabLst>
                <a:tab pos="508000" algn="l"/>
              </a:tabLst>
              <a:defRPr sz="3200">
                <a:solidFill>
                  <a:schemeClr val="tx1"/>
                </a:solidFill>
                <a:latin typeface="Helvetica" charset="0"/>
                <a:ea typeface="ＭＳ Ｐゴシック" charset="0"/>
              </a:defRPr>
            </a:lvl2pPr>
            <a:lvl3pPr marL="1143000" indent="-228600" eaLnBrk="0" hangingPunct="0">
              <a:tabLst>
                <a:tab pos="508000" algn="l"/>
              </a:tabLst>
              <a:defRPr sz="3200">
                <a:solidFill>
                  <a:schemeClr val="tx1"/>
                </a:solidFill>
                <a:latin typeface="Helvetica" charset="0"/>
                <a:ea typeface="ＭＳ Ｐゴシック" charset="0"/>
              </a:defRPr>
            </a:lvl3pPr>
            <a:lvl4pPr marL="1600200" indent="-228600" eaLnBrk="0" hangingPunct="0">
              <a:tabLst>
                <a:tab pos="508000" algn="l"/>
              </a:tabLst>
              <a:defRPr sz="3200">
                <a:solidFill>
                  <a:schemeClr val="tx1"/>
                </a:solidFill>
                <a:latin typeface="Helvetica" charset="0"/>
                <a:ea typeface="ＭＳ Ｐゴシック" charset="0"/>
              </a:defRPr>
            </a:lvl4pPr>
            <a:lvl5pPr marL="2057400" indent="-228600" eaLnBrk="0" hangingPunct="0">
              <a:tabLst>
                <a:tab pos="508000" algn="l"/>
              </a:tabLst>
              <a:defRPr sz="3200">
                <a:solidFill>
                  <a:schemeClr val="tx1"/>
                </a:solidFill>
                <a:latin typeface="Helvetica" charset="0"/>
                <a:ea typeface="ＭＳ Ｐゴシック" charset="0"/>
              </a:defRPr>
            </a:lvl5pPr>
            <a:lvl6pPr marL="2514600" indent="-228600" eaLnBrk="0" fontAlgn="base" hangingPunct="0">
              <a:spcBef>
                <a:spcPct val="0"/>
              </a:spcBef>
              <a:spcAft>
                <a:spcPct val="0"/>
              </a:spcAft>
              <a:tabLst>
                <a:tab pos="508000" algn="l"/>
              </a:tabLst>
              <a:defRPr sz="3200">
                <a:solidFill>
                  <a:schemeClr val="tx1"/>
                </a:solidFill>
                <a:latin typeface="Helvetica" charset="0"/>
                <a:ea typeface="ＭＳ Ｐゴシック" charset="0"/>
              </a:defRPr>
            </a:lvl6pPr>
            <a:lvl7pPr marL="2971800" indent="-228600" eaLnBrk="0" fontAlgn="base" hangingPunct="0">
              <a:spcBef>
                <a:spcPct val="0"/>
              </a:spcBef>
              <a:spcAft>
                <a:spcPct val="0"/>
              </a:spcAft>
              <a:tabLst>
                <a:tab pos="508000" algn="l"/>
              </a:tabLst>
              <a:defRPr sz="3200">
                <a:solidFill>
                  <a:schemeClr val="tx1"/>
                </a:solidFill>
                <a:latin typeface="Helvetica" charset="0"/>
                <a:ea typeface="ＭＳ Ｐゴシック" charset="0"/>
              </a:defRPr>
            </a:lvl7pPr>
            <a:lvl8pPr marL="3429000" indent="-228600" eaLnBrk="0" fontAlgn="base" hangingPunct="0">
              <a:spcBef>
                <a:spcPct val="0"/>
              </a:spcBef>
              <a:spcAft>
                <a:spcPct val="0"/>
              </a:spcAft>
              <a:tabLst>
                <a:tab pos="508000" algn="l"/>
              </a:tabLst>
              <a:defRPr sz="3200">
                <a:solidFill>
                  <a:schemeClr val="tx1"/>
                </a:solidFill>
                <a:latin typeface="Helvetica" charset="0"/>
                <a:ea typeface="ＭＳ Ｐゴシック" charset="0"/>
              </a:defRPr>
            </a:lvl8pPr>
            <a:lvl9pPr marL="3886200" indent="-228600" eaLnBrk="0" fontAlgn="base" hangingPunct="0">
              <a:spcBef>
                <a:spcPct val="0"/>
              </a:spcBef>
              <a:spcAft>
                <a:spcPct val="0"/>
              </a:spcAft>
              <a:tabLst>
                <a:tab pos="508000" algn="l"/>
              </a:tabLst>
              <a:defRPr sz="3200">
                <a:solidFill>
                  <a:schemeClr val="tx1"/>
                </a:solidFill>
                <a:latin typeface="Helvetica" charset="0"/>
                <a:ea typeface="ＭＳ Ｐゴシック" charset="0"/>
              </a:defRPr>
            </a:lvl9pPr>
          </a:lstStyle>
          <a:p>
            <a:pPr lvl="0" algn="ctr" defTabSz="914400" fontAlgn="base">
              <a:spcBef>
                <a:spcPct val="0"/>
              </a:spcBef>
              <a:spcAft>
                <a:spcPct val="0"/>
              </a:spcAft>
              <a:defRPr/>
            </a:pPr>
            <a:br>
              <a:rPr kumimoji="0" lang="en-US" sz="2500" b="0" i="0" u="none" strike="noStrike" kern="0" cap="none" spc="0" normalizeH="0" baseline="0" noProof="0" dirty="0">
                <a:ln>
                  <a:noFill/>
                </a:ln>
                <a:solidFill>
                  <a:srgbClr val="000000"/>
                </a:solidFill>
                <a:effectLst/>
                <a:uLnTx/>
                <a:uFillTx/>
                <a:latin typeface="Times New Roman"/>
                <a:ea typeface="ＭＳ Ｐゴシック" charset="0"/>
              </a:rPr>
            </a:br>
            <a:r>
              <a:rPr kumimoji="0" lang="en-US" sz="2500" b="0" i="0" u="none" strike="noStrike" kern="0" cap="none" spc="0" normalizeH="0" baseline="0" noProof="0" dirty="0">
                <a:ln>
                  <a:noFill/>
                </a:ln>
                <a:solidFill>
                  <a:srgbClr val="000000"/>
                </a:solidFill>
                <a:effectLst/>
                <a:uLnTx/>
                <a:uFillTx/>
                <a:latin typeface="Times New Roman"/>
                <a:ea typeface="ＭＳ Ｐゴシック" charset="0"/>
              </a:rPr>
              <a:t>   </a:t>
            </a:r>
            <a:endParaRPr kumimoji="0" lang="en-US" sz="2500" b="0" i="0" u="none" strike="noStrike" kern="0" cap="none" spc="0" normalizeH="0" baseline="0" noProof="0" dirty="0">
              <a:ln>
                <a:noFill/>
              </a:ln>
              <a:solidFill>
                <a:srgbClr val="000000"/>
              </a:solidFill>
              <a:effectLst/>
              <a:uLnTx/>
              <a:uFillTx/>
              <a:latin typeface="Helvetica" panose="020B0604020202020204" pitchFamily="34" charset="0"/>
              <a:ea typeface="ＭＳ Ｐゴシック" charset="0"/>
              <a:cs typeface="Helvetica" panose="020B0604020202020204" pitchFamily="34" charset="0"/>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3300" b="1" u="none" strike="noStrike" kern="0" cap="none" spc="0" normalizeH="0" baseline="0" noProof="0" dirty="0">
                <a:ln>
                  <a:noFill/>
                </a:ln>
                <a:solidFill>
                  <a:schemeClr val="accent2">
                    <a:lumMod val="75000"/>
                  </a:schemeClr>
                </a:solidFill>
                <a:effectLst/>
                <a:uLnTx/>
                <a:uFillTx/>
                <a:latin typeface="Helvetica" panose="020B0604020202020204" pitchFamily="34" charset="0"/>
                <a:cs typeface="Helvetica" panose="020B0604020202020204" pitchFamily="34" charset="0"/>
              </a:rPr>
              <a:t>Will the males of different hummingbird species be more aggressive at hummingbird feeders over females?</a:t>
            </a:r>
          </a:p>
        </p:txBody>
      </p:sp>
      <p:sp>
        <p:nvSpPr>
          <p:cNvPr id="9" name="Rectangle 12"/>
          <p:cNvSpPr>
            <a:spLocks noChangeArrowheads="1"/>
          </p:cNvSpPr>
          <p:nvPr/>
        </p:nvSpPr>
        <p:spPr bwMode="auto">
          <a:xfrm>
            <a:off x="0" y="-228600"/>
            <a:ext cx="3840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p:cNvSpPr txBox="1"/>
          <p:nvPr/>
        </p:nvSpPr>
        <p:spPr>
          <a:xfrm>
            <a:off x="9933941" y="18001671"/>
            <a:ext cx="9601200" cy="2400657"/>
          </a:xfrm>
          <a:prstGeom prst="rect">
            <a:avLst/>
          </a:prstGeom>
          <a:noFill/>
        </p:spPr>
        <p:txBody>
          <a:bodyPr wrap="square" rtlCol="0">
            <a:spAutoFit/>
          </a:bodyPr>
          <a:lstStyle/>
          <a:p>
            <a:r>
              <a:rPr lang="en-US" sz="2500" b="1" dirty="0">
                <a:latin typeface="Helvetica" panose="020B0604020202020204" pitchFamily="34" charset="0"/>
                <a:cs typeface="Helvetica" panose="020B0604020202020204" pitchFamily="34" charset="0"/>
              </a:rPr>
              <a:t>Figure 1. </a:t>
            </a:r>
            <a:r>
              <a:rPr lang="en-US" sz="2500" dirty="0">
                <a:latin typeface="Helvetica" panose="020B0604020202020204" pitchFamily="34" charset="0"/>
                <a:cs typeface="Helvetica" panose="020B0604020202020204" pitchFamily="34" charset="0"/>
              </a:rPr>
              <a:t>The percentage of interactions when a male hummingbird was either aggressive or submissive. The chaser was the aggressive individual, with the one being chased as the submissive individual. Each interaction between hummingbirds were recorded individually. The percentage of those chasing versus those being chased was totaled. </a:t>
            </a:r>
          </a:p>
        </p:txBody>
      </p:sp>
      <p:sp>
        <p:nvSpPr>
          <p:cNvPr id="110" name="TextBox 109"/>
          <p:cNvSpPr txBox="1"/>
          <p:nvPr/>
        </p:nvSpPr>
        <p:spPr>
          <a:xfrm>
            <a:off x="25728930" y="28388912"/>
            <a:ext cx="4267200" cy="2785378"/>
          </a:xfrm>
          <a:prstGeom prst="rect">
            <a:avLst/>
          </a:prstGeom>
          <a:noFill/>
        </p:spPr>
        <p:txBody>
          <a:bodyPr wrap="square" rtlCol="0">
            <a:spAutoFit/>
          </a:bodyPr>
          <a:lstStyle/>
          <a:p>
            <a:pPr algn="ctr"/>
            <a:r>
              <a:rPr lang="en-US" sz="2500" b="1" dirty="0">
                <a:latin typeface="Helvetica" panose="020B0604020202020204" pitchFamily="34" charset="0"/>
                <a:cs typeface="Helvetica" panose="020B0604020202020204" pitchFamily="34" charset="0"/>
              </a:rPr>
              <a:t>Figure 3. </a:t>
            </a:r>
            <a:r>
              <a:rPr lang="en-US" sz="2500" dirty="0">
                <a:latin typeface="Helvetica" panose="020B0604020202020204" pitchFamily="34" charset="0"/>
                <a:cs typeface="Helvetica" panose="020B0604020202020204" pitchFamily="34" charset="0"/>
              </a:rPr>
              <a:t>The total percentage of interactions for each species. Male and female percentages were combined to get the percent interactions total for the species as a whole. </a:t>
            </a:r>
          </a:p>
        </p:txBody>
      </p:sp>
      <p:sp>
        <p:nvSpPr>
          <p:cNvPr id="65" name="Text Box 13"/>
          <p:cNvSpPr txBox="1">
            <a:spLocks noChangeArrowheads="1"/>
          </p:cNvSpPr>
          <p:nvPr/>
        </p:nvSpPr>
        <p:spPr bwMode="auto">
          <a:xfrm>
            <a:off x="30861000" y="5715000"/>
            <a:ext cx="7162802" cy="20574000"/>
          </a:xfrm>
          <a:prstGeom prst="rect">
            <a:avLst/>
          </a:prstGeom>
          <a:solidFill>
            <a:schemeClr val="bg2"/>
          </a:solidFill>
          <a:ln>
            <a:noFill/>
          </a:ln>
        </p:spPr>
        <p:txBody>
          <a:bodyPr lIns="403113" tIns="182880" rIns="403113" bIns="806226"/>
          <a:lstStyle>
            <a:lvl1pPr eaLnBrk="0" hangingPunct="0">
              <a:tabLst>
                <a:tab pos="635000" algn="l"/>
              </a:tabLst>
              <a:defRPr sz="3200">
                <a:solidFill>
                  <a:schemeClr val="tx1"/>
                </a:solidFill>
                <a:latin typeface="Helvetica" charset="0"/>
                <a:ea typeface="ＭＳ Ｐゴシック" charset="0"/>
                <a:cs typeface="ＭＳ Ｐゴシック" charset="0"/>
              </a:defRPr>
            </a:lvl1pPr>
            <a:lvl2pPr marL="742950" indent="-285750" eaLnBrk="0" hangingPunct="0">
              <a:tabLst>
                <a:tab pos="635000" algn="l"/>
              </a:tabLst>
              <a:defRPr sz="3200">
                <a:solidFill>
                  <a:schemeClr val="tx1"/>
                </a:solidFill>
                <a:latin typeface="Helvetica" charset="0"/>
                <a:ea typeface="ＭＳ Ｐゴシック" charset="0"/>
              </a:defRPr>
            </a:lvl2pPr>
            <a:lvl3pPr marL="1143000" indent="-228600" eaLnBrk="0" hangingPunct="0">
              <a:tabLst>
                <a:tab pos="635000" algn="l"/>
              </a:tabLst>
              <a:defRPr sz="3200">
                <a:solidFill>
                  <a:schemeClr val="tx1"/>
                </a:solidFill>
                <a:latin typeface="Helvetica" charset="0"/>
                <a:ea typeface="ＭＳ Ｐゴシック" charset="0"/>
              </a:defRPr>
            </a:lvl3pPr>
            <a:lvl4pPr marL="1600200" indent="-228600" eaLnBrk="0" hangingPunct="0">
              <a:tabLst>
                <a:tab pos="635000" algn="l"/>
              </a:tabLst>
              <a:defRPr sz="3200">
                <a:solidFill>
                  <a:schemeClr val="tx1"/>
                </a:solidFill>
                <a:latin typeface="Helvetica" charset="0"/>
                <a:ea typeface="ＭＳ Ｐゴシック" charset="0"/>
              </a:defRPr>
            </a:lvl4pPr>
            <a:lvl5pPr marL="2057400" indent="-228600" eaLnBrk="0" hangingPunct="0">
              <a:tabLst>
                <a:tab pos="635000" algn="l"/>
              </a:tabLst>
              <a:defRPr sz="3200">
                <a:solidFill>
                  <a:schemeClr val="tx1"/>
                </a:solidFill>
                <a:latin typeface="Helvetica" charset="0"/>
                <a:ea typeface="ＭＳ Ｐゴシック" charset="0"/>
              </a:defRPr>
            </a:lvl5pPr>
            <a:lvl6pPr marL="2514600" indent="-228600" eaLnBrk="0" fontAlgn="base" hangingPunct="0">
              <a:spcBef>
                <a:spcPct val="0"/>
              </a:spcBef>
              <a:spcAft>
                <a:spcPct val="0"/>
              </a:spcAft>
              <a:tabLst>
                <a:tab pos="635000" algn="l"/>
              </a:tabLst>
              <a:defRPr sz="3200">
                <a:solidFill>
                  <a:schemeClr val="tx1"/>
                </a:solidFill>
                <a:latin typeface="Helvetica" charset="0"/>
                <a:ea typeface="ＭＳ Ｐゴシック" charset="0"/>
              </a:defRPr>
            </a:lvl6pPr>
            <a:lvl7pPr marL="2971800" indent="-228600" eaLnBrk="0" fontAlgn="base" hangingPunct="0">
              <a:spcBef>
                <a:spcPct val="0"/>
              </a:spcBef>
              <a:spcAft>
                <a:spcPct val="0"/>
              </a:spcAft>
              <a:tabLst>
                <a:tab pos="635000" algn="l"/>
              </a:tabLst>
              <a:defRPr sz="3200">
                <a:solidFill>
                  <a:schemeClr val="tx1"/>
                </a:solidFill>
                <a:latin typeface="Helvetica" charset="0"/>
                <a:ea typeface="ＭＳ Ｐゴシック" charset="0"/>
              </a:defRPr>
            </a:lvl7pPr>
            <a:lvl8pPr marL="3429000" indent="-228600" eaLnBrk="0" fontAlgn="base" hangingPunct="0">
              <a:spcBef>
                <a:spcPct val="0"/>
              </a:spcBef>
              <a:spcAft>
                <a:spcPct val="0"/>
              </a:spcAft>
              <a:tabLst>
                <a:tab pos="635000" algn="l"/>
              </a:tabLst>
              <a:defRPr sz="3200">
                <a:solidFill>
                  <a:schemeClr val="tx1"/>
                </a:solidFill>
                <a:latin typeface="Helvetica" charset="0"/>
                <a:ea typeface="ＭＳ Ｐゴシック" charset="0"/>
              </a:defRPr>
            </a:lvl8pPr>
            <a:lvl9pPr marL="3886200" indent="-228600" eaLnBrk="0" fontAlgn="base" hangingPunct="0">
              <a:spcBef>
                <a:spcPct val="0"/>
              </a:spcBef>
              <a:spcAft>
                <a:spcPct val="0"/>
              </a:spcAft>
              <a:tabLst>
                <a:tab pos="635000" algn="l"/>
              </a:tabLst>
              <a:defRPr sz="3200">
                <a:solidFill>
                  <a:schemeClr val="tx1"/>
                </a:solidFill>
                <a:latin typeface="Helvetica" charset="0"/>
                <a:ea typeface="ＭＳ Ｐゴシック" charset="0"/>
              </a:defRPr>
            </a:lvl9pPr>
          </a:lstStyle>
          <a:p>
            <a:pPr marR="0" lvl="0" defTabSz="914400" eaLnBrk="1" fontAlgn="base" latinLnBrk="0" hangingPunct="1">
              <a:lnSpc>
                <a:spcPct val="100000"/>
              </a:lnSpc>
              <a:spcBef>
                <a:spcPct val="50000"/>
              </a:spcBef>
              <a:spcAft>
                <a:spcPct val="0"/>
              </a:spcAft>
              <a:buClrTx/>
              <a:buSzTx/>
              <a:tabLst>
                <a:tab pos="635000" algn="l"/>
              </a:tabLst>
              <a:defRPr/>
            </a:pPr>
            <a:endParaRPr lang="en-US" b="1" kern="0" dirty="0">
              <a:solidFill>
                <a:srgbClr val="000000"/>
              </a:solidFill>
              <a:cs typeface="Helvetica" panose="020B0604020202020204" pitchFamily="34" charset="0"/>
            </a:endParaRPr>
          </a:p>
          <a:p>
            <a:pPr marR="0" lvl="0" defTabSz="914400" eaLnBrk="1" fontAlgn="base" latinLnBrk="0" hangingPunct="1">
              <a:lnSpc>
                <a:spcPct val="100000"/>
              </a:lnSpc>
              <a:spcBef>
                <a:spcPct val="50000"/>
              </a:spcBef>
              <a:spcAft>
                <a:spcPct val="0"/>
              </a:spcAft>
              <a:buClrTx/>
              <a:buSzTx/>
              <a:tabLst>
                <a:tab pos="635000" algn="l"/>
              </a:tabLst>
              <a:defRPr/>
            </a:pPr>
            <a:endParaRPr lang="en-US" sz="3500" kern="0" dirty="0">
              <a:solidFill>
                <a:srgbClr val="000000"/>
              </a:solidFill>
              <a:latin typeface="Helvetica" panose="020B0604020202020204" pitchFamily="34" charset="0"/>
              <a:cs typeface="Helvetica" panose="020B0604020202020204" pitchFamily="34" charset="0"/>
            </a:endParaRPr>
          </a:p>
          <a:p>
            <a:pPr marL="571500" marR="0" lvl="0" indent="-571500" defTabSz="914400" eaLnBrk="1" fontAlgn="base" latinLnBrk="0" hangingPunct="1">
              <a:lnSpc>
                <a:spcPct val="100000"/>
              </a:lnSpc>
              <a:spcBef>
                <a:spcPct val="50000"/>
              </a:spcBef>
              <a:spcAft>
                <a:spcPct val="0"/>
              </a:spcAft>
              <a:buClrTx/>
              <a:buSzTx/>
              <a:buFont typeface="Arial" panose="020B0604020202020204" pitchFamily="34" charset="0"/>
              <a:buChar char="•"/>
              <a:tabLst>
                <a:tab pos="635000" algn="l"/>
              </a:tabLst>
              <a:defRPr/>
            </a:pPr>
            <a:r>
              <a:rPr lang="en-US" sz="3500" kern="0" dirty="0">
                <a:solidFill>
                  <a:srgbClr val="000000"/>
                </a:solidFill>
                <a:latin typeface="Helvetica" panose="020B0604020202020204" pitchFamily="34" charset="0"/>
                <a:cs typeface="Helvetica" panose="020B0604020202020204" pitchFamily="34" charset="0"/>
              </a:rPr>
              <a:t>Endemic Talamanca hummingbirds were more aggressive than the nonendemic species, while the endemic volcano hummingbird was the most submissive.  (Figures 1 and 2).   </a:t>
            </a:r>
            <a:r>
              <a:rPr lang="en-US" sz="3500" dirty="0"/>
              <a:t> </a:t>
            </a:r>
          </a:p>
          <a:p>
            <a:pPr marL="571500" indent="-571500" defTabSz="914400" eaLnBrk="1" fontAlgn="base" hangingPunct="1">
              <a:spcBef>
                <a:spcPct val="50000"/>
              </a:spcBef>
              <a:spcAft>
                <a:spcPct val="0"/>
              </a:spcAft>
              <a:buFont typeface="Arial" panose="020B0604020202020204" pitchFamily="34" charset="0"/>
              <a:buChar char="•"/>
              <a:defRPr/>
            </a:pPr>
            <a:r>
              <a:rPr lang="en-US" sz="3500" kern="0" dirty="0">
                <a:latin typeface="Helvetica" panose="020B0604020202020204" pitchFamily="34" charset="0"/>
                <a:cs typeface="Helvetica" panose="020B0604020202020204" pitchFamily="34" charset="0"/>
              </a:rPr>
              <a:t>Talamanca hummingbirds (</a:t>
            </a:r>
            <a:r>
              <a:rPr lang="en-US" sz="3500" i="1" kern="0" dirty="0">
                <a:latin typeface="Helvetica" panose="020B0604020202020204" pitchFamily="34" charset="0"/>
                <a:cs typeface="Helvetica" panose="020B0604020202020204" pitchFamily="34" charset="0"/>
              </a:rPr>
              <a:t>E. spectabilis</a:t>
            </a:r>
            <a:r>
              <a:rPr lang="en-US" sz="3500" kern="0" dirty="0">
                <a:latin typeface="Helvetica" panose="020B0604020202020204" pitchFamily="34" charset="0"/>
                <a:cs typeface="Helvetica" panose="020B0604020202020204" pitchFamily="34" charset="0"/>
              </a:rPr>
              <a:t>) are the largest in size compared to the four other species.</a:t>
            </a:r>
            <a:r>
              <a:rPr lang="en-US" sz="3500" kern="0" baseline="30000" dirty="0">
                <a:latin typeface="Helvetica" panose="020B0604020202020204" pitchFamily="34" charset="0"/>
                <a:cs typeface="Helvetica" panose="020B0604020202020204" pitchFamily="34" charset="0"/>
              </a:rPr>
              <a:t>1 </a:t>
            </a:r>
            <a:r>
              <a:rPr lang="en-US" sz="3500" kern="0" dirty="0">
                <a:latin typeface="Helvetica" panose="020B0604020202020204" pitchFamily="34" charset="0"/>
                <a:cs typeface="Helvetica" panose="020B0604020202020204" pitchFamily="34" charset="0"/>
              </a:rPr>
              <a:t>Having the size advantage may be an advantage to defend the feeder from other individuals. </a:t>
            </a:r>
          </a:p>
          <a:p>
            <a:pPr marL="571500" indent="-571500" defTabSz="914400" eaLnBrk="1" fontAlgn="base" hangingPunct="1">
              <a:spcBef>
                <a:spcPct val="50000"/>
              </a:spcBef>
              <a:spcAft>
                <a:spcPct val="0"/>
              </a:spcAft>
              <a:buFont typeface="Arial" panose="020B0604020202020204" pitchFamily="34" charset="0"/>
              <a:buChar char="•"/>
              <a:defRPr/>
            </a:pPr>
            <a:r>
              <a:rPr lang="en-US" sz="3500" kern="0" dirty="0">
                <a:solidFill>
                  <a:srgbClr val="000000"/>
                </a:solidFill>
                <a:latin typeface="Helvetica" panose="020B0604020202020204" pitchFamily="34" charset="0"/>
                <a:cs typeface="Helvetica" panose="020B0604020202020204" pitchFamily="34" charset="0"/>
              </a:rPr>
              <a:t>One male guarded the feeder from all the other hummingbirds. Two of the three main males were endemic species, which supports our data showing the endemic species were more aggressive.</a:t>
            </a:r>
          </a:p>
          <a:p>
            <a:pPr marL="571500" indent="-571500" defTabSz="914400" eaLnBrk="1" fontAlgn="base" hangingPunct="1">
              <a:spcBef>
                <a:spcPct val="50000"/>
              </a:spcBef>
              <a:spcAft>
                <a:spcPct val="0"/>
              </a:spcAft>
              <a:buFont typeface="Arial" panose="020B0604020202020204" pitchFamily="34" charset="0"/>
              <a:buChar char="•"/>
              <a:defRPr/>
            </a:pPr>
            <a:endParaRPr lang="en-US" sz="3500" kern="0" baseline="30000" dirty="0">
              <a:solidFill>
                <a:srgbClr val="000000"/>
              </a:solidFill>
              <a:latin typeface="Helvetica" panose="020B0604020202020204" pitchFamily="34" charset="0"/>
              <a:cs typeface="Helvetica" panose="020B0604020202020204" pitchFamily="34" charset="0"/>
            </a:endParaRPr>
          </a:p>
          <a:p>
            <a:pPr marL="571500" lvl="0" indent="-571500" defTabSz="914400" eaLnBrk="1" fontAlgn="base" hangingPunct="1">
              <a:spcBef>
                <a:spcPct val="50000"/>
              </a:spcBef>
              <a:spcAft>
                <a:spcPct val="0"/>
              </a:spcAft>
              <a:buFont typeface="Arial" panose="020B0604020202020204" pitchFamily="34" charset="0"/>
              <a:buChar char="•"/>
              <a:defRPr/>
            </a:pPr>
            <a:endParaRPr lang="en-US" sz="3500" kern="0" baseline="30000" dirty="0">
              <a:solidFill>
                <a:srgbClr val="000000"/>
              </a:solidFill>
              <a:latin typeface="Helvetica" panose="020B0604020202020204" pitchFamily="34" charset="0"/>
              <a:cs typeface="Helvetica" panose="020B0604020202020204" pitchFamily="34" charset="0"/>
            </a:endParaRPr>
          </a:p>
        </p:txBody>
      </p:sp>
      <p:sp>
        <p:nvSpPr>
          <p:cNvPr id="3" name="TextBox 2"/>
          <p:cNvSpPr txBox="1"/>
          <p:nvPr/>
        </p:nvSpPr>
        <p:spPr>
          <a:xfrm>
            <a:off x="381000" y="5766881"/>
            <a:ext cx="8820150" cy="938719"/>
          </a:xfrm>
          <a:prstGeom prst="rect">
            <a:avLst/>
          </a:prstGeom>
          <a:solidFill>
            <a:schemeClr val="accent2">
              <a:lumMod val="75000"/>
            </a:schemeClr>
          </a:solidFill>
          <a:ln w="3175">
            <a:solidFill>
              <a:schemeClr val="tx1"/>
            </a:solidFill>
          </a:ln>
        </p:spPr>
        <p:txBody>
          <a:bodyPr wrap="square" rtlCol="0">
            <a:spAutoFit/>
          </a:bodyPr>
          <a:lstStyle/>
          <a:p>
            <a:pPr algn="ctr"/>
            <a:r>
              <a:rPr lang="en-US" sz="5500" b="1">
                <a:solidFill>
                  <a:schemeClr val="bg1"/>
                </a:solidFill>
              </a:rPr>
              <a:t>Introduction</a:t>
            </a:r>
          </a:p>
        </p:txBody>
      </p:sp>
      <p:sp>
        <p:nvSpPr>
          <p:cNvPr id="33" name="TextBox 32"/>
          <p:cNvSpPr txBox="1"/>
          <p:nvPr/>
        </p:nvSpPr>
        <p:spPr>
          <a:xfrm>
            <a:off x="381000" y="17425481"/>
            <a:ext cx="8763000" cy="938719"/>
          </a:xfrm>
          <a:prstGeom prst="rect">
            <a:avLst/>
          </a:prstGeom>
          <a:solidFill>
            <a:schemeClr val="accent2">
              <a:lumMod val="75000"/>
            </a:schemeClr>
          </a:solidFill>
          <a:ln w="3175">
            <a:solidFill>
              <a:schemeClr val="tx1"/>
            </a:solidFill>
          </a:ln>
        </p:spPr>
        <p:txBody>
          <a:bodyPr wrap="square" rtlCol="0">
            <a:spAutoFit/>
          </a:bodyPr>
          <a:lstStyle/>
          <a:p>
            <a:pPr algn="ctr"/>
            <a:r>
              <a:rPr lang="en-US" sz="5500" b="1">
                <a:solidFill>
                  <a:schemeClr val="bg1"/>
                </a:solidFill>
              </a:rPr>
              <a:t>Research Question</a:t>
            </a:r>
          </a:p>
        </p:txBody>
      </p:sp>
      <p:sp>
        <p:nvSpPr>
          <p:cNvPr id="34" name="TextBox 33"/>
          <p:cNvSpPr txBox="1"/>
          <p:nvPr/>
        </p:nvSpPr>
        <p:spPr>
          <a:xfrm>
            <a:off x="381000" y="21083081"/>
            <a:ext cx="8763000" cy="938719"/>
          </a:xfrm>
          <a:prstGeom prst="rect">
            <a:avLst/>
          </a:prstGeom>
          <a:solidFill>
            <a:schemeClr val="accent2">
              <a:lumMod val="75000"/>
            </a:schemeClr>
          </a:solidFill>
          <a:ln w="3175">
            <a:solidFill>
              <a:schemeClr val="tx1"/>
            </a:solidFill>
          </a:ln>
        </p:spPr>
        <p:txBody>
          <a:bodyPr wrap="square" rtlCol="0">
            <a:spAutoFit/>
          </a:bodyPr>
          <a:lstStyle/>
          <a:p>
            <a:pPr algn="ctr"/>
            <a:r>
              <a:rPr lang="en-US" sz="5500" b="1">
                <a:solidFill>
                  <a:schemeClr val="bg1"/>
                </a:solidFill>
              </a:rPr>
              <a:t>Methods</a:t>
            </a:r>
            <a:endParaRPr lang="en-US" sz="5500">
              <a:solidFill>
                <a:schemeClr val="bg1"/>
              </a:solidFill>
            </a:endParaRPr>
          </a:p>
        </p:txBody>
      </p:sp>
      <p:sp>
        <p:nvSpPr>
          <p:cNvPr id="37" name="TextBox 36"/>
          <p:cNvSpPr txBox="1"/>
          <p:nvPr/>
        </p:nvSpPr>
        <p:spPr>
          <a:xfrm>
            <a:off x="30861000" y="5715000"/>
            <a:ext cx="7162800" cy="938719"/>
          </a:xfrm>
          <a:prstGeom prst="rect">
            <a:avLst/>
          </a:prstGeom>
          <a:solidFill>
            <a:schemeClr val="accent2">
              <a:lumMod val="75000"/>
            </a:schemeClr>
          </a:solidFill>
          <a:ln w="3175">
            <a:solidFill>
              <a:schemeClr val="tx1"/>
            </a:solidFill>
          </a:ln>
        </p:spPr>
        <p:txBody>
          <a:bodyPr wrap="square" rtlCol="0">
            <a:spAutoFit/>
          </a:bodyPr>
          <a:lstStyle/>
          <a:p>
            <a:pPr algn="ctr"/>
            <a:r>
              <a:rPr lang="en-US" sz="5500" b="1">
                <a:solidFill>
                  <a:schemeClr val="bg1"/>
                </a:solidFill>
              </a:rPr>
              <a:t>Implications</a:t>
            </a:r>
          </a:p>
        </p:txBody>
      </p:sp>
      <p:sp>
        <p:nvSpPr>
          <p:cNvPr id="38" name="TextBox 37"/>
          <p:cNvSpPr txBox="1"/>
          <p:nvPr/>
        </p:nvSpPr>
        <p:spPr>
          <a:xfrm>
            <a:off x="9829800" y="6477000"/>
            <a:ext cx="20497800" cy="938719"/>
          </a:xfrm>
          <a:prstGeom prst="rect">
            <a:avLst/>
          </a:prstGeom>
          <a:solidFill>
            <a:schemeClr val="accent2">
              <a:lumMod val="75000"/>
            </a:schemeClr>
          </a:solidFill>
          <a:ln w="3175">
            <a:solidFill>
              <a:schemeClr val="tx1"/>
            </a:solidFill>
          </a:ln>
        </p:spPr>
        <p:txBody>
          <a:bodyPr wrap="square" rtlCol="0">
            <a:spAutoFit/>
          </a:bodyPr>
          <a:lstStyle/>
          <a:p>
            <a:pPr algn="ctr"/>
            <a:r>
              <a:rPr lang="en-US" sz="5500" b="1" dirty="0">
                <a:solidFill>
                  <a:schemeClr val="bg1"/>
                </a:solidFill>
              </a:rPr>
              <a:t>Results:</a:t>
            </a:r>
            <a:r>
              <a:rPr lang="en-US" sz="5500" dirty="0">
                <a:solidFill>
                  <a:schemeClr val="bg1"/>
                </a:solidFill>
              </a:rPr>
              <a:t> Behavior based on sex</a:t>
            </a:r>
          </a:p>
        </p:txBody>
      </p:sp>
      <p:sp>
        <p:nvSpPr>
          <p:cNvPr id="39" name="TextBox 38"/>
          <p:cNvSpPr txBox="1"/>
          <p:nvPr/>
        </p:nvSpPr>
        <p:spPr>
          <a:xfrm>
            <a:off x="9829800" y="20625881"/>
            <a:ext cx="20497800" cy="938719"/>
          </a:xfrm>
          <a:prstGeom prst="rect">
            <a:avLst/>
          </a:prstGeom>
          <a:solidFill>
            <a:schemeClr val="accent2">
              <a:lumMod val="75000"/>
            </a:schemeClr>
          </a:solidFill>
          <a:ln w="3175">
            <a:solidFill>
              <a:schemeClr val="tx1"/>
            </a:solidFill>
          </a:ln>
        </p:spPr>
        <p:txBody>
          <a:bodyPr wrap="square" rtlCol="0">
            <a:spAutoFit/>
          </a:bodyPr>
          <a:lstStyle/>
          <a:p>
            <a:pPr algn="ctr"/>
            <a:r>
              <a:rPr lang="en-US" sz="5500" b="1" dirty="0">
                <a:solidFill>
                  <a:schemeClr val="bg1"/>
                </a:solidFill>
              </a:rPr>
              <a:t>Results:</a:t>
            </a:r>
            <a:r>
              <a:rPr lang="en-US" sz="5500" dirty="0">
                <a:solidFill>
                  <a:schemeClr val="bg1"/>
                </a:solidFill>
              </a:rPr>
              <a:t> Behavior based on species</a:t>
            </a:r>
          </a:p>
        </p:txBody>
      </p:sp>
      <p:sp>
        <p:nvSpPr>
          <p:cNvPr id="80" name="TextBox 79"/>
          <p:cNvSpPr txBox="1"/>
          <p:nvPr/>
        </p:nvSpPr>
        <p:spPr>
          <a:xfrm>
            <a:off x="9372600" y="8126105"/>
            <a:ext cx="10439400" cy="1323439"/>
          </a:xfrm>
          <a:prstGeom prst="rect">
            <a:avLst/>
          </a:prstGeom>
          <a:solidFill>
            <a:schemeClr val="bg1"/>
          </a:solidFill>
          <a:ln>
            <a:noFill/>
          </a:ln>
        </p:spPr>
        <p:txBody>
          <a:bodyPr wrap="square" rtlCol="0">
            <a:spAutoFit/>
          </a:bodyPr>
          <a:lstStyle/>
          <a:p>
            <a:pPr algn="ctr" defTabSz="914400" fontAlgn="base">
              <a:spcBef>
                <a:spcPct val="0"/>
              </a:spcBef>
              <a:spcAft>
                <a:spcPct val="0"/>
              </a:spcAft>
            </a:pPr>
            <a:r>
              <a:rPr lang="en-US" sz="4000" b="1" dirty="0">
                <a:solidFill>
                  <a:schemeClr val="accent2">
                    <a:lumMod val="75000"/>
                  </a:schemeClr>
                </a:solidFill>
                <a:latin typeface="Helvetica" charset="0"/>
                <a:ea typeface="ＭＳ Ｐゴシック" charset="0"/>
              </a:rPr>
              <a:t>The endemic Talamanca males have a higher percentage of aggressive behavior </a:t>
            </a:r>
          </a:p>
        </p:txBody>
      </p:sp>
      <p:sp>
        <p:nvSpPr>
          <p:cNvPr id="43" name="TextBox 42"/>
          <p:cNvSpPr txBox="1"/>
          <p:nvPr/>
        </p:nvSpPr>
        <p:spPr>
          <a:xfrm>
            <a:off x="20193000" y="8126105"/>
            <a:ext cx="10134600" cy="1938992"/>
          </a:xfrm>
          <a:prstGeom prst="rect">
            <a:avLst/>
          </a:prstGeom>
          <a:solidFill>
            <a:schemeClr val="bg1"/>
          </a:solidFill>
          <a:ln>
            <a:noFill/>
          </a:ln>
        </p:spPr>
        <p:txBody>
          <a:bodyPr wrap="square" rtlCol="0">
            <a:spAutoFit/>
          </a:bodyPr>
          <a:lstStyle/>
          <a:p>
            <a:pPr algn="ctr" defTabSz="914400" fontAlgn="base">
              <a:spcBef>
                <a:spcPct val="0"/>
              </a:spcBef>
              <a:spcAft>
                <a:spcPct val="0"/>
              </a:spcAft>
            </a:pPr>
            <a:r>
              <a:rPr lang="en-US" sz="4000" b="1" dirty="0">
                <a:solidFill>
                  <a:schemeClr val="accent2">
                    <a:lumMod val="75000"/>
                  </a:schemeClr>
                </a:solidFill>
                <a:latin typeface="Helvetica" charset="0"/>
                <a:ea typeface="ＭＳ Ｐゴシック" charset="0"/>
              </a:rPr>
              <a:t>The endemic Talamanca females have a higher percentage of aggressive behavior</a:t>
            </a:r>
          </a:p>
        </p:txBody>
      </p:sp>
      <p:sp>
        <p:nvSpPr>
          <p:cNvPr id="46" name="TextBox 45"/>
          <p:cNvSpPr txBox="1"/>
          <p:nvPr/>
        </p:nvSpPr>
        <p:spPr>
          <a:xfrm>
            <a:off x="20650200" y="17983200"/>
            <a:ext cx="9677400" cy="2400657"/>
          </a:xfrm>
          <a:prstGeom prst="rect">
            <a:avLst/>
          </a:prstGeom>
          <a:noFill/>
          <a:ln>
            <a:noFill/>
          </a:ln>
        </p:spPr>
        <p:txBody>
          <a:bodyPr wrap="square" rtlCol="0">
            <a:spAutoFit/>
          </a:bodyPr>
          <a:lstStyle/>
          <a:p>
            <a:r>
              <a:rPr lang="en-US" sz="2500" b="1" dirty="0">
                <a:latin typeface="Helvetica" panose="020B0604020202020204" pitchFamily="34" charset="0"/>
                <a:cs typeface="Helvetica" panose="020B0604020202020204" pitchFamily="34" charset="0"/>
              </a:rPr>
              <a:t>Figure 2. </a:t>
            </a:r>
            <a:r>
              <a:rPr lang="en-US" sz="2500" dirty="0">
                <a:latin typeface="Helvetica" panose="020B0604020202020204" pitchFamily="34" charset="0"/>
                <a:cs typeface="Helvetica" panose="020B0604020202020204" pitchFamily="34" charset="0"/>
              </a:rPr>
              <a:t>The percentage of interactions when a female hummingbird was either aggressive or submissive. The chaser was the aggressive individual, with the one being chased as the submissive individual. Each interaction between hummingbirds were recorded individually. The percentage of those chasing versus those being chased was totaled. </a:t>
            </a:r>
          </a:p>
        </p:txBody>
      </p:sp>
      <p:sp>
        <p:nvSpPr>
          <p:cNvPr id="81" name="TextBox 80"/>
          <p:cNvSpPr txBox="1"/>
          <p:nvPr/>
        </p:nvSpPr>
        <p:spPr>
          <a:xfrm>
            <a:off x="25222200" y="22836350"/>
            <a:ext cx="5181600" cy="5016758"/>
          </a:xfrm>
          <a:prstGeom prst="rect">
            <a:avLst/>
          </a:prstGeom>
          <a:solidFill>
            <a:schemeClr val="bg1"/>
          </a:solidFill>
          <a:ln>
            <a:noFill/>
          </a:ln>
        </p:spPr>
        <p:txBody>
          <a:bodyPr wrap="square" rtlCol="0">
            <a:spAutoFit/>
          </a:bodyPr>
          <a:lstStyle/>
          <a:p>
            <a:pPr algn="ctr" defTabSz="914400" fontAlgn="base">
              <a:spcBef>
                <a:spcPct val="0"/>
              </a:spcBef>
              <a:spcAft>
                <a:spcPct val="0"/>
              </a:spcAft>
            </a:pPr>
            <a:r>
              <a:rPr lang="en-US" sz="4000" b="1" dirty="0">
                <a:solidFill>
                  <a:schemeClr val="accent2">
                    <a:lumMod val="75000"/>
                  </a:schemeClr>
                </a:solidFill>
                <a:latin typeface="Helvetica" charset="0"/>
                <a:ea typeface="ＭＳ Ｐゴシック" charset="0"/>
              </a:rPr>
              <a:t>The endemic Talamanca hummingbirds (</a:t>
            </a:r>
            <a:r>
              <a:rPr lang="en-US" sz="4000" b="1" i="1" dirty="0">
                <a:solidFill>
                  <a:schemeClr val="accent2">
                    <a:lumMod val="75000"/>
                  </a:schemeClr>
                </a:solidFill>
                <a:latin typeface="Helvetica" charset="0"/>
                <a:ea typeface="ＭＳ Ｐゴシック" charset="0"/>
              </a:rPr>
              <a:t>E. spectabilis</a:t>
            </a:r>
            <a:r>
              <a:rPr lang="en-US" sz="4000" b="1" dirty="0">
                <a:solidFill>
                  <a:schemeClr val="accent2">
                    <a:lumMod val="75000"/>
                  </a:schemeClr>
                </a:solidFill>
                <a:latin typeface="Helvetica" charset="0"/>
                <a:ea typeface="ＭＳ Ｐゴシック" charset="0"/>
              </a:rPr>
              <a:t>) were the most aggressive out of the five species observed, no matter the sex.</a:t>
            </a:r>
            <a:endParaRPr lang="en-US" sz="4000" b="1" baseline="30000" dirty="0">
              <a:solidFill>
                <a:schemeClr val="accent2">
                  <a:lumMod val="75000"/>
                </a:schemeClr>
              </a:solidFill>
              <a:latin typeface="Helvetica" charset="0"/>
              <a:ea typeface="ＭＳ Ｐゴシック" charset="0"/>
            </a:endParaRPr>
          </a:p>
        </p:txBody>
      </p:sp>
      <p:sp>
        <p:nvSpPr>
          <p:cNvPr id="42" name="Text Box 16"/>
          <p:cNvSpPr txBox="1">
            <a:spLocks noChangeArrowheads="1"/>
          </p:cNvSpPr>
          <p:nvPr/>
        </p:nvSpPr>
        <p:spPr bwMode="auto">
          <a:xfrm>
            <a:off x="30807660" y="28681680"/>
            <a:ext cx="7162800" cy="3779520"/>
          </a:xfrm>
          <a:prstGeom prst="rect">
            <a:avLst/>
          </a:prstGeom>
          <a:solidFill>
            <a:srgbClr val="FFFFFF">
              <a:lumMod val="85000"/>
            </a:srgbClr>
          </a:solidFill>
          <a:ln>
            <a:noFill/>
          </a:ln>
          <a:extLst/>
        </p:spPr>
        <p:txBody>
          <a:bodyPr lIns="274320" tIns="91440" rIns="274320" bIns="91440"/>
          <a:lstStyle>
            <a:lvl1pPr eaLnBrk="0" hangingPunct="0">
              <a:defRPr sz="3200">
                <a:solidFill>
                  <a:schemeClr val="tx1"/>
                </a:solidFill>
                <a:latin typeface="Helvetica" charset="0"/>
                <a:ea typeface="ＭＳ Ｐゴシック" charset="0"/>
                <a:cs typeface="ＭＳ Ｐゴシック" charset="0"/>
              </a:defRPr>
            </a:lvl1pPr>
            <a:lvl2pPr marL="742950" indent="-285750" eaLnBrk="0" hangingPunct="0">
              <a:defRPr sz="3200">
                <a:solidFill>
                  <a:schemeClr val="tx1"/>
                </a:solidFill>
                <a:latin typeface="Helvetica" charset="0"/>
                <a:ea typeface="ＭＳ Ｐゴシック" charset="0"/>
              </a:defRPr>
            </a:lvl2pPr>
            <a:lvl3pPr marL="1143000" indent="-228600" eaLnBrk="0" hangingPunct="0">
              <a:defRPr sz="3200">
                <a:solidFill>
                  <a:schemeClr val="tx1"/>
                </a:solidFill>
                <a:latin typeface="Helvetica" charset="0"/>
                <a:ea typeface="ＭＳ Ｐゴシック" charset="0"/>
              </a:defRPr>
            </a:lvl3pPr>
            <a:lvl4pPr marL="1600200" indent="-228600" eaLnBrk="0" hangingPunct="0">
              <a:defRPr sz="3200">
                <a:solidFill>
                  <a:schemeClr val="tx1"/>
                </a:solidFill>
                <a:latin typeface="Helvetica" charset="0"/>
                <a:ea typeface="ＭＳ Ｐゴシック" charset="0"/>
              </a:defRPr>
            </a:lvl4pPr>
            <a:lvl5pPr marL="2057400" indent="-228600" eaLnBrk="0" hangingPunct="0">
              <a:defRPr sz="3200">
                <a:solidFill>
                  <a:schemeClr val="tx1"/>
                </a:solidFill>
                <a:latin typeface="Helvetica" charset="0"/>
                <a:ea typeface="ＭＳ Ｐゴシック" charset="0"/>
              </a:defRPr>
            </a:lvl5pPr>
            <a:lvl6pPr marL="2514600" indent="-228600" eaLnBrk="0" fontAlgn="base" hangingPunct="0">
              <a:spcBef>
                <a:spcPct val="0"/>
              </a:spcBef>
              <a:spcAft>
                <a:spcPct val="0"/>
              </a:spcAft>
              <a:defRPr sz="3200">
                <a:solidFill>
                  <a:schemeClr val="tx1"/>
                </a:solidFill>
                <a:latin typeface="Helvetica" charset="0"/>
                <a:ea typeface="ＭＳ Ｐゴシック" charset="0"/>
              </a:defRPr>
            </a:lvl6pPr>
            <a:lvl7pPr marL="2971800" indent="-228600" eaLnBrk="0" fontAlgn="base" hangingPunct="0">
              <a:spcBef>
                <a:spcPct val="0"/>
              </a:spcBef>
              <a:spcAft>
                <a:spcPct val="0"/>
              </a:spcAft>
              <a:defRPr sz="3200">
                <a:solidFill>
                  <a:schemeClr val="tx1"/>
                </a:solidFill>
                <a:latin typeface="Helvetica" charset="0"/>
                <a:ea typeface="ＭＳ Ｐゴシック" charset="0"/>
              </a:defRPr>
            </a:lvl7pPr>
            <a:lvl8pPr marL="3429000" indent="-228600" eaLnBrk="0" fontAlgn="base" hangingPunct="0">
              <a:spcBef>
                <a:spcPct val="0"/>
              </a:spcBef>
              <a:spcAft>
                <a:spcPct val="0"/>
              </a:spcAft>
              <a:defRPr sz="3200">
                <a:solidFill>
                  <a:schemeClr val="tx1"/>
                </a:solidFill>
                <a:latin typeface="Helvetica" charset="0"/>
                <a:ea typeface="ＭＳ Ｐゴシック" charset="0"/>
              </a:defRPr>
            </a:lvl8pPr>
            <a:lvl9pPr marL="3886200" indent="-228600" eaLnBrk="0" fontAlgn="base" hangingPunct="0">
              <a:spcBef>
                <a:spcPct val="0"/>
              </a:spcBef>
              <a:spcAft>
                <a:spcPct val="0"/>
              </a:spcAft>
              <a:defRPr sz="3200">
                <a:solidFill>
                  <a:schemeClr val="tx1"/>
                </a:solidFill>
                <a:latin typeface="Helvetica" charset="0"/>
                <a:ea typeface="ＭＳ Ｐゴシック" charset="0"/>
              </a:defRPr>
            </a:lvl9pPr>
          </a:lstStyle>
          <a:p>
            <a:pPr marL="0" marR="0" lvl="0" indent="0" algn="ctr" defTabSz="914400" eaLnBrk="1" fontAlgn="base" latinLnBrk="0" hangingPunct="1">
              <a:lnSpc>
                <a:spcPct val="100000"/>
              </a:lnSpc>
              <a:spcBef>
                <a:spcPct val="50000"/>
              </a:spcBef>
              <a:spcAft>
                <a:spcPct val="0"/>
              </a:spcAft>
              <a:buClrTx/>
              <a:buSzTx/>
              <a:buFontTx/>
              <a:buNone/>
              <a:tabLst/>
              <a:defRPr/>
            </a:pPr>
            <a:r>
              <a:rPr lang="en-US" b="1" kern="0" dirty="0">
                <a:solidFill>
                  <a:srgbClr val="000000"/>
                </a:solidFill>
              </a:rPr>
              <a:t>References</a:t>
            </a:r>
          </a:p>
          <a:p>
            <a:pPr lvl="0" defTabSz="914400" eaLnBrk="1" fontAlgn="base" hangingPunct="1">
              <a:spcBef>
                <a:spcPct val="10000"/>
              </a:spcBef>
              <a:spcAft>
                <a:spcPct val="0"/>
              </a:spcAft>
              <a:defRPr/>
            </a:pPr>
            <a:endParaRPr lang="en-US" sz="1600" baseline="30000" dirty="0"/>
          </a:p>
          <a:p>
            <a:pPr lvl="0" defTabSz="914400" eaLnBrk="1" fontAlgn="base" hangingPunct="1">
              <a:spcBef>
                <a:spcPct val="10000"/>
              </a:spcBef>
              <a:spcAft>
                <a:spcPct val="0"/>
              </a:spcAft>
              <a:defRPr/>
            </a:pPr>
            <a:r>
              <a:rPr lang="en-US" sz="1800" baseline="30000" dirty="0"/>
              <a:t>1</a:t>
            </a:r>
            <a:r>
              <a:rPr lang="en-US" sz="1800" dirty="0"/>
              <a:t>Garrigues, R., &amp; Dean, R. (2014). </a:t>
            </a:r>
            <a:r>
              <a:rPr lang="en-US" sz="1800" i="1" dirty="0"/>
              <a:t>Birds of Costa Rica: A field 	guide </a:t>
            </a:r>
            <a:r>
              <a:rPr lang="en-US" sz="1800" dirty="0"/>
              <a:t>(2nd ed.). London: </a:t>
            </a:r>
            <a:r>
              <a:rPr lang="en-US" sz="1800"/>
              <a:t>Chri</a:t>
            </a:r>
            <a:endParaRPr lang="en-US" sz="1800" baseline="30000" dirty="0"/>
          </a:p>
          <a:p>
            <a:pPr lvl="0" defTabSz="914400" eaLnBrk="1" fontAlgn="base" hangingPunct="1">
              <a:spcBef>
                <a:spcPct val="10000"/>
              </a:spcBef>
              <a:spcAft>
                <a:spcPct val="0"/>
              </a:spcAft>
              <a:defRPr/>
            </a:pPr>
            <a:r>
              <a:rPr lang="en-US" sz="1800" baseline="30000" dirty="0"/>
              <a:t>2</a:t>
            </a:r>
            <a:r>
              <a:rPr lang="en-US" sz="1800" dirty="0"/>
              <a:t>Hobbs, M. and T. S. Schulenberg (2017). Lesser 	Violetear (</a:t>
            </a:r>
            <a:r>
              <a:rPr lang="en-US" sz="1800" i="1" dirty="0"/>
              <a:t>Colibri 	cyanotus</a:t>
            </a:r>
            <a:r>
              <a:rPr lang="en-US" sz="1800" dirty="0"/>
              <a:t>), version 1.0. In Neotropical 	Birds Online (T. S. Schulenberg, Editor). Cornell Lab of 	Ornithology, Ithaca, NY, USA. </a:t>
            </a:r>
          </a:p>
          <a:p>
            <a:pPr lvl="0" defTabSz="914400" eaLnBrk="1" fontAlgn="base" hangingPunct="1">
              <a:spcBef>
                <a:spcPct val="10000"/>
              </a:spcBef>
              <a:spcAft>
                <a:spcPct val="0"/>
              </a:spcAft>
              <a:defRPr/>
            </a:pPr>
            <a:r>
              <a:rPr lang="en-US" sz="1800" dirty="0"/>
              <a:t>	</a:t>
            </a:r>
            <a:r>
              <a:rPr lang="en-US" sz="1800" dirty="0">
                <a:hlinkClick r:id="rId6"/>
              </a:rPr>
              <a:t>https://doi.org/10.2173/nb.lesvio1.01</a:t>
            </a:r>
            <a:endParaRPr lang="en-US" sz="1800" dirty="0"/>
          </a:p>
          <a:p>
            <a:pPr defTabSz="914400" eaLnBrk="1" fontAlgn="base" hangingPunct="1">
              <a:spcBef>
                <a:spcPct val="10000"/>
              </a:spcBef>
              <a:spcAft>
                <a:spcPct val="0"/>
              </a:spcAft>
              <a:defRPr/>
            </a:pPr>
            <a:r>
              <a:rPr lang="en-US" sz="1800" baseline="30000" dirty="0"/>
              <a:t>3</a:t>
            </a:r>
            <a:r>
              <a:rPr lang="en-US" sz="1800" dirty="0"/>
              <a:t>Hummingbird Behaviors. (n.d.). Retrieved July 30, 2018, from 	http://</a:t>
            </a:r>
            <a:r>
              <a:rPr lang="en-US" sz="1800" dirty="0" err="1"/>
              <a:t>www.hummingbirdsplus.org</a:t>
            </a:r>
            <a:r>
              <a:rPr lang="en-US" sz="1800" dirty="0"/>
              <a:t>/facts/behaviors/#</a:t>
            </a:r>
          </a:p>
          <a:p>
            <a:pPr lvl="0" defTabSz="914400" eaLnBrk="1" fontAlgn="base" hangingPunct="1">
              <a:spcBef>
                <a:spcPct val="10000"/>
              </a:spcBef>
              <a:spcAft>
                <a:spcPct val="0"/>
              </a:spcAft>
              <a:defRPr/>
            </a:pPr>
            <a:endParaRPr lang="en-US" sz="1600" dirty="0"/>
          </a:p>
          <a:p>
            <a:pPr lvl="0" defTabSz="914400" eaLnBrk="1" fontAlgn="base" hangingPunct="1">
              <a:spcBef>
                <a:spcPct val="10000"/>
              </a:spcBef>
              <a:spcAft>
                <a:spcPct val="0"/>
              </a:spcAft>
              <a:defRPr/>
            </a:pPr>
            <a:endParaRPr kumimoji="0" lang="en-US" sz="1600" b="0" i="0" u="none" strike="noStrike" kern="0" cap="none" spc="0" normalizeH="0" noProof="0" dirty="0">
              <a:ln>
                <a:noFill/>
              </a:ln>
              <a:solidFill>
                <a:srgbClr val="000000"/>
              </a:solidFill>
              <a:effectLst/>
              <a:uLnTx/>
              <a:uFillTx/>
              <a:latin typeface="Helvetica" pitchFamily="34" charset="0"/>
              <a:ea typeface="ＭＳ Ｐゴシック" charset="0"/>
              <a:cs typeface="Helvetica" pitchFamily="34" charset="0"/>
            </a:endParaRPr>
          </a:p>
        </p:txBody>
      </p:sp>
      <p:pic>
        <p:nvPicPr>
          <p:cNvPr id="4" name="Picture 4" descr="A close up of a sign&#10;&#10;Description generated with very high confidence">
            <a:extLst>
              <a:ext uri="{FF2B5EF4-FFF2-40B4-BE49-F238E27FC236}">
                <a16:creationId xmlns:a16="http://schemas.microsoft.com/office/drawing/2014/main" id="{5B1023CE-8817-43C6-B8CE-1ACB6DC61A08}"/>
              </a:ext>
            </a:extLst>
          </p:cNvPr>
          <p:cNvPicPr>
            <a:picLocks noChangeAspect="1"/>
          </p:cNvPicPr>
          <p:nvPr/>
        </p:nvPicPr>
        <p:blipFill>
          <a:blip r:embed="rId7"/>
          <a:stretch>
            <a:fillRect/>
          </a:stretch>
        </p:blipFill>
        <p:spPr>
          <a:xfrm>
            <a:off x="984331" y="614840"/>
            <a:ext cx="6222594" cy="4060161"/>
          </a:xfrm>
          <a:prstGeom prst="rect">
            <a:avLst/>
          </a:prstGeom>
        </p:spPr>
      </p:pic>
      <p:pic>
        <p:nvPicPr>
          <p:cNvPr id="2" name="Picture 4">
            <a:extLst>
              <a:ext uri="{FF2B5EF4-FFF2-40B4-BE49-F238E27FC236}">
                <a16:creationId xmlns:a16="http://schemas.microsoft.com/office/drawing/2014/main" id="{8840C352-B4F8-4F5B-BC5D-1C8C50B8DD38}"/>
              </a:ext>
            </a:extLst>
          </p:cNvPr>
          <p:cNvPicPr>
            <a:picLocks noChangeAspect="1"/>
          </p:cNvPicPr>
          <p:nvPr/>
        </p:nvPicPr>
        <p:blipFill>
          <a:blip r:embed="rId8"/>
          <a:stretch>
            <a:fillRect/>
          </a:stretch>
        </p:blipFill>
        <p:spPr>
          <a:xfrm>
            <a:off x="30346853" y="-198578"/>
            <a:ext cx="7118327" cy="6133974"/>
          </a:xfrm>
          <a:prstGeom prst="rect">
            <a:avLst/>
          </a:prstGeom>
        </p:spPr>
      </p:pic>
      <p:graphicFrame>
        <p:nvGraphicFramePr>
          <p:cNvPr id="26" name="Chart 25">
            <a:extLst>
              <a:ext uri="{FF2B5EF4-FFF2-40B4-BE49-F238E27FC236}">
                <a16:creationId xmlns:a16="http://schemas.microsoft.com/office/drawing/2014/main" id="{00000000-0008-0000-0000-000008000000}"/>
              </a:ext>
            </a:extLst>
          </p:cNvPr>
          <p:cNvGraphicFramePr>
            <a:graphicFrameLocks/>
          </p:cNvGraphicFramePr>
          <p:nvPr>
            <p:extLst>
              <p:ext uri="{D42A27DB-BD31-4B8C-83A1-F6EECF244321}">
                <p14:modId xmlns:p14="http://schemas.microsoft.com/office/powerpoint/2010/main" val="4164492122"/>
              </p:ext>
            </p:extLst>
          </p:nvPr>
        </p:nvGraphicFramePr>
        <p:xfrm>
          <a:off x="9974579" y="22021801"/>
          <a:ext cx="14436091" cy="10270244"/>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27" name="Chart 26">
            <a:extLst>
              <a:ext uri="{FF2B5EF4-FFF2-40B4-BE49-F238E27FC236}">
                <a16:creationId xmlns:a16="http://schemas.microsoft.com/office/drawing/2014/main" id="{00000000-0008-0000-0000-00000A000000}"/>
              </a:ext>
            </a:extLst>
          </p:cNvPr>
          <p:cNvGraphicFramePr>
            <a:graphicFrameLocks/>
          </p:cNvGraphicFramePr>
          <p:nvPr>
            <p:extLst>
              <p:ext uri="{D42A27DB-BD31-4B8C-83A1-F6EECF244321}">
                <p14:modId xmlns:p14="http://schemas.microsoft.com/office/powerpoint/2010/main" val="598994503"/>
              </p:ext>
            </p:extLst>
          </p:nvPr>
        </p:nvGraphicFramePr>
        <p:xfrm>
          <a:off x="9829800" y="9662848"/>
          <a:ext cx="10363200" cy="7881621"/>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28" name="Chart 27">
            <a:extLst>
              <a:ext uri="{FF2B5EF4-FFF2-40B4-BE49-F238E27FC236}">
                <a16:creationId xmlns:a16="http://schemas.microsoft.com/office/drawing/2014/main" id="{00000000-0008-0000-0000-000009000000}"/>
              </a:ext>
            </a:extLst>
          </p:cNvPr>
          <p:cNvGraphicFramePr>
            <a:graphicFrameLocks/>
          </p:cNvGraphicFramePr>
          <p:nvPr>
            <p:extLst>
              <p:ext uri="{D42A27DB-BD31-4B8C-83A1-F6EECF244321}">
                <p14:modId xmlns:p14="http://schemas.microsoft.com/office/powerpoint/2010/main" val="3368947070"/>
              </p:ext>
            </p:extLst>
          </p:nvPr>
        </p:nvGraphicFramePr>
        <p:xfrm>
          <a:off x="20193000" y="9662848"/>
          <a:ext cx="9803131" cy="7881621"/>
        </p:xfrm>
        <a:graphic>
          <a:graphicData uri="http://schemas.openxmlformats.org/drawingml/2006/chart">
            <c:chart xmlns:c="http://schemas.openxmlformats.org/drawingml/2006/chart" xmlns:r="http://schemas.openxmlformats.org/officeDocument/2006/relationships" r:id="rId11"/>
          </a:graphicData>
        </a:graphic>
      </p:graphicFrame>
      <p:pic>
        <p:nvPicPr>
          <p:cNvPr id="6" name="Picture 5">
            <a:extLst>
              <a:ext uri="{FF2B5EF4-FFF2-40B4-BE49-F238E27FC236}">
                <a16:creationId xmlns:a16="http://schemas.microsoft.com/office/drawing/2014/main" id="{18193AF6-C7C3-854F-B986-7E1F7970D22D}"/>
              </a:ext>
            </a:extLst>
          </p:cNvPr>
          <p:cNvPicPr>
            <a:picLocks noChangeAspect="1"/>
          </p:cNvPicPr>
          <p:nvPr/>
        </p:nvPicPr>
        <p:blipFill rotWithShape="1">
          <a:blip r:embed="rId12">
            <a:extLst>
              <a:ext uri="{28A0092B-C50C-407E-A947-70E740481C1C}">
                <a14:useLocalDpi xmlns:a14="http://schemas.microsoft.com/office/drawing/2010/main" val="0"/>
              </a:ext>
            </a:extLst>
          </a:blip>
          <a:srcRect l="20471" t="26372" r="32070" b="9627"/>
          <a:stretch/>
        </p:blipFill>
        <p:spPr>
          <a:xfrm>
            <a:off x="731740" y="28388913"/>
            <a:ext cx="3541892" cy="3582318"/>
          </a:xfrm>
          <a:prstGeom prst="rect">
            <a:avLst/>
          </a:prstGeom>
        </p:spPr>
      </p:pic>
      <p:pic>
        <p:nvPicPr>
          <p:cNvPr id="35" name="Picture 34">
            <a:extLst>
              <a:ext uri="{FF2B5EF4-FFF2-40B4-BE49-F238E27FC236}">
                <a16:creationId xmlns:a16="http://schemas.microsoft.com/office/drawing/2014/main" id="{496D3532-E313-BA47-BA62-A3BA85CB1674}"/>
              </a:ext>
            </a:extLst>
          </p:cNvPr>
          <p:cNvPicPr>
            <a:picLocks noChangeAspect="1"/>
          </p:cNvPicPr>
          <p:nvPr/>
        </p:nvPicPr>
        <p:blipFill rotWithShape="1">
          <a:blip r:embed="rId13">
            <a:extLst>
              <a:ext uri="{28A0092B-C50C-407E-A947-70E740481C1C}">
                <a14:useLocalDpi xmlns:a14="http://schemas.microsoft.com/office/drawing/2010/main" val="0"/>
              </a:ext>
            </a:extLst>
          </a:blip>
          <a:srcRect l="4556" t="36391" r="26258" b="17961"/>
          <a:stretch/>
        </p:blipFill>
        <p:spPr>
          <a:xfrm>
            <a:off x="4741044" y="28388912"/>
            <a:ext cx="4072031" cy="3582318"/>
          </a:xfrm>
          <a:prstGeom prst="rect">
            <a:avLst/>
          </a:prstGeom>
        </p:spPr>
      </p:pic>
      <p:pic>
        <p:nvPicPr>
          <p:cNvPr id="14" name="Picture 13">
            <a:extLst>
              <a:ext uri="{FF2B5EF4-FFF2-40B4-BE49-F238E27FC236}">
                <a16:creationId xmlns:a16="http://schemas.microsoft.com/office/drawing/2014/main" id="{B3070D7B-A2FE-1042-9BD9-7A682A15AA6C}"/>
              </a:ext>
            </a:extLst>
          </p:cNvPr>
          <p:cNvPicPr>
            <a:picLocks noChangeAspect="1"/>
          </p:cNvPicPr>
          <p:nvPr/>
        </p:nvPicPr>
        <p:blipFill rotWithShape="1">
          <a:blip r:embed="rId14">
            <a:extLst>
              <a:ext uri="{28A0092B-C50C-407E-A947-70E740481C1C}">
                <a14:useLocalDpi xmlns:a14="http://schemas.microsoft.com/office/drawing/2010/main" val="0"/>
              </a:ext>
            </a:extLst>
          </a:blip>
          <a:srcRect l="22667" t="15996" r="28703" b="49072"/>
          <a:stretch/>
        </p:blipFill>
        <p:spPr>
          <a:xfrm>
            <a:off x="32202596" y="21107401"/>
            <a:ext cx="5091422" cy="4876292"/>
          </a:xfrm>
          <a:prstGeom prst="rect">
            <a:avLst/>
          </a:prstGeom>
        </p:spPr>
      </p:pic>
    </p:spTree>
    <p:extLst>
      <p:ext uri="{BB962C8B-B14F-4D97-AF65-F5344CB8AC3E}">
        <p14:creationId xmlns:p14="http://schemas.microsoft.com/office/powerpoint/2010/main" val="3718521422"/>
      </p:ext>
    </p:extLst>
  </p:cSld>
  <p:clrMapOvr>
    <a:masterClrMapping/>
  </p:clrMapOvr>
</p:sld>
</file>

<file path=ppt/theme/theme1.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1786</TotalTime>
  <Words>678</Words>
  <Application>Microsoft Macintosh PowerPoint</Application>
  <PresentationFormat>Custom</PresentationFormat>
  <Paragraphs>61</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ＭＳ Ｐゴシック</vt:lpstr>
      <vt:lpstr>Arial</vt:lpstr>
      <vt:lpstr>Calibri</vt:lpstr>
      <vt:lpstr>Calibri Light</vt:lpstr>
      <vt:lpstr>Helvetica</vt:lpstr>
      <vt:lpstr>Times New Roman</vt:lpstr>
      <vt:lpstr>Office Theme</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UMN</dc:creator>
  <cp:lastModifiedBy>Crystal Sauder</cp:lastModifiedBy>
  <cp:revision>13</cp:revision>
  <dcterms:modified xsi:type="dcterms:W3CDTF">2018-09-11T16:04:01Z</dcterms:modified>
</cp:coreProperties>
</file>