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Average" panose="02000503040000020003" pitchFamily="2" charset="77"/>
      <p:regular r:id="rId16"/>
    </p:embeddedFont>
    <p:embeddedFont>
      <p:font typeface="Oswald" pitchFamily="2" charset="77"/>
      <p:regular r:id="rId17"/>
      <p:bold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3"/>
    <p:restoredTop sz="94696"/>
  </p:normalViewPr>
  <p:slideViewPr>
    <p:cSldViewPr snapToGrid="0">
      <p:cViewPr varScale="1">
        <p:scale>
          <a:sx n="81" d="100"/>
          <a:sy n="81" d="100"/>
        </p:scale>
        <p:origin x="184" y="112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45acdad33b_0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45acdad33b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45acdad33b_0_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45acdad33b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4843a001f9_0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4843a001f9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45acdad33b_0_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45acdad33b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48439fff4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48439fff4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45acdad33b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45acdad33b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48439fff4b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48439fff4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45acdad33b_0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45acdad33b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45acdad33b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45acdad33b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45acdad33b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45acdad33b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45acdad33b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45acdad33b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45acdad33b_0_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45acdad33b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671258" y="990800"/>
            <a:ext cx="7801500" cy="1730100"/>
          </a:xfrm>
          <a:prstGeom prst="rect">
            <a:avLst/>
          </a:prstGeom>
        </p:spPr>
        <p:txBody>
          <a:bodyPr spcFirstLastPara="1" wrap="square" lIns="91425" tIns="91425" rIns="91425" bIns="91425" anchor="b" anchorCtr="0"/>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5" name="Google Shape;15;p2"/>
          <p:cNvSpPr txBox="1">
            <a:spLocks noGrp="1"/>
          </p:cNvSpPr>
          <p:nvPr>
            <p:ph type="subTitle" idx="1"/>
          </p:nvPr>
        </p:nvSpPr>
        <p:spPr>
          <a:xfrm>
            <a:off x="671250" y="3174876"/>
            <a:ext cx="78015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 name="Google Shape;16;p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11"/>
          <p:cNvSpPr txBox="1">
            <a:spLocks noGrp="1"/>
          </p:cNvSpPr>
          <p:nvPr>
            <p:ph type="title" hasCustomPrompt="1"/>
          </p:nvPr>
        </p:nvSpPr>
        <p:spPr>
          <a:xfrm>
            <a:off x="311700" y="1255275"/>
            <a:ext cx="8520600" cy="18906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2" name="Google Shape;52;p11"/>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1">
  <p:cSld name="AUTOLAYOUT_1">
    <p:bg>
      <p:bgPr>
        <a:solidFill>
          <a:srgbClr val="FFFFFF"/>
        </a:solidFill>
        <a:effectLst/>
      </p:bgPr>
    </p:bg>
    <p:spTree>
      <p:nvGrpSpPr>
        <p:cNvPr id="1" name="Shape 55"/>
        <p:cNvGrpSpPr/>
        <p:nvPr/>
      </p:nvGrpSpPr>
      <p:grpSpPr>
        <a:xfrm>
          <a:off x="0" y="0"/>
          <a:ext cx="0" cy="0"/>
          <a:chOff x="0" y="0"/>
          <a:chExt cx="0" cy="0"/>
        </a:xfrm>
      </p:grpSpPr>
      <p:sp>
        <p:nvSpPr>
          <p:cNvPr id="56" name="Google Shape;56;p13"/>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txBox="1">
            <a:spLocks noGrp="1"/>
          </p:cNvSpPr>
          <p:nvPr>
            <p:ph type="title"/>
          </p:nvPr>
        </p:nvSpPr>
        <p:spPr>
          <a:xfrm>
            <a:off x="291875" y="406900"/>
            <a:ext cx="4813500" cy="13887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Clr>
                <a:schemeClr val="dk1"/>
              </a:buClr>
              <a:buSzPts val="3000"/>
              <a:buNone/>
              <a:defRPr sz="3000" b="1">
                <a:solidFill>
                  <a:srgbClr val="2D3142"/>
                </a:solidFill>
              </a:defRPr>
            </a:lvl1pPr>
            <a:lvl2pPr lvl="1" algn="l">
              <a:lnSpc>
                <a:spcPct val="100000"/>
              </a:lnSpc>
              <a:spcBef>
                <a:spcPts val="0"/>
              </a:spcBef>
              <a:spcAft>
                <a:spcPts val="0"/>
              </a:spcAft>
              <a:buClr>
                <a:schemeClr val="dk1"/>
              </a:buClr>
              <a:buSzPts val="3000"/>
              <a:buNone/>
              <a:defRPr sz="3000" b="1">
                <a:solidFill>
                  <a:srgbClr val="2D3142"/>
                </a:solidFill>
              </a:defRPr>
            </a:lvl2pPr>
            <a:lvl3pPr lvl="2" algn="l">
              <a:lnSpc>
                <a:spcPct val="100000"/>
              </a:lnSpc>
              <a:spcBef>
                <a:spcPts val="0"/>
              </a:spcBef>
              <a:spcAft>
                <a:spcPts val="0"/>
              </a:spcAft>
              <a:buClr>
                <a:schemeClr val="dk1"/>
              </a:buClr>
              <a:buSzPts val="3000"/>
              <a:buNone/>
              <a:defRPr sz="3000" b="1">
                <a:solidFill>
                  <a:srgbClr val="2D3142"/>
                </a:solidFill>
              </a:defRPr>
            </a:lvl3pPr>
            <a:lvl4pPr lvl="3" algn="l">
              <a:lnSpc>
                <a:spcPct val="100000"/>
              </a:lnSpc>
              <a:spcBef>
                <a:spcPts val="0"/>
              </a:spcBef>
              <a:spcAft>
                <a:spcPts val="0"/>
              </a:spcAft>
              <a:buClr>
                <a:schemeClr val="dk1"/>
              </a:buClr>
              <a:buSzPts val="3000"/>
              <a:buNone/>
              <a:defRPr sz="3000" b="1">
                <a:solidFill>
                  <a:srgbClr val="2D3142"/>
                </a:solidFill>
              </a:defRPr>
            </a:lvl4pPr>
            <a:lvl5pPr lvl="4" algn="l">
              <a:lnSpc>
                <a:spcPct val="100000"/>
              </a:lnSpc>
              <a:spcBef>
                <a:spcPts val="0"/>
              </a:spcBef>
              <a:spcAft>
                <a:spcPts val="0"/>
              </a:spcAft>
              <a:buClr>
                <a:schemeClr val="dk1"/>
              </a:buClr>
              <a:buSzPts val="3000"/>
              <a:buNone/>
              <a:defRPr sz="3000" b="1">
                <a:solidFill>
                  <a:srgbClr val="2D3142"/>
                </a:solidFill>
              </a:defRPr>
            </a:lvl5pPr>
            <a:lvl6pPr lvl="5" algn="l">
              <a:lnSpc>
                <a:spcPct val="100000"/>
              </a:lnSpc>
              <a:spcBef>
                <a:spcPts val="0"/>
              </a:spcBef>
              <a:spcAft>
                <a:spcPts val="0"/>
              </a:spcAft>
              <a:buClr>
                <a:schemeClr val="dk1"/>
              </a:buClr>
              <a:buSzPts val="3000"/>
              <a:buNone/>
              <a:defRPr sz="3000" b="1">
                <a:solidFill>
                  <a:srgbClr val="2D3142"/>
                </a:solidFill>
              </a:defRPr>
            </a:lvl6pPr>
            <a:lvl7pPr lvl="6" algn="l">
              <a:lnSpc>
                <a:spcPct val="100000"/>
              </a:lnSpc>
              <a:spcBef>
                <a:spcPts val="0"/>
              </a:spcBef>
              <a:spcAft>
                <a:spcPts val="0"/>
              </a:spcAft>
              <a:buClr>
                <a:schemeClr val="dk1"/>
              </a:buClr>
              <a:buSzPts val="3000"/>
              <a:buNone/>
              <a:defRPr sz="3000" b="1">
                <a:solidFill>
                  <a:srgbClr val="2D3142"/>
                </a:solidFill>
              </a:defRPr>
            </a:lvl7pPr>
            <a:lvl8pPr lvl="7" algn="l">
              <a:lnSpc>
                <a:spcPct val="100000"/>
              </a:lnSpc>
              <a:spcBef>
                <a:spcPts val="0"/>
              </a:spcBef>
              <a:spcAft>
                <a:spcPts val="0"/>
              </a:spcAft>
              <a:buClr>
                <a:schemeClr val="dk1"/>
              </a:buClr>
              <a:buSzPts val="3000"/>
              <a:buNone/>
              <a:defRPr sz="3000" b="1">
                <a:solidFill>
                  <a:srgbClr val="2D3142"/>
                </a:solidFill>
              </a:defRPr>
            </a:lvl8pPr>
            <a:lvl9pPr lvl="8" algn="l">
              <a:lnSpc>
                <a:spcPct val="100000"/>
              </a:lnSpc>
              <a:spcBef>
                <a:spcPts val="0"/>
              </a:spcBef>
              <a:spcAft>
                <a:spcPts val="0"/>
              </a:spcAft>
              <a:buClr>
                <a:schemeClr val="dk1"/>
              </a:buClr>
              <a:buSzPts val="3000"/>
              <a:buNone/>
              <a:defRPr sz="3000" b="1">
                <a:solidFill>
                  <a:srgbClr val="2D3142"/>
                </a:solidFill>
              </a:defRPr>
            </a:lvl9pPr>
          </a:lstStyle>
          <a:p>
            <a:endParaRPr/>
          </a:p>
        </p:txBody>
      </p:sp>
      <p:sp>
        <p:nvSpPr>
          <p:cNvPr id="58" name="Google Shape;58;p13"/>
          <p:cNvSpPr txBox="1">
            <a:spLocks noGrp="1"/>
          </p:cNvSpPr>
          <p:nvPr>
            <p:ph type="body" idx="1"/>
          </p:nvPr>
        </p:nvSpPr>
        <p:spPr>
          <a:xfrm>
            <a:off x="291975" y="1854951"/>
            <a:ext cx="4813500" cy="2577000"/>
          </a:xfrm>
          <a:prstGeom prst="rect">
            <a:avLst/>
          </a:prstGeom>
          <a:noFill/>
        </p:spPr>
        <p:txBody>
          <a:bodyPr spcFirstLastPara="1" wrap="square" lIns="91425" tIns="91425" rIns="91425" bIns="91425" anchor="t" anchorCtr="0"/>
          <a:lstStyle>
            <a:lvl1pPr marL="457200" lvl="0" indent="-330200" algn="l">
              <a:lnSpc>
                <a:spcPct val="115000"/>
              </a:lnSpc>
              <a:spcBef>
                <a:spcPts val="0"/>
              </a:spcBef>
              <a:spcAft>
                <a:spcPts val="0"/>
              </a:spcAft>
              <a:buClr>
                <a:schemeClr val="dk2"/>
              </a:buClr>
              <a:buSzPts val="1600"/>
              <a:buChar char="●"/>
              <a:defRPr sz="1600">
                <a:solidFill>
                  <a:schemeClr val="dk2"/>
                </a:solidFill>
              </a:defRPr>
            </a:lvl1pPr>
            <a:lvl2pPr marL="914400" lvl="1" indent="-317500" algn="l">
              <a:lnSpc>
                <a:spcPct val="115000"/>
              </a:lnSpc>
              <a:spcBef>
                <a:spcPts val="1600"/>
              </a:spcBef>
              <a:spcAft>
                <a:spcPts val="0"/>
              </a:spcAft>
              <a:buClr>
                <a:schemeClr val="dk2"/>
              </a:buClr>
              <a:buSzPts val="1400"/>
              <a:buChar char="○"/>
              <a:defRPr sz="1400">
                <a:solidFill>
                  <a:schemeClr val="dk2"/>
                </a:solidFill>
              </a:defRPr>
            </a:lvl2pPr>
            <a:lvl3pPr marL="1371600" lvl="2" indent="-317500" algn="l">
              <a:lnSpc>
                <a:spcPct val="115000"/>
              </a:lnSpc>
              <a:spcBef>
                <a:spcPts val="1600"/>
              </a:spcBef>
              <a:spcAft>
                <a:spcPts val="0"/>
              </a:spcAft>
              <a:buClr>
                <a:schemeClr val="dk2"/>
              </a:buClr>
              <a:buSzPts val="1400"/>
              <a:buChar char="■"/>
              <a:defRPr sz="1400">
                <a:solidFill>
                  <a:schemeClr val="dk2"/>
                </a:solidFill>
              </a:defRPr>
            </a:lvl3pPr>
            <a:lvl4pPr marL="1828800" lvl="3" indent="-317500" algn="l">
              <a:lnSpc>
                <a:spcPct val="115000"/>
              </a:lnSpc>
              <a:spcBef>
                <a:spcPts val="1600"/>
              </a:spcBef>
              <a:spcAft>
                <a:spcPts val="0"/>
              </a:spcAft>
              <a:buClr>
                <a:schemeClr val="dk2"/>
              </a:buClr>
              <a:buSzPts val="1400"/>
              <a:buChar char="●"/>
              <a:defRPr sz="1400">
                <a:solidFill>
                  <a:schemeClr val="dk2"/>
                </a:solidFill>
              </a:defRPr>
            </a:lvl4pPr>
            <a:lvl5pPr marL="2286000" lvl="4" indent="-317500" algn="l">
              <a:lnSpc>
                <a:spcPct val="115000"/>
              </a:lnSpc>
              <a:spcBef>
                <a:spcPts val="1600"/>
              </a:spcBef>
              <a:spcAft>
                <a:spcPts val="0"/>
              </a:spcAft>
              <a:buClr>
                <a:schemeClr val="dk2"/>
              </a:buClr>
              <a:buSzPts val="1400"/>
              <a:buChar char="○"/>
              <a:defRPr sz="1400">
                <a:solidFill>
                  <a:schemeClr val="dk2"/>
                </a:solidFill>
              </a:defRPr>
            </a:lvl5pPr>
            <a:lvl6pPr marL="2743200" lvl="5" indent="-317500" algn="l">
              <a:lnSpc>
                <a:spcPct val="115000"/>
              </a:lnSpc>
              <a:spcBef>
                <a:spcPts val="1600"/>
              </a:spcBef>
              <a:spcAft>
                <a:spcPts val="0"/>
              </a:spcAft>
              <a:buClr>
                <a:schemeClr val="dk2"/>
              </a:buClr>
              <a:buSzPts val="1400"/>
              <a:buChar char="■"/>
              <a:defRPr sz="1400">
                <a:solidFill>
                  <a:schemeClr val="dk2"/>
                </a:solidFill>
              </a:defRPr>
            </a:lvl6pPr>
            <a:lvl7pPr marL="3200400" lvl="6" indent="-317500" algn="l">
              <a:lnSpc>
                <a:spcPct val="115000"/>
              </a:lnSpc>
              <a:spcBef>
                <a:spcPts val="1600"/>
              </a:spcBef>
              <a:spcAft>
                <a:spcPts val="0"/>
              </a:spcAft>
              <a:buClr>
                <a:schemeClr val="dk2"/>
              </a:buClr>
              <a:buSzPts val="1400"/>
              <a:buChar char="●"/>
              <a:defRPr sz="1400">
                <a:solidFill>
                  <a:schemeClr val="dk2"/>
                </a:solidFill>
              </a:defRPr>
            </a:lvl7pPr>
            <a:lvl8pPr marL="3657600" lvl="7" indent="-317500" algn="l">
              <a:lnSpc>
                <a:spcPct val="115000"/>
              </a:lnSpc>
              <a:spcBef>
                <a:spcPts val="1600"/>
              </a:spcBef>
              <a:spcAft>
                <a:spcPts val="0"/>
              </a:spcAft>
              <a:buClr>
                <a:schemeClr val="dk2"/>
              </a:buClr>
              <a:buSzPts val="1400"/>
              <a:buChar char="○"/>
              <a:defRPr sz="1400">
                <a:solidFill>
                  <a:schemeClr val="dk2"/>
                </a:solidFill>
              </a:defRPr>
            </a:lvl8pPr>
            <a:lvl9pPr marL="4114800" lvl="8" indent="-317500" algn="l">
              <a:lnSpc>
                <a:spcPct val="115000"/>
              </a:lnSpc>
              <a:spcBef>
                <a:spcPts val="1600"/>
              </a:spcBef>
              <a:spcAft>
                <a:spcPts val="1600"/>
              </a:spcAft>
              <a:buClr>
                <a:schemeClr val="dk2"/>
              </a:buClr>
              <a:buSzPts val="1400"/>
              <a:buChar char="■"/>
              <a:defRPr sz="1400">
                <a:solidFill>
                  <a:schemeClr val="dk2"/>
                </a:solidFill>
              </a:defRPr>
            </a:lvl9pPr>
          </a:lstStyle>
          <a:p>
            <a:endParaRPr/>
          </a:p>
        </p:txBody>
      </p:sp>
      <p:sp>
        <p:nvSpPr>
          <p:cNvPr id="59" name="Google Shape;59;p13"/>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2">
  <p:cSld name="AUTOLAYOUT_3">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0" y="0"/>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 name="Google Shape;62;p14"/>
          <p:cNvGrpSpPr/>
          <p:nvPr/>
        </p:nvGrpSpPr>
        <p:grpSpPr>
          <a:xfrm>
            <a:off x="0" y="0"/>
            <a:ext cx="4316700" cy="5143500"/>
            <a:chOff x="0" y="0"/>
            <a:chExt cx="4316700" cy="5143500"/>
          </a:xfrm>
        </p:grpSpPr>
        <p:sp>
          <p:nvSpPr>
            <p:cNvPr id="63" name="Google Shape;63;p14"/>
            <p:cNvSpPr/>
            <p:nvPr/>
          </p:nvSpPr>
          <p:spPr>
            <a:xfrm>
              <a:off x="0" y="0"/>
              <a:ext cx="43167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4"/>
            <p:cNvSpPr/>
            <p:nvPr/>
          </p:nvSpPr>
          <p:spPr>
            <a:xfrm>
              <a:off x="386075" y="4599625"/>
              <a:ext cx="1354500" cy="137700"/>
            </a:xfrm>
            <a:prstGeom prst="rect">
              <a:avLst/>
            </a:prstGeom>
            <a:noFill/>
            <a:ln w="9525" cap="flat" cmpd="sng">
              <a:solidFill>
                <a:srgbClr val="92C1E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4"/>
            <p:cNvSpPr/>
            <p:nvPr/>
          </p:nvSpPr>
          <p:spPr>
            <a:xfrm>
              <a:off x="841363" y="4599625"/>
              <a:ext cx="142800" cy="137700"/>
            </a:xfrm>
            <a:prstGeom prst="rect">
              <a:avLst/>
            </a:prstGeom>
            <a:noFill/>
            <a:ln w="9525" cap="flat" cmpd="sng">
              <a:solidFill>
                <a:srgbClr val="92C1E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a:off x="1142492" y="4599625"/>
              <a:ext cx="142800" cy="137700"/>
            </a:xfrm>
            <a:prstGeom prst="rect">
              <a:avLst/>
            </a:prstGeom>
            <a:noFill/>
            <a:ln w="9525" cap="flat" cmpd="sng">
              <a:solidFill>
                <a:srgbClr val="92C1E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p:cNvSpPr/>
            <p:nvPr/>
          </p:nvSpPr>
          <p:spPr>
            <a:xfrm>
              <a:off x="3875425" y="381000"/>
              <a:ext cx="142800" cy="137700"/>
            </a:xfrm>
            <a:prstGeom prst="rect">
              <a:avLst/>
            </a:prstGeom>
            <a:solidFill>
              <a:srgbClr val="92C1E8"/>
            </a:solidFill>
            <a:ln w="9525" cap="flat" cmpd="sng">
              <a:solidFill>
                <a:srgbClr val="92C1E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4"/>
            <p:cNvSpPr/>
            <p:nvPr/>
          </p:nvSpPr>
          <p:spPr>
            <a:xfrm>
              <a:off x="3732625" y="518700"/>
              <a:ext cx="142800" cy="137700"/>
            </a:xfrm>
            <a:prstGeom prst="rect">
              <a:avLst/>
            </a:prstGeom>
            <a:noFill/>
            <a:ln w="9525" cap="flat" cmpd="sng">
              <a:solidFill>
                <a:srgbClr val="92C1E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 name="Google Shape;69;p14"/>
          <p:cNvSpPr txBox="1">
            <a:spLocks noGrp="1"/>
          </p:cNvSpPr>
          <p:nvPr>
            <p:ph type="title"/>
          </p:nvPr>
        </p:nvSpPr>
        <p:spPr>
          <a:xfrm>
            <a:off x="311725" y="653326"/>
            <a:ext cx="3706500" cy="33345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2400">
                <a:solidFill>
                  <a:srgbClr val="FFFFFF"/>
                </a:solidFill>
              </a:defRPr>
            </a:lvl1pPr>
            <a:lvl2pPr lvl="1" algn="l">
              <a:lnSpc>
                <a:spcPct val="100000"/>
              </a:lnSpc>
              <a:spcBef>
                <a:spcPts val="0"/>
              </a:spcBef>
              <a:spcAft>
                <a:spcPts val="0"/>
              </a:spcAft>
              <a:buNone/>
              <a:defRPr sz="2400">
                <a:solidFill>
                  <a:srgbClr val="FFFFFF"/>
                </a:solidFill>
              </a:defRPr>
            </a:lvl2pPr>
            <a:lvl3pPr lvl="2" algn="l">
              <a:lnSpc>
                <a:spcPct val="100000"/>
              </a:lnSpc>
              <a:spcBef>
                <a:spcPts val="0"/>
              </a:spcBef>
              <a:spcAft>
                <a:spcPts val="0"/>
              </a:spcAft>
              <a:buNone/>
              <a:defRPr sz="2400">
                <a:solidFill>
                  <a:srgbClr val="FFFFFF"/>
                </a:solidFill>
              </a:defRPr>
            </a:lvl3pPr>
            <a:lvl4pPr lvl="3" algn="l">
              <a:lnSpc>
                <a:spcPct val="100000"/>
              </a:lnSpc>
              <a:spcBef>
                <a:spcPts val="0"/>
              </a:spcBef>
              <a:spcAft>
                <a:spcPts val="0"/>
              </a:spcAft>
              <a:buNone/>
              <a:defRPr sz="2400">
                <a:solidFill>
                  <a:srgbClr val="FFFFFF"/>
                </a:solidFill>
              </a:defRPr>
            </a:lvl4pPr>
            <a:lvl5pPr lvl="4" algn="l">
              <a:lnSpc>
                <a:spcPct val="100000"/>
              </a:lnSpc>
              <a:spcBef>
                <a:spcPts val="0"/>
              </a:spcBef>
              <a:spcAft>
                <a:spcPts val="0"/>
              </a:spcAft>
              <a:buNone/>
              <a:defRPr sz="2400">
                <a:solidFill>
                  <a:srgbClr val="FFFFFF"/>
                </a:solidFill>
              </a:defRPr>
            </a:lvl5pPr>
            <a:lvl6pPr lvl="5" algn="l">
              <a:lnSpc>
                <a:spcPct val="100000"/>
              </a:lnSpc>
              <a:spcBef>
                <a:spcPts val="0"/>
              </a:spcBef>
              <a:spcAft>
                <a:spcPts val="0"/>
              </a:spcAft>
              <a:buNone/>
              <a:defRPr sz="2400">
                <a:solidFill>
                  <a:srgbClr val="FFFFFF"/>
                </a:solidFill>
              </a:defRPr>
            </a:lvl6pPr>
            <a:lvl7pPr lvl="6" algn="l">
              <a:lnSpc>
                <a:spcPct val="100000"/>
              </a:lnSpc>
              <a:spcBef>
                <a:spcPts val="0"/>
              </a:spcBef>
              <a:spcAft>
                <a:spcPts val="0"/>
              </a:spcAft>
              <a:buNone/>
              <a:defRPr sz="2400">
                <a:solidFill>
                  <a:srgbClr val="FFFFFF"/>
                </a:solidFill>
              </a:defRPr>
            </a:lvl7pPr>
            <a:lvl8pPr lvl="7" algn="l">
              <a:lnSpc>
                <a:spcPct val="100000"/>
              </a:lnSpc>
              <a:spcBef>
                <a:spcPts val="0"/>
              </a:spcBef>
              <a:spcAft>
                <a:spcPts val="0"/>
              </a:spcAft>
              <a:buNone/>
              <a:defRPr sz="2400">
                <a:solidFill>
                  <a:srgbClr val="FFFFFF"/>
                </a:solidFill>
              </a:defRPr>
            </a:lvl8pPr>
            <a:lvl9pPr lvl="8" algn="l">
              <a:lnSpc>
                <a:spcPct val="100000"/>
              </a:lnSpc>
              <a:spcBef>
                <a:spcPts val="0"/>
              </a:spcBef>
              <a:spcAft>
                <a:spcPts val="0"/>
              </a:spcAft>
              <a:buNone/>
              <a:defRPr sz="2400">
                <a:solidFill>
                  <a:srgbClr val="FFFFFF"/>
                </a:solidFill>
              </a:defRPr>
            </a:lvl9pPr>
          </a:lstStyle>
          <a:p>
            <a:endParaRPr/>
          </a:p>
        </p:txBody>
      </p:sp>
      <p:sp>
        <p:nvSpPr>
          <p:cNvPr id="70" name="Google Shape;70;p14"/>
          <p:cNvSpPr txBox="1">
            <a:spLocks noGrp="1"/>
          </p:cNvSpPr>
          <p:nvPr>
            <p:ph type="body" idx="1"/>
          </p:nvPr>
        </p:nvSpPr>
        <p:spPr>
          <a:xfrm>
            <a:off x="4620575" y="653325"/>
            <a:ext cx="4211700" cy="3741300"/>
          </a:xfrm>
          <a:prstGeom prst="rect">
            <a:avLst/>
          </a:prstGeom>
          <a:noFill/>
        </p:spPr>
        <p:txBody>
          <a:bodyPr spcFirstLastPara="1" wrap="square" lIns="91425" tIns="91425" rIns="91425" bIns="91425" anchor="t" anchorCtr="0"/>
          <a:lstStyle>
            <a:lvl1pPr marL="457200" lvl="0" indent="-304800" algn="l">
              <a:lnSpc>
                <a:spcPct val="115000"/>
              </a:lnSpc>
              <a:spcBef>
                <a:spcPts val="0"/>
              </a:spcBef>
              <a:spcAft>
                <a:spcPts val="0"/>
              </a:spcAft>
              <a:buClr>
                <a:srgbClr val="284F7D"/>
              </a:buClr>
              <a:buSzPts val="1200"/>
              <a:buChar char="●"/>
              <a:defRPr sz="1200">
                <a:solidFill>
                  <a:schemeClr val="lt1"/>
                </a:solidFill>
              </a:defRPr>
            </a:lvl1pPr>
            <a:lvl2pPr marL="914400" lvl="1" indent="-292100" algn="l">
              <a:lnSpc>
                <a:spcPct val="115000"/>
              </a:lnSpc>
              <a:spcBef>
                <a:spcPts val="1600"/>
              </a:spcBef>
              <a:spcAft>
                <a:spcPts val="0"/>
              </a:spcAft>
              <a:buClr>
                <a:srgbClr val="284F7D"/>
              </a:buClr>
              <a:buSzPts val="1000"/>
              <a:buChar char="○"/>
              <a:defRPr sz="1000">
                <a:solidFill>
                  <a:schemeClr val="lt1"/>
                </a:solidFill>
              </a:defRPr>
            </a:lvl2pPr>
            <a:lvl3pPr marL="1371600" lvl="2" indent="-292100" algn="l">
              <a:lnSpc>
                <a:spcPct val="115000"/>
              </a:lnSpc>
              <a:spcBef>
                <a:spcPts val="1600"/>
              </a:spcBef>
              <a:spcAft>
                <a:spcPts val="0"/>
              </a:spcAft>
              <a:buClr>
                <a:srgbClr val="284F7D"/>
              </a:buClr>
              <a:buSzPts val="1000"/>
              <a:buChar char="■"/>
              <a:defRPr sz="1000">
                <a:solidFill>
                  <a:schemeClr val="lt1"/>
                </a:solidFill>
              </a:defRPr>
            </a:lvl3pPr>
            <a:lvl4pPr marL="1828800" lvl="3" indent="-292100" algn="l">
              <a:lnSpc>
                <a:spcPct val="115000"/>
              </a:lnSpc>
              <a:spcBef>
                <a:spcPts val="1600"/>
              </a:spcBef>
              <a:spcAft>
                <a:spcPts val="0"/>
              </a:spcAft>
              <a:buClr>
                <a:srgbClr val="284F7D"/>
              </a:buClr>
              <a:buSzPts val="1000"/>
              <a:buChar char="●"/>
              <a:defRPr sz="1000">
                <a:solidFill>
                  <a:schemeClr val="lt1"/>
                </a:solidFill>
              </a:defRPr>
            </a:lvl4pPr>
            <a:lvl5pPr marL="2286000" lvl="4" indent="-292100" algn="l">
              <a:lnSpc>
                <a:spcPct val="115000"/>
              </a:lnSpc>
              <a:spcBef>
                <a:spcPts val="1600"/>
              </a:spcBef>
              <a:spcAft>
                <a:spcPts val="0"/>
              </a:spcAft>
              <a:buClr>
                <a:srgbClr val="284F7D"/>
              </a:buClr>
              <a:buSzPts val="1000"/>
              <a:buChar char="○"/>
              <a:defRPr sz="1000">
                <a:solidFill>
                  <a:schemeClr val="lt1"/>
                </a:solidFill>
              </a:defRPr>
            </a:lvl5pPr>
            <a:lvl6pPr marL="2743200" lvl="5" indent="-292100" algn="l">
              <a:lnSpc>
                <a:spcPct val="115000"/>
              </a:lnSpc>
              <a:spcBef>
                <a:spcPts val="1600"/>
              </a:spcBef>
              <a:spcAft>
                <a:spcPts val="0"/>
              </a:spcAft>
              <a:buClr>
                <a:srgbClr val="284F7D"/>
              </a:buClr>
              <a:buSzPts val="1000"/>
              <a:buChar char="■"/>
              <a:defRPr sz="1000">
                <a:solidFill>
                  <a:schemeClr val="lt1"/>
                </a:solidFill>
              </a:defRPr>
            </a:lvl6pPr>
            <a:lvl7pPr marL="3200400" lvl="6" indent="-292100" algn="l">
              <a:lnSpc>
                <a:spcPct val="115000"/>
              </a:lnSpc>
              <a:spcBef>
                <a:spcPts val="1600"/>
              </a:spcBef>
              <a:spcAft>
                <a:spcPts val="0"/>
              </a:spcAft>
              <a:buClr>
                <a:srgbClr val="284F7D"/>
              </a:buClr>
              <a:buSzPts val="1000"/>
              <a:buChar char="●"/>
              <a:defRPr sz="1000">
                <a:solidFill>
                  <a:schemeClr val="lt1"/>
                </a:solidFill>
              </a:defRPr>
            </a:lvl7pPr>
            <a:lvl8pPr marL="3657600" lvl="7" indent="-292100" algn="l">
              <a:lnSpc>
                <a:spcPct val="115000"/>
              </a:lnSpc>
              <a:spcBef>
                <a:spcPts val="1600"/>
              </a:spcBef>
              <a:spcAft>
                <a:spcPts val="0"/>
              </a:spcAft>
              <a:buClr>
                <a:srgbClr val="284F7D"/>
              </a:buClr>
              <a:buSzPts val="1000"/>
              <a:buChar char="○"/>
              <a:defRPr sz="1000">
                <a:solidFill>
                  <a:schemeClr val="lt1"/>
                </a:solidFill>
              </a:defRPr>
            </a:lvl8pPr>
            <a:lvl9pPr marL="4114800" lvl="8" indent="-292100" algn="l">
              <a:lnSpc>
                <a:spcPct val="115000"/>
              </a:lnSpc>
              <a:spcBef>
                <a:spcPts val="1600"/>
              </a:spcBef>
              <a:spcAft>
                <a:spcPts val="1600"/>
              </a:spcAft>
              <a:buClr>
                <a:srgbClr val="284F7D"/>
              </a:buClr>
              <a:buSzPts val="1000"/>
              <a:buChar char="■"/>
              <a:defRPr sz="1000">
                <a:solidFill>
                  <a:schemeClr val="lt1"/>
                </a:solidFill>
              </a:defRPr>
            </a:lvl9pPr>
          </a:lstStyle>
          <a:p>
            <a:endParaRPr/>
          </a:p>
        </p:txBody>
      </p:sp>
      <p:sp>
        <p:nvSpPr>
          <p:cNvPr id="71" name="Google Shape;71;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ustom layout 3">
  <p:cSld name="AUTOLAYOUT_4">
    <p:bg>
      <p:bgPr>
        <a:solidFill>
          <a:srgbClr val="FFFFFF"/>
        </a:solidFill>
        <a:effectLst/>
      </p:bgPr>
    </p:bg>
    <p:spTree>
      <p:nvGrpSpPr>
        <p:cNvPr id="1" name="Shape 72"/>
        <p:cNvGrpSpPr/>
        <p:nvPr/>
      </p:nvGrpSpPr>
      <p:grpSpPr>
        <a:xfrm>
          <a:off x="0" y="0"/>
          <a:ext cx="0" cy="0"/>
          <a:chOff x="0" y="0"/>
          <a:chExt cx="0" cy="0"/>
        </a:xfrm>
      </p:grpSpPr>
      <p:sp>
        <p:nvSpPr>
          <p:cNvPr id="73" name="Google Shape;73;p15"/>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5"/>
          <p:cNvSpPr txBox="1">
            <a:spLocks noGrp="1"/>
          </p:cNvSpPr>
          <p:nvPr>
            <p:ph type="title"/>
          </p:nvPr>
        </p:nvSpPr>
        <p:spPr>
          <a:xfrm>
            <a:off x="291875" y="406900"/>
            <a:ext cx="4813500" cy="13887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Clr>
                <a:schemeClr val="dk1"/>
              </a:buClr>
              <a:buSzPts val="3000"/>
              <a:buNone/>
              <a:defRPr sz="3000">
                <a:solidFill>
                  <a:schemeClr val="lt1"/>
                </a:solidFill>
              </a:defRPr>
            </a:lvl1pPr>
            <a:lvl2pPr lvl="1" algn="l">
              <a:lnSpc>
                <a:spcPct val="100000"/>
              </a:lnSpc>
              <a:spcBef>
                <a:spcPts val="0"/>
              </a:spcBef>
              <a:spcAft>
                <a:spcPts val="0"/>
              </a:spcAft>
              <a:buClr>
                <a:schemeClr val="dk1"/>
              </a:buClr>
              <a:buSzPts val="3000"/>
              <a:buNone/>
              <a:defRPr sz="3000">
                <a:solidFill>
                  <a:schemeClr val="lt1"/>
                </a:solidFill>
              </a:defRPr>
            </a:lvl2pPr>
            <a:lvl3pPr lvl="2" algn="l">
              <a:lnSpc>
                <a:spcPct val="100000"/>
              </a:lnSpc>
              <a:spcBef>
                <a:spcPts val="0"/>
              </a:spcBef>
              <a:spcAft>
                <a:spcPts val="0"/>
              </a:spcAft>
              <a:buClr>
                <a:schemeClr val="dk1"/>
              </a:buClr>
              <a:buSzPts val="3000"/>
              <a:buNone/>
              <a:defRPr sz="3000">
                <a:solidFill>
                  <a:schemeClr val="lt1"/>
                </a:solidFill>
              </a:defRPr>
            </a:lvl3pPr>
            <a:lvl4pPr lvl="3" algn="l">
              <a:lnSpc>
                <a:spcPct val="100000"/>
              </a:lnSpc>
              <a:spcBef>
                <a:spcPts val="0"/>
              </a:spcBef>
              <a:spcAft>
                <a:spcPts val="0"/>
              </a:spcAft>
              <a:buClr>
                <a:schemeClr val="dk1"/>
              </a:buClr>
              <a:buSzPts val="3000"/>
              <a:buNone/>
              <a:defRPr sz="3000">
                <a:solidFill>
                  <a:schemeClr val="lt1"/>
                </a:solidFill>
              </a:defRPr>
            </a:lvl4pPr>
            <a:lvl5pPr lvl="4" algn="l">
              <a:lnSpc>
                <a:spcPct val="100000"/>
              </a:lnSpc>
              <a:spcBef>
                <a:spcPts val="0"/>
              </a:spcBef>
              <a:spcAft>
                <a:spcPts val="0"/>
              </a:spcAft>
              <a:buClr>
                <a:schemeClr val="dk1"/>
              </a:buClr>
              <a:buSzPts val="3000"/>
              <a:buNone/>
              <a:defRPr sz="3000">
                <a:solidFill>
                  <a:schemeClr val="lt1"/>
                </a:solidFill>
              </a:defRPr>
            </a:lvl5pPr>
            <a:lvl6pPr lvl="5" algn="l">
              <a:lnSpc>
                <a:spcPct val="100000"/>
              </a:lnSpc>
              <a:spcBef>
                <a:spcPts val="0"/>
              </a:spcBef>
              <a:spcAft>
                <a:spcPts val="0"/>
              </a:spcAft>
              <a:buClr>
                <a:schemeClr val="dk1"/>
              </a:buClr>
              <a:buSzPts val="3000"/>
              <a:buNone/>
              <a:defRPr sz="3000">
                <a:solidFill>
                  <a:schemeClr val="lt1"/>
                </a:solidFill>
              </a:defRPr>
            </a:lvl6pPr>
            <a:lvl7pPr lvl="6" algn="l">
              <a:lnSpc>
                <a:spcPct val="100000"/>
              </a:lnSpc>
              <a:spcBef>
                <a:spcPts val="0"/>
              </a:spcBef>
              <a:spcAft>
                <a:spcPts val="0"/>
              </a:spcAft>
              <a:buClr>
                <a:schemeClr val="dk1"/>
              </a:buClr>
              <a:buSzPts val="3000"/>
              <a:buNone/>
              <a:defRPr sz="3000">
                <a:solidFill>
                  <a:schemeClr val="lt1"/>
                </a:solidFill>
              </a:defRPr>
            </a:lvl7pPr>
            <a:lvl8pPr lvl="7" algn="l">
              <a:lnSpc>
                <a:spcPct val="100000"/>
              </a:lnSpc>
              <a:spcBef>
                <a:spcPts val="0"/>
              </a:spcBef>
              <a:spcAft>
                <a:spcPts val="0"/>
              </a:spcAft>
              <a:buClr>
                <a:schemeClr val="dk1"/>
              </a:buClr>
              <a:buSzPts val="3000"/>
              <a:buNone/>
              <a:defRPr sz="3000">
                <a:solidFill>
                  <a:schemeClr val="lt1"/>
                </a:solidFill>
              </a:defRPr>
            </a:lvl8pPr>
            <a:lvl9pPr lvl="8" algn="l">
              <a:lnSpc>
                <a:spcPct val="100000"/>
              </a:lnSpc>
              <a:spcBef>
                <a:spcPts val="0"/>
              </a:spcBef>
              <a:spcAft>
                <a:spcPts val="0"/>
              </a:spcAft>
              <a:buClr>
                <a:schemeClr val="dk1"/>
              </a:buClr>
              <a:buSzPts val="3000"/>
              <a:buNone/>
              <a:defRPr sz="3000">
                <a:solidFill>
                  <a:schemeClr val="lt1"/>
                </a:solidFill>
              </a:defRPr>
            </a:lvl9pPr>
          </a:lstStyle>
          <a:p>
            <a:endParaRPr/>
          </a:p>
        </p:txBody>
      </p:sp>
      <p:sp>
        <p:nvSpPr>
          <p:cNvPr id="75" name="Google Shape;75;p15"/>
          <p:cNvSpPr txBox="1">
            <a:spLocks noGrp="1"/>
          </p:cNvSpPr>
          <p:nvPr>
            <p:ph type="body" idx="1"/>
          </p:nvPr>
        </p:nvSpPr>
        <p:spPr>
          <a:xfrm>
            <a:off x="291975" y="1854951"/>
            <a:ext cx="4813500" cy="2577000"/>
          </a:xfrm>
          <a:prstGeom prst="rect">
            <a:avLst/>
          </a:prstGeom>
          <a:noFill/>
        </p:spPr>
        <p:txBody>
          <a:bodyPr spcFirstLastPara="1" wrap="square" lIns="91425" tIns="91425" rIns="91425" bIns="91425" anchor="t" anchorCtr="0"/>
          <a:lstStyle>
            <a:lvl1pPr marL="457200" lvl="0" indent="-330200" algn="l">
              <a:lnSpc>
                <a:spcPct val="115000"/>
              </a:lnSpc>
              <a:spcBef>
                <a:spcPts val="0"/>
              </a:spcBef>
              <a:spcAft>
                <a:spcPts val="0"/>
              </a:spcAft>
              <a:buClr>
                <a:schemeClr val="dk2"/>
              </a:buClr>
              <a:buSzPts val="1600"/>
              <a:buChar char="●"/>
              <a:defRPr sz="1600">
                <a:solidFill>
                  <a:schemeClr val="dk2"/>
                </a:solidFill>
              </a:defRPr>
            </a:lvl1pPr>
            <a:lvl2pPr marL="914400" lvl="1" indent="-317500" algn="l">
              <a:lnSpc>
                <a:spcPct val="115000"/>
              </a:lnSpc>
              <a:spcBef>
                <a:spcPts val="1600"/>
              </a:spcBef>
              <a:spcAft>
                <a:spcPts val="0"/>
              </a:spcAft>
              <a:buClr>
                <a:schemeClr val="dk2"/>
              </a:buClr>
              <a:buSzPts val="1400"/>
              <a:buChar char="○"/>
              <a:defRPr sz="1400">
                <a:solidFill>
                  <a:schemeClr val="dk2"/>
                </a:solidFill>
              </a:defRPr>
            </a:lvl2pPr>
            <a:lvl3pPr marL="1371600" lvl="2" indent="-317500" algn="l">
              <a:lnSpc>
                <a:spcPct val="115000"/>
              </a:lnSpc>
              <a:spcBef>
                <a:spcPts val="1600"/>
              </a:spcBef>
              <a:spcAft>
                <a:spcPts val="0"/>
              </a:spcAft>
              <a:buClr>
                <a:schemeClr val="dk2"/>
              </a:buClr>
              <a:buSzPts val="1400"/>
              <a:buChar char="■"/>
              <a:defRPr sz="1400">
                <a:solidFill>
                  <a:schemeClr val="dk2"/>
                </a:solidFill>
              </a:defRPr>
            </a:lvl3pPr>
            <a:lvl4pPr marL="1828800" lvl="3" indent="-317500" algn="l">
              <a:lnSpc>
                <a:spcPct val="115000"/>
              </a:lnSpc>
              <a:spcBef>
                <a:spcPts val="1600"/>
              </a:spcBef>
              <a:spcAft>
                <a:spcPts val="0"/>
              </a:spcAft>
              <a:buClr>
                <a:schemeClr val="dk2"/>
              </a:buClr>
              <a:buSzPts val="1400"/>
              <a:buChar char="●"/>
              <a:defRPr sz="1400">
                <a:solidFill>
                  <a:schemeClr val="dk2"/>
                </a:solidFill>
              </a:defRPr>
            </a:lvl4pPr>
            <a:lvl5pPr marL="2286000" lvl="4" indent="-317500" algn="l">
              <a:lnSpc>
                <a:spcPct val="115000"/>
              </a:lnSpc>
              <a:spcBef>
                <a:spcPts val="1600"/>
              </a:spcBef>
              <a:spcAft>
                <a:spcPts val="0"/>
              </a:spcAft>
              <a:buClr>
                <a:schemeClr val="dk2"/>
              </a:buClr>
              <a:buSzPts val="1400"/>
              <a:buChar char="○"/>
              <a:defRPr sz="1400">
                <a:solidFill>
                  <a:schemeClr val="dk2"/>
                </a:solidFill>
              </a:defRPr>
            </a:lvl5pPr>
            <a:lvl6pPr marL="2743200" lvl="5" indent="-317500" algn="l">
              <a:lnSpc>
                <a:spcPct val="115000"/>
              </a:lnSpc>
              <a:spcBef>
                <a:spcPts val="1600"/>
              </a:spcBef>
              <a:spcAft>
                <a:spcPts val="0"/>
              </a:spcAft>
              <a:buClr>
                <a:schemeClr val="dk2"/>
              </a:buClr>
              <a:buSzPts val="1400"/>
              <a:buChar char="■"/>
              <a:defRPr sz="1400">
                <a:solidFill>
                  <a:schemeClr val="dk2"/>
                </a:solidFill>
              </a:defRPr>
            </a:lvl6pPr>
            <a:lvl7pPr marL="3200400" lvl="6" indent="-317500" algn="l">
              <a:lnSpc>
                <a:spcPct val="115000"/>
              </a:lnSpc>
              <a:spcBef>
                <a:spcPts val="1600"/>
              </a:spcBef>
              <a:spcAft>
                <a:spcPts val="0"/>
              </a:spcAft>
              <a:buClr>
                <a:schemeClr val="dk2"/>
              </a:buClr>
              <a:buSzPts val="1400"/>
              <a:buChar char="●"/>
              <a:defRPr sz="1400">
                <a:solidFill>
                  <a:schemeClr val="dk2"/>
                </a:solidFill>
              </a:defRPr>
            </a:lvl7pPr>
            <a:lvl8pPr marL="3657600" lvl="7" indent="-317500" algn="l">
              <a:lnSpc>
                <a:spcPct val="115000"/>
              </a:lnSpc>
              <a:spcBef>
                <a:spcPts val="1600"/>
              </a:spcBef>
              <a:spcAft>
                <a:spcPts val="0"/>
              </a:spcAft>
              <a:buClr>
                <a:schemeClr val="dk2"/>
              </a:buClr>
              <a:buSzPts val="1400"/>
              <a:buChar char="○"/>
              <a:defRPr sz="1400">
                <a:solidFill>
                  <a:schemeClr val="dk2"/>
                </a:solidFill>
              </a:defRPr>
            </a:lvl8pPr>
            <a:lvl9pPr marL="4114800" lvl="8" indent="-317500" algn="l">
              <a:lnSpc>
                <a:spcPct val="115000"/>
              </a:lnSpc>
              <a:spcBef>
                <a:spcPts val="1600"/>
              </a:spcBef>
              <a:spcAft>
                <a:spcPts val="1600"/>
              </a:spcAft>
              <a:buClr>
                <a:schemeClr val="dk2"/>
              </a:buClr>
              <a:buSzPts val="1400"/>
              <a:buChar char="■"/>
              <a:defRPr sz="1400">
                <a:solidFill>
                  <a:schemeClr val="dk2"/>
                </a:solidFill>
              </a:defRPr>
            </a:lvl9pPr>
          </a:lstStyle>
          <a:p>
            <a:endParaRPr/>
          </a:p>
        </p:txBody>
      </p:sp>
      <p:sp>
        <p:nvSpPr>
          <p:cNvPr id="76" name="Google Shape;76;p15"/>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4">
  <p:cSld name="AUTOLAYOUT_5">
    <p:bg>
      <p:bgPr>
        <a:solidFill>
          <a:srgbClr val="FFFFFF"/>
        </a:solidFill>
        <a:effectLst/>
      </p:bgPr>
    </p:bg>
    <p:spTree>
      <p:nvGrpSpPr>
        <p:cNvPr id="1" name="Shape 77"/>
        <p:cNvGrpSpPr/>
        <p:nvPr/>
      </p:nvGrpSpPr>
      <p:grpSpPr>
        <a:xfrm>
          <a:off x="0" y="0"/>
          <a:ext cx="0" cy="0"/>
          <a:chOff x="0" y="0"/>
          <a:chExt cx="0" cy="0"/>
        </a:xfrm>
      </p:grpSpPr>
      <p:sp>
        <p:nvSpPr>
          <p:cNvPr id="78" name="Google Shape;78;p16"/>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6"/>
          <p:cNvSpPr/>
          <p:nvPr/>
        </p:nvSpPr>
        <p:spPr>
          <a:xfrm>
            <a:off x="0" y="0"/>
            <a:ext cx="3512700" cy="51435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6"/>
          <p:cNvSpPr txBox="1">
            <a:spLocks noGrp="1"/>
          </p:cNvSpPr>
          <p:nvPr>
            <p:ph type="title"/>
          </p:nvPr>
        </p:nvSpPr>
        <p:spPr>
          <a:xfrm>
            <a:off x="311700" y="307825"/>
            <a:ext cx="2631900" cy="43167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rgbClr val="FFFFFF"/>
              </a:buClr>
              <a:buSzPts val="3000"/>
              <a:buNone/>
              <a:defRPr sz="3000">
                <a:solidFill>
                  <a:srgbClr val="FFFFFF"/>
                </a:solidFill>
              </a:defRPr>
            </a:lvl1pPr>
            <a:lvl2pPr lvl="1" algn="l">
              <a:lnSpc>
                <a:spcPct val="100000"/>
              </a:lnSpc>
              <a:spcBef>
                <a:spcPts val="0"/>
              </a:spcBef>
              <a:spcAft>
                <a:spcPts val="0"/>
              </a:spcAft>
              <a:buClr>
                <a:srgbClr val="FFFFFF"/>
              </a:buClr>
              <a:buSzPts val="3000"/>
              <a:buNone/>
              <a:defRPr sz="3000">
                <a:solidFill>
                  <a:srgbClr val="FFFFFF"/>
                </a:solidFill>
              </a:defRPr>
            </a:lvl2pPr>
            <a:lvl3pPr lvl="2" algn="l">
              <a:lnSpc>
                <a:spcPct val="100000"/>
              </a:lnSpc>
              <a:spcBef>
                <a:spcPts val="0"/>
              </a:spcBef>
              <a:spcAft>
                <a:spcPts val="0"/>
              </a:spcAft>
              <a:buClr>
                <a:srgbClr val="FFFFFF"/>
              </a:buClr>
              <a:buSzPts val="3000"/>
              <a:buNone/>
              <a:defRPr sz="3000">
                <a:solidFill>
                  <a:srgbClr val="FFFFFF"/>
                </a:solidFill>
              </a:defRPr>
            </a:lvl3pPr>
            <a:lvl4pPr lvl="3" algn="l">
              <a:lnSpc>
                <a:spcPct val="100000"/>
              </a:lnSpc>
              <a:spcBef>
                <a:spcPts val="0"/>
              </a:spcBef>
              <a:spcAft>
                <a:spcPts val="0"/>
              </a:spcAft>
              <a:buClr>
                <a:srgbClr val="FFFFFF"/>
              </a:buClr>
              <a:buSzPts val="3000"/>
              <a:buNone/>
              <a:defRPr sz="3000">
                <a:solidFill>
                  <a:srgbClr val="FFFFFF"/>
                </a:solidFill>
              </a:defRPr>
            </a:lvl4pPr>
            <a:lvl5pPr lvl="4" algn="l">
              <a:lnSpc>
                <a:spcPct val="100000"/>
              </a:lnSpc>
              <a:spcBef>
                <a:spcPts val="0"/>
              </a:spcBef>
              <a:spcAft>
                <a:spcPts val="0"/>
              </a:spcAft>
              <a:buClr>
                <a:srgbClr val="FFFFFF"/>
              </a:buClr>
              <a:buSzPts val="3000"/>
              <a:buNone/>
              <a:defRPr sz="3000">
                <a:solidFill>
                  <a:srgbClr val="FFFFFF"/>
                </a:solidFill>
              </a:defRPr>
            </a:lvl5pPr>
            <a:lvl6pPr lvl="5" algn="l">
              <a:lnSpc>
                <a:spcPct val="100000"/>
              </a:lnSpc>
              <a:spcBef>
                <a:spcPts val="0"/>
              </a:spcBef>
              <a:spcAft>
                <a:spcPts val="0"/>
              </a:spcAft>
              <a:buClr>
                <a:srgbClr val="FFFFFF"/>
              </a:buClr>
              <a:buSzPts val="3000"/>
              <a:buNone/>
              <a:defRPr sz="3000">
                <a:solidFill>
                  <a:srgbClr val="FFFFFF"/>
                </a:solidFill>
              </a:defRPr>
            </a:lvl6pPr>
            <a:lvl7pPr lvl="6" algn="l">
              <a:lnSpc>
                <a:spcPct val="100000"/>
              </a:lnSpc>
              <a:spcBef>
                <a:spcPts val="0"/>
              </a:spcBef>
              <a:spcAft>
                <a:spcPts val="0"/>
              </a:spcAft>
              <a:buClr>
                <a:srgbClr val="FFFFFF"/>
              </a:buClr>
              <a:buSzPts val="3000"/>
              <a:buNone/>
              <a:defRPr sz="3000">
                <a:solidFill>
                  <a:srgbClr val="FFFFFF"/>
                </a:solidFill>
              </a:defRPr>
            </a:lvl7pPr>
            <a:lvl8pPr lvl="7" algn="l">
              <a:lnSpc>
                <a:spcPct val="100000"/>
              </a:lnSpc>
              <a:spcBef>
                <a:spcPts val="0"/>
              </a:spcBef>
              <a:spcAft>
                <a:spcPts val="0"/>
              </a:spcAft>
              <a:buClr>
                <a:srgbClr val="FFFFFF"/>
              </a:buClr>
              <a:buSzPts val="3000"/>
              <a:buNone/>
              <a:defRPr sz="3000">
                <a:solidFill>
                  <a:srgbClr val="FFFFFF"/>
                </a:solidFill>
              </a:defRPr>
            </a:lvl8pPr>
            <a:lvl9pPr lvl="8" algn="l">
              <a:lnSpc>
                <a:spcPct val="100000"/>
              </a:lnSpc>
              <a:spcBef>
                <a:spcPts val="0"/>
              </a:spcBef>
              <a:spcAft>
                <a:spcPts val="0"/>
              </a:spcAft>
              <a:buClr>
                <a:srgbClr val="FFFFFF"/>
              </a:buClr>
              <a:buSzPts val="3000"/>
              <a:buNone/>
              <a:defRPr sz="3000">
                <a:solidFill>
                  <a:srgbClr val="FFFFFF"/>
                </a:solidFill>
              </a:defRPr>
            </a:lvl9pPr>
          </a:lstStyle>
          <a:p>
            <a:endParaRPr/>
          </a:p>
        </p:txBody>
      </p:sp>
      <p:sp>
        <p:nvSpPr>
          <p:cNvPr id="81" name="Google Shape;81;p16"/>
          <p:cNvSpPr txBox="1">
            <a:spLocks noGrp="1"/>
          </p:cNvSpPr>
          <p:nvPr>
            <p:ph type="body" idx="1"/>
          </p:nvPr>
        </p:nvSpPr>
        <p:spPr>
          <a:xfrm>
            <a:off x="4011825" y="364950"/>
            <a:ext cx="4850400" cy="4259700"/>
          </a:xfrm>
          <a:prstGeom prst="rect">
            <a:avLst/>
          </a:prstGeom>
          <a:noFill/>
        </p:spPr>
        <p:txBody>
          <a:bodyPr spcFirstLastPara="1" wrap="square" lIns="91425" tIns="91425" rIns="91425" bIns="91425" anchor="t" anchorCtr="0"/>
          <a:lstStyle>
            <a:lvl1pPr marL="457200" lvl="0" indent="-342900" algn="l">
              <a:lnSpc>
                <a:spcPct val="115000"/>
              </a:lnSpc>
              <a:spcBef>
                <a:spcPts val="0"/>
              </a:spcBef>
              <a:spcAft>
                <a:spcPts val="0"/>
              </a:spcAft>
              <a:buClr>
                <a:schemeClr val="dk2"/>
              </a:buClr>
              <a:buSzPts val="1800"/>
              <a:buChar char="●"/>
              <a:defRPr sz="1800">
                <a:solidFill>
                  <a:schemeClr val="dk2"/>
                </a:solidFill>
              </a:defRPr>
            </a:lvl1pPr>
            <a:lvl2pPr marL="914400" lvl="1" indent="-317500" algn="l">
              <a:lnSpc>
                <a:spcPct val="115000"/>
              </a:lnSpc>
              <a:spcBef>
                <a:spcPts val="1600"/>
              </a:spcBef>
              <a:spcAft>
                <a:spcPts val="0"/>
              </a:spcAft>
              <a:buClr>
                <a:schemeClr val="dk2"/>
              </a:buClr>
              <a:buSzPts val="1400"/>
              <a:buChar char="○"/>
              <a:defRPr sz="1400">
                <a:solidFill>
                  <a:schemeClr val="dk2"/>
                </a:solidFill>
              </a:defRPr>
            </a:lvl2pPr>
            <a:lvl3pPr marL="1371600" lvl="2" indent="-317500" algn="l">
              <a:lnSpc>
                <a:spcPct val="115000"/>
              </a:lnSpc>
              <a:spcBef>
                <a:spcPts val="1600"/>
              </a:spcBef>
              <a:spcAft>
                <a:spcPts val="0"/>
              </a:spcAft>
              <a:buClr>
                <a:schemeClr val="dk2"/>
              </a:buClr>
              <a:buSzPts val="1400"/>
              <a:buChar char="■"/>
              <a:defRPr sz="1400">
                <a:solidFill>
                  <a:schemeClr val="dk2"/>
                </a:solidFill>
              </a:defRPr>
            </a:lvl3pPr>
            <a:lvl4pPr marL="1828800" lvl="3" indent="-317500" algn="l">
              <a:lnSpc>
                <a:spcPct val="115000"/>
              </a:lnSpc>
              <a:spcBef>
                <a:spcPts val="1600"/>
              </a:spcBef>
              <a:spcAft>
                <a:spcPts val="0"/>
              </a:spcAft>
              <a:buClr>
                <a:schemeClr val="dk2"/>
              </a:buClr>
              <a:buSzPts val="1400"/>
              <a:buChar char="●"/>
              <a:defRPr sz="1400">
                <a:solidFill>
                  <a:schemeClr val="dk2"/>
                </a:solidFill>
              </a:defRPr>
            </a:lvl4pPr>
            <a:lvl5pPr marL="2286000" lvl="4" indent="-317500" algn="l">
              <a:lnSpc>
                <a:spcPct val="115000"/>
              </a:lnSpc>
              <a:spcBef>
                <a:spcPts val="1600"/>
              </a:spcBef>
              <a:spcAft>
                <a:spcPts val="0"/>
              </a:spcAft>
              <a:buClr>
                <a:schemeClr val="dk2"/>
              </a:buClr>
              <a:buSzPts val="1400"/>
              <a:buChar char="○"/>
              <a:defRPr sz="1400">
                <a:solidFill>
                  <a:schemeClr val="dk2"/>
                </a:solidFill>
              </a:defRPr>
            </a:lvl5pPr>
            <a:lvl6pPr marL="2743200" lvl="5" indent="-317500" algn="l">
              <a:lnSpc>
                <a:spcPct val="115000"/>
              </a:lnSpc>
              <a:spcBef>
                <a:spcPts val="1600"/>
              </a:spcBef>
              <a:spcAft>
                <a:spcPts val="0"/>
              </a:spcAft>
              <a:buClr>
                <a:schemeClr val="dk2"/>
              </a:buClr>
              <a:buSzPts val="1400"/>
              <a:buChar char="■"/>
              <a:defRPr sz="1400">
                <a:solidFill>
                  <a:schemeClr val="dk2"/>
                </a:solidFill>
              </a:defRPr>
            </a:lvl6pPr>
            <a:lvl7pPr marL="3200400" lvl="6" indent="-317500" algn="l">
              <a:lnSpc>
                <a:spcPct val="115000"/>
              </a:lnSpc>
              <a:spcBef>
                <a:spcPts val="1600"/>
              </a:spcBef>
              <a:spcAft>
                <a:spcPts val="0"/>
              </a:spcAft>
              <a:buClr>
                <a:schemeClr val="dk2"/>
              </a:buClr>
              <a:buSzPts val="1400"/>
              <a:buChar char="●"/>
              <a:defRPr sz="1400">
                <a:solidFill>
                  <a:schemeClr val="dk2"/>
                </a:solidFill>
              </a:defRPr>
            </a:lvl7pPr>
            <a:lvl8pPr marL="3657600" lvl="7" indent="-317500" algn="l">
              <a:lnSpc>
                <a:spcPct val="115000"/>
              </a:lnSpc>
              <a:spcBef>
                <a:spcPts val="1600"/>
              </a:spcBef>
              <a:spcAft>
                <a:spcPts val="0"/>
              </a:spcAft>
              <a:buClr>
                <a:schemeClr val="dk2"/>
              </a:buClr>
              <a:buSzPts val="1400"/>
              <a:buChar char="○"/>
              <a:defRPr sz="1400">
                <a:solidFill>
                  <a:schemeClr val="dk2"/>
                </a:solidFill>
              </a:defRPr>
            </a:lvl8pPr>
            <a:lvl9pPr marL="4114800" lvl="8" indent="-317500" algn="l">
              <a:lnSpc>
                <a:spcPct val="115000"/>
              </a:lnSpc>
              <a:spcBef>
                <a:spcPts val="1600"/>
              </a:spcBef>
              <a:spcAft>
                <a:spcPts val="1600"/>
              </a:spcAft>
              <a:buClr>
                <a:schemeClr val="dk2"/>
              </a:buClr>
              <a:buSzPts val="1400"/>
              <a:buChar char="■"/>
              <a:defRPr sz="1400">
                <a:solidFill>
                  <a:schemeClr val="dk2"/>
                </a:solidFill>
              </a:defRPr>
            </a:lvl9pPr>
          </a:lstStyle>
          <a:p>
            <a:endParaRPr/>
          </a:p>
        </p:txBody>
      </p:sp>
      <p:sp>
        <p:nvSpPr>
          <p:cNvPr id="82" name="Google Shape;82;p16"/>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ustom layout 5">
  <p:cSld name="AUTOLAYOUT_8">
    <p:spTree>
      <p:nvGrpSpPr>
        <p:cNvPr id="1" name="Shape 83"/>
        <p:cNvGrpSpPr/>
        <p:nvPr/>
      </p:nvGrpSpPr>
      <p:grpSpPr>
        <a:xfrm>
          <a:off x="0" y="0"/>
          <a:ext cx="0" cy="0"/>
          <a:chOff x="0" y="0"/>
          <a:chExt cx="0" cy="0"/>
        </a:xfrm>
      </p:grpSpPr>
      <p:sp>
        <p:nvSpPr>
          <p:cNvPr id="84" name="Google Shape;84;p17"/>
          <p:cNvSpPr/>
          <p:nvPr/>
        </p:nvSpPr>
        <p:spPr>
          <a:xfrm>
            <a:off x="0" y="0"/>
            <a:ext cx="9144000" cy="5143500"/>
          </a:xfrm>
          <a:prstGeom prst="rect">
            <a:avLst/>
          </a:pr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17"/>
          <p:cNvGrpSpPr/>
          <p:nvPr/>
        </p:nvGrpSpPr>
        <p:grpSpPr>
          <a:xfrm>
            <a:off x="311112" y="4512638"/>
            <a:ext cx="2812694" cy="150575"/>
            <a:chOff x="0" y="3797750"/>
            <a:chExt cx="9144000" cy="150575"/>
          </a:xfrm>
        </p:grpSpPr>
        <p:cxnSp>
          <p:nvCxnSpPr>
            <p:cNvPr id="86" name="Google Shape;86;p17"/>
            <p:cNvCxnSpPr/>
            <p:nvPr/>
          </p:nvCxnSpPr>
          <p:spPr>
            <a:xfrm>
              <a:off x="0" y="3797750"/>
              <a:ext cx="9144000" cy="0"/>
            </a:xfrm>
            <a:prstGeom prst="straightConnector1">
              <a:avLst/>
            </a:prstGeom>
            <a:noFill/>
            <a:ln w="19050" cap="flat" cmpd="sng">
              <a:solidFill>
                <a:srgbClr val="90A4AE"/>
              </a:solidFill>
              <a:prstDash val="solid"/>
              <a:round/>
              <a:headEnd type="none" w="sm" len="sm"/>
              <a:tailEnd type="none" w="sm" len="sm"/>
            </a:ln>
          </p:spPr>
        </p:cxnSp>
        <p:cxnSp>
          <p:nvCxnSpPr>
            <p:cNvPr id="87" name="Google Shape;87;p17"/>
            <p:cNvCxnSpPr/>
            <p:nvPr/>
          </p:nvCxnSpPr>
          <p:spPr>
            <a:xfrm>
              <a:off x="0" y="3948325"/>
              <a:ext cx="9144000" cy="0"/>
            </a:xfrm>
            <a:prstGeom prst="straightConnector1">
              <a:avLst/>
            </a:prstGeom>
            <a:noFill/>
            <a:ln w="19050" cap="flat" cmpd="sng">
              <a:solidFill>
                <a:srgbClr val="90A4AE"/>
              </a:solidFill>
              <a:prstDash val="solid"/>
              <a:round/>
              <a:headEnd type="none" w="sm" len="sm"/>
              <a:tailEnd type="none" w="sm" len="sm"/>
            </a:ln>
          </p:spPr>
        </p:cxnSp>
        <p:cxnSp>
          <p:nvCxnSpPr>
            <p:cNvPr id="88" name="Google Shape;88;p17"/>
            <p:cNvCxnSpPr/>
            <p:nvPr/>
          </p:nvCxnSpPr>
          <p:spPr>
            <a:xfrm>
              <a:off x="0" y="3873038"/>
              <a:ext cx="9144000" cy="0"/>
            </a:xfrm>
            <a:prstGeom prst="straightConnector1">
              <a:avLst/>
            </a:prstGeom>
            <a:noFill/>
            <a:ln w="19050" cap="flat" cmpd="sng">
              <a:solidFill>
                <a:srgbClr val="90A4AE"/>
              </a:solidFill>
              <a:prstDash val="solid"/>
              <a:round/>
              <a:headEnd type="none" w="sm" len="sm"/>
              <a:tailEnd type="none" w="sm" len="sm"/>
            </a:ln>
          </p:spPr>
        </p:cxnSp>
      </p:grpSp>
      <p:sp>
        <p:nvSpPr>
          <p:cNvPr id="89" name="Google Shape;89;p17"/>
          <p:cNvSpPr txBox="1">
            <a:spLocks noGrp="1"/>
          </p:cNvSpPr>
          <p:nvPr>
            <p:ph type="title"/>
          </p:nvPr>
        </p:nvSpPr>
        <p:spPr>
          <a:xfrm>
            <a:off x="311700" y="555600"/>
            <a:ext cx="2808000" cy="7557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Clr>
                <a:srgbClr val="FFFFFF"/>
              </a:buClr>
              <a:buSzPts val="2400"/>
              <a:buNone/>
              <a:defRPr sz="2400">
                <a:solidFill>
                  <a:srgbClr val="FFFFFF"/>
                </a:solidFill>
              </a:defRPr>
            </a:lvl1pPr>
            <a:lvl2pPr lvl="1" algn="l">
              <a:lnSpc>
                <a:spcPct val="100000"/>
              </a:lnSpc>
              <a:spcBef>
                <a:spcPts val="0"/>
              </a:spcBef>
              <a:spcAft>
                <a:spcPts val="0"/>
              </a:spcAft>
              <a:buClr>
                <a:srgbClr val="FFFFFF"/>
              </a:buClr>
              <a:buSzPts val="2400"/>
              <a:buNone/>
              <a:defRPr sz="2400">
                <a:solidFill>
                  <a:srgbClr val="FFFFFF"/>
                </a:solidFill>
              </a:defRPr>
            </a:lvl2pPr>
            <a:lvl3pPr lvl="2" algn="l">
              <a:lnSpc>
                <a:spcPct val="100000"/>
              </a:lnSpc>
              <a:spcBef>
                <a:spcPts val="0"/>
              </a:spcBef>
              <a:spcAft>
                <a:spcPts val="0"/>
              </a:spcAft>
              <a:buClr>
                <a:srgbClr val="FFFFFF"/>
              </a:buClr>
              <a:buSzPts val="2400"/>
              <a:buNone/>
              <a:defRPr sz="2400">
                <a:solidFill>
                  <a:srgbClr val="FFFFFF"/>
                </a:solidFill>
              </a:defRPr>
            </a:lvl3pPr>
            <a:lvl4pPr lvl="3" algn="l">
              <a:lnSpc>
                <a:spcPct val="100000"/>
              </a:lnSpc>
              <a:spcBef>
                <a:spcPts val="0"/>
              </a:spcBef>
              <a:spcAft>
                <a:spcPts val="0"/>
              </a:spcAft>
              <a:buClr>
                <a:srgbClr val="FFFFFF"/>
              </a:buClr>
              <a:buSzPts val="2400"/>
              <a:buNone/>
              <a:defRPr sz="2400">
                <a:solidFill>
                  <a:srgbClr val="FFFFFF"/>
                </a:solidFill>
              </a:defRPr>
            </a:lvl4pPr>
            <a:lvl5pPr lvl="4" algn="l">
              <a:lnSpc>
                <a:spcPct val="100000"/>
              </a:lnSpc>
              <a:spcBef>
                <a:spcPts val="0"/>
              </a:spcBef>
              <a:spcAft>
                <a:spcPts val="0"/>
              </a:spcAft>
              <a:buClr>
                <a:srgbClr val="FFFFFF"/>
              </a:buClr>
              <a:buSzPts val="2400"/>
              <a:buNone/>
              <a:defRPr sz="2400">
                <a:solidFill>
                  <a:srgbClr val="FFFFFF"/>
                </a:solidFill>
              </a:defRPr>
            </a:lvl5pPr>
            <a:lvl6pPr lvl="5" algn="l">
              <a:lnSpc>
                <a:spcPct val="100000"/>
              </a:lnSpc>
              <a:spcBef>
                <a:spcPts val="0"/>
              </a:spcBef>
              <a:spcAft>
                <a:spcPts val="0"/>
              </a:spcAft>
              <a:buClr>
                <a:srgbClr val="FFFFFF"/>
              </a:buClr>
              <a:buSzPts val="2400"/>
              <a:buNone/>
              <a:defRPr sz="2400">
                <a:solidFill>
                  <a:srgbClr val="FFFFFF"/>
                </a:solidFill>
              </a:defRPr>
            </a:lvl6pPr>
            <a:lvl7pPr lvl="6" algn="l">
              <a:lnSpc>
                <a:spcPct val="100000"/>
              </a:lnSpc>
              <a:spcBef>
                <a:spcPts val="0"/>
              </a:spcBef>
              <a:spcAft>
                <a:spcPts val="0"/>
              </a:spcAft>
              <a:buClr>
                <a:srgbClr val="FFFFFF"/>
              </a:buClr>
              <a:buSzPts val="2400"/>
              <a:buNone/>
              <a:defRPr sz="2400">
                <a:solidFill>
                  <a:srgbClr val="FFFFFF"/>
                </a:solidFill>
              </a:defRPr>
            </a:lvl7pPr>
            <a:lvl8pPr lvl="7" algn="l">
              <a:lnSpc>
                <a:spcPct val="100000"/>
              </a:lnSpc>
              <a:spcBef>
                <a:spcPts val="0"/>
              </a:spcBef>
              <a:spcAft>
                <a:spcPts val="0"/>
              </a:spcAft>
              <a:buClr>
                <a:srgbClr val="FFFFFF"/>
              </a:buClr>
              <a:buSzPts val="2400"/>
              <a:buNone/>
              <a:defRPr sz="2400">
                <a:solidFill>
                  <a:srgbClr val="FFFFFF"/>
                </a:solidFill>
              </a:defRPr>
            </a:lvl8pPr>
            <a:lvl9pPr lvl="8" algn="l">
              <a:lnSpc>
                <a:spcPct val="100000"/>
              </a:lnSpc>
              <a:spcBef>
                <a:spcPts val="0"/>
              </a:spcBef>
              <a:spcAft>
                <a:spcPts val="0"/>
              </a:spcAft>
              <a:buClr>
                <a:srgbClr val="FFFFFF"/>
              </a:buClr>
              <a:buSzPts val="2400"/>
              <a:buNone/>
              <a:defRPr sz="2400">
                <a:solidFill>
                  <a:srgbClr val="FFFFFF"/>
                </a:solidFill>
              </a:defRPr>
            </a:lvl9pPr>
          </a:lstStyle>
          <a:p>
            <a:endParaRPr/>
          </a:p>
        </p:txBody>
      </p:sp>
      <p:sp>
        <p:nvSpPr>
          <p:cNvPr id="90" name="Google Shape;90;p17"/>
          <p:cNvSpPr txBox="1">
            <a:spLocks noGrp="1"/>
          </p:cNvSpPr>
          <p:nvPr>
            <p:ph type="body" idx="1"/>
          </p:nvPr>
        </p:nvSpPr>
        <p:spPr>
          <a:xfrm>
            <a:off x="311700" y="1389600"/>
            <a:ext cx="2808000" cy="2886300"/>
          </a:xfrm>
          <a:prstGeom prst="rect">
            <a:avLst/>
          </a:prstGeom>
          <a:noFill/>
        </p:spPr>
        <p:txBody>
          <a:bodyPr spcFirstLastPara="1" wrap="square" lIns="91425" tIns="91425" rIns="91425" bIns="91425" anchor="t" anchorCtr="0"/>
          <a:lstStyle>
            <a:lvl1pPr marL="457200" lvl="0" indent="-304800" algn="l">
              <a:lnSpc>
                <a:spcPct val="115000"/>
              </a:lnSpc>
              <a:spcBef>
                <a:spcPts val="0"/>
              </a:spcBef>
              <a:spcAft>
                <a:spcPts val="0"/>
              </a:spcAft>
              <a:buClr>
                <a:srgbClr val="FFFFFF"/>
              </a:buClr>
              <a:buSzPts val="1200"/>
              <a:buChar char="●"/>
              <a:defRPr sz="1200">
                <a:solidFill>
                  <a:srgbClr val="FFFFFF"/>
                </a:solidFill>
              </a:defRPr>
            </a:lvl1pPr>
            <a:lvl2pPr marL="914400" lvl="1" indent="-304800" algn="l">
              <a:lnSpc>
                <a:spcPct val="115000"/>
              </a:lnSpc>
              <a:spcBef>
                <a:spcPts val="1600"/>
              </a:spcBef>
              <a:spcAft>
                <a:spcPts val="0"/>
              </a:spcAft>
              <a:buClr>
                <a:srgbClr val="FFFFFF"/>
              </a:buClr>
              <a:buSzPts val="1200"/>
              <a:buChar char="○"/>
              <a:defRPr sz="1200">
                <a:solidFill>
                  <a:srgbClr val="FFFFFF"/>
                </a:solidFill>
              </a:defRPr>
            </a:lvl2pPr>
            <a:lvl3pPr marL="1371600" lvl="2" indent="-304800" algn="l">
              <a:lnSpc>
                <a:spcPct val="115000"/>
              </a:lnSpc>
              <a:spcBef>
                <a:spcPts val="1600"/>
              </a:spcBef>
              <a:spcAft>
                <a:spcPts val="0"/>
              </a:spcAft>
              <a:buClr>
                <a:srgbClr val="FFFFFF"/>
              </a:buClr>
              <a:buSzPts val="1200"/>
              <a:buChar char="■"/>
              <a:defRPr sz="1200">
                <a:solidFill>
                  <a:srgbClr val="FFFFFF"/>
                </a:solidFill>
              </a:defRPr>
            </a:lvl3pPr>
            <a:lvl4pPr marL="1828800" lvl="3" indent="-304800" algn="l">
              <a:lnSpc>
                <a:spcPct val="115000"/>
              </a:lnSpc>
              <a:spcBef>
                <a:spcPts val="1600"/>
              </a:spcBef>
              <a:spcAft>
                <a:spcPts val="0"/>
              </a:spcAft>
              <a:buClr>
                <a:srgbClr val="FFFFFF"/>
              </a:buClr>
              <a:buSzPts val="1200"/>
              <a:buChar char="●"/>
              <a:defRPr sz="1200">
                <a:solidFill>
                  <a:srgbClr val="FFFFFF"/>
                </a:solidFill>
              </a:defRPr>
            </a:lvl4pPr>
            <a:lvl5pPr marL="2286000" lvl="4" indent="-304800" algn="l">
              <a:lnSpc>
                <a:spcPct val="115000"/>
              </a:lnSpc>
              <a:spcBef>
                <a:spcPts val="1600"/>
              </a:spcBef>
              <a:spcAft>
                <a:spcPts val="0"/>
              </a:spcAft>
              <a:buClr>
                <a:srgbClr val="FFFFFF"/>
              </a:buClr>
              <a:buSzPts val="1200"/>
              <a:buChar char="○"/>
              <a:defRPr sz="1200">
                <a:solidFill>
                  <a:srgbClr val="FFFFFF"/>
                </a:solidFill>
              </a:defRPr>
            </a:lvl5pPr>
            <a:lvl6pPr marL="2743200" lvl="5" indent="-304800" algn="l">
              <a:lnSpc>
                <a:spcPct val="115000"/>
              </a:lnSpc>
              <a:spcBef>
                <a:spcPts val="1600"/>
              </a:spcBef>
              <a:spcAft>
                <a:spcPts val="0"/>
              </a:spcAft>
              <a:buClr>
                <a:srgbClr val="FFFFFF"/>
              </a:buClr>
              <a:buSzPts val="1200"/>
              <a:buChar char="■"/>
              <a:defRPr sz="1200">
                <a:solidFill>
                  <a:srgbClr val="FFFFFF"/>
                </a:solidFill>
              </a:defRPr>
            </a:lvl6pPr>
            <a:lvl7pPr marL="3200400" lvl="6" indent="-304800" algn="l">
              <a:lnSpc>
                <a:spcPct val="115000"/>
              </a:lnSpc>
              <a:spcBef>
                <a:spcPts val="1600"/>
              </a:spcBef>
              <a:spcAft>
                <a:spcPts val="0"/>
              </a:spcAft>
              <a:buClr>
                <a:srgbClr val="FFFFFF"/>
              </a:buClr>
              <a:buSzPts val="1200"/>
              <a:buChar char="●"/>
              <a:defRPr sz="1200">
                <a:solidFill>
                  <a:srgbClr val="FFFFFF"/>
                </a:solidFill>
              </a:defRPr>
            </a:lvl7pPr>
            <a:lvl8pPr marL="3657600" lvl="7" indent="-304800" algn="l">
              <a:lnSpc>
                <a:spcPct val="115000"/>
              </a:lnSpc>
              <a:spcBef>
                <a:spcPts val="1600"/>
              </a:spcBef>
              <a:spcAft>
                <a:spcPts val="0"/>
              </a:spcAft>
              <a:buClr>
                <a:srgbClr val="FFFFFF"/>
              </a:buClr>
              <a:buSzPts val="1200"/>
              <a:buChar char="○"/>
              <a:defRPr sz="1200">
                <a:solidFill>
                  <a:srgbClr val="FFFFFF"/>
                </a:solidFill>
              </a:defRPr>
            </a:lvl8pPr>
            <a:lvl9pPr marL="4114800" lvl="8" indent="-304800" algn="l">
              <a:lnSpc>
                <a:spcPct val="115000"/>
              </a:lnSpc>
              <a:spcBef>
                <a:spcPts val="1600"/>
              </a:spcBef>
              <a:spcAft>
                <a:spcPts val="1600"/>
              </a:spcAft>
              <a:buClr>
                <a:srgbClr val="FFFFFF"/>
              </a:buClr>
              <a:buSzPts val="1200"/>
              <a:buChar char="■"/>
              <a:defRPr sz="1200">
                <a:solidFill>
                  <a:srgbClr val="FFFFFF"/>
                </a:solidFill>
              </a:defRPr>
            </a:lvl9pPr>
          </a:lstStyle>
          <a:p>
            <a:endParaRPr/>
          </a:p>
        </p:txBody>
      </p:sp>
      <p:sp>
        <p:nvSpPr>
          <p:cNvPr id="91" name="Google Shape;91;p17"/>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ustom layout 8">
  <p:cSld name="AUTOLAYOUT_10">
    <p:bg>
      <p:bgPr>
        <a:solidFill>
          <a:srgbClr val="FFFFFF"/>
        </a:solidFill>
        <a:effectLst/>
      </p:bgPr>
    </p:bg>
    <p:spTree>
      <p:nvGrpSpPr>
        <p:cNvPr id="1" name="Shape 92"/>
        <p:cNvGrpSpPr/>
        <p:nvPr/>
      </p:nvGrpSpPr>
      <p:grpSpPr>
        <a:xfrm>
          <a:off x="0" y="0"/>
          <a:ext cx="0" cy="0"/>
          <a:chOff x="0" y="0"/>
          <a:chExt cx="0" cy="0"/>
        </a:xfrm>
      </p:grpSpPr>
      <p:sp>
        <p:nvSpPr>
          <p:cNvPr id="93" name="Google Shape;93;p18"/>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8"/>
          <p:cNvSpPr txBox="1">
            <a:spLocks noGrp="1"/>
          </p:cNvSpPr>
          <p:nvPr>
            <p:ph type="title"/>
          </p:nvPr>
        </p:nvSpPr>
        <p:spPr>
          <a:xfrm>
            <a:off x="351600" y="2736850"/>
            <a:ext cx="3997500" cy="13896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None/>
              <a:defRPr sz="2800" b="1">
                <a:solidFill>
                  <a:srgbClr val="212121"/>
                </a:solidFill>
              </a:defRPr>
            </a:lvl1pPr>
            <a:lvl2pPr lvl="1" algn="l">
              <a:lnSpc>
                <a:spcPct val="100000"/>
              </a:lnSpc>
              <a:spcBef>
                <a:spcPts val="0"/>
              </a:spcBef>
              <a:spcAft>
                <a:spcPts val="0"/>
              </a:spcAft>
              <a:buNone/>
              <a:defRPr sz="2800" b="1">
                <a:solidFill>
                  <a:srgbClr val="212121"/>
                </a:solidFill>
              </a:defRPr>
            </a:lvl2pPr>
            <a:lvl3pPr lvl="2" algn="l">
              <a:lnSpc>
                <a:spcPct val="100000"/>
              </a:lnSpc>
              <a:spcBef>
                <a:spcPts val="0"/>
              </a:spcBef>
              <a:spcAft>
                <a:spcPts val="0"/>
              </a:spcAft>
              <a:buNone/>
              <a:defRPr sz="2800" b="1">
                <a:solidFill>
                  <a:srgbClr val="212121"/>
                </a:solidFill>
              </a:defRPr>
            </a:lvl3pPr>
            <a:lvl4pPr lvl="3" algn="l">
              <a:lnSpc>
                <a:spcPct val="100000"/>
              </a:lnSpc>
              <a:spcBef>
                <a:spcPts val="0"/>
              </a:spcBef>
              <a:spcAft>
                <a:spcPts val="0"/>
              </a:spcAft>
              <a:buNone/>
              <a:defRPr sz="2800" b="1">
                <a:solidFill>
                  <a:srgbClr val="212121"/>
                </a:solidFill>
              </a:defRPr>
            </a:lvl4pPr>
            <a:lvl5pPr lvl="4" algn="l">
              <a:lnSpc>
                <a:spcPct val="100000"/>
              </a:lnSpc>
              <a:spcBef>
                <a:spcPts val="0"/>
              </a:spcBef>
              <a:spcAft>
                <a:spcPts val="0"/>
              </a:spcAft>
              <a:buNone/>
              <a:defRPr sz="2800" b="1">
                <a:solidFill>
                  <a:srgbClr val="212121"/>
                </a:solidFill>
              </a:defRPr>
            </a:lvl5pPr>
            <a:lvl6pPr lvl="5" algn="l">
              <a:lnSpc>
                <a:spcPct val="100000"/>
              </a:lnSpc>
              <a:spcBef>
                <a:spcPts val="0"/>
              </a:spcBef>
              <a:spcAft>
                <a:spcPts val="0"/>
              </a:spcAft>
              <a:buNone/>
              <a:defRPr sz="2800" b="1">
                <a:solidFill>
                  <a:srgbClr val="212121"/>
                </a:solidFill>
              </a:defRPr>
            </a:lvl6pPr>
            <a:lvl7pPr lvl="6" algn="l">
              <a:lnSpc>
                <a:spcPct val="100000"/>
              </a:lnSpc>
              <a:spcBef>
                <a:spcPts val="0"/>
              </a:spcBef>
              <a:spcAft>
                <a:spcPts val="0"/>
              </a:spcAft>
              <a:buNone/>
              <a:defRPr sz="2800" b="1">
                <a:solidFill>
                  <a:srgbClr val="212121"/>
                </a:solidFill>
              </a:defRPr>
            </a:lvl7pPr>
            <a:lvl8pPr lvl="7" algn="l">
              <a:lnSpc>
                <a:spcPct val="100000"/>
              </a:lnSpc>
              <a:spcBef>
                <a:spcPts val="0"/>
              </a:spcBef>
              <a:spcAft>
                <a:spcPts val="0"/>
              </a:spcAft>
              <a:buNone/>
              <a:defRPr sz="2800" b="1">
                <a:solidFill>
                  <a:srgbClr val="212121"/>
                </a:solidFill>
              </a:defRPr>
            </a:lvl8pPr>
            <a:lvl9pPr lvl="8" algn="l">
              <a:lnSpc>
                <a:spcPct val="100000"/>
              </a:lnSpc>
              <a:spcBef>
                <a:spcPts val="0"/>
              </a:spcBef>
              <a:spcAft>
                <a:spcPts val="0"/>
              </a:spcAft>
              <a:buNone/>
              <a:defRPr sz="2800" b="1">
                <a:solidFill>
                  <a:srgbClr val="212121"/>
                </a:solidFill>
              </a:defRPr>
            </a:lvl9pPr>
          </a:lstStyle>
          <a:p>
            <a:endParaRPr/>
          </a:p>
        </p:txBody>
      </p:sp>
      <p:sp>
        <p:nvSpPr>
          <p:cNvPr id="95" name="Google Shape;95;p18"/>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ustom layout 9">
  <p:cSld name="AUTOLAYOUT_12">
    <p:bg>
      <p:bgPr>
        <a:solidFill>
          <a:srgbClr val="FFFFFF"/>
        </a:solidFill>
        <a:effectLst/>
      </p:bgPr>
    </p:bg>
    <p:spTree>
      <p:nvGrpSpPr>
        <p:cNvPr id="1" name="Shape 96"/>
        <p:cNvGrpSpPr/>
        <p:nvPr/>
      </p:nvGrpSpPr>
      <p:grpSpPr>
        <a:xfrm>
          <a:off x="0" y="0"/>
          <a:ext cx="0" cy="0"/>
          <a:chOff x="0" y="0"/>
          <a:chExt cx="0" cy="0"/>
        </a:xfrm>
      </p:grpSpPr>
      <p:sp>
        <p:nvSpPr>
          <p:cNvPr id="97" name="Google Shape;97;p19"/>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19"/>
          <p:cNvCxnSpPr/>
          <p:nvPr/>
        </p:nvCxnSpPr>
        <p:spPr>
          <a:xfrm>
            <a:off x="311700" y="312013"/>
            <a:ext cx="670500" cy="670200"/>
          </a:xfrm>
          <a:prstGeom prst="straightConnector1">
            <a:avLst/>
          </a:prstGeom>
          <a:noFill/>
          <a:ln w="9525" cap="flat" cmpd="sng">
            <a:solidFill>
              <a:srgbClr val="F6F2D2"/>
            </a:solidFill>
            <a:prstDash val="solid"/>
            <a:round/>
            <a:headEnd type="none" w="sm" len="sm"/>
            <a:tailEnd type="none" w="sm" len="sm"/>
          </a:ln>
        </p:spPr>
      </p:cxnSp>
      <p:sp>
        <p:nvSpPr>
          <p:cNvPr id="99" name="Google Shape;99;p19"/>
          <p:cNvSpPr txBox="1">
            <a:spLocks noGrp="1"/>
          </p:cNvSpPr>
          <p:nvPr>
            <p:ph type="title"/>
          </p:nvPr>
        </p:nvSpPr>
        <p:spPr>
          <a:xfrm>
            <a:off x="311700" y="1153900"/>
            <a:ext cx="2655000" cy="8589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None/>
              <a:defRPr sz="2400">
                <a:solidFill>
                  <a:srgbClr val="FFFFFF"/>
                </a:solidFill>
              </a:defRPr>
            </a:lvl1pPr>
            <a:lvl2pPr lvl="1" algn="l">
              <a:lnSpc>
                <a:spcPct val="100000"/>
              </a:lnSpc>
              <a:spcBef>
                <a:spcPts val="0"/>
              </a:spcBef>
              <a:spcAft>
                <a:spcPts val="0"/>
              </a:spcAft>
              <a:buNone/>
              <a:defRPr sz="2400">
                <a:solidFill>
                  <a:srgbClr val="FFFFFF"/>
                </a:solidFill>
              </a:defRPr>
            </a:lvl2pPr>
            <a:lvl3pPr lvl="2" algn="l">
              <a:lnSpc>
                <a:spcPct val="100000"/>
              </a:lnSpc>
              <a:spcBef>
                <a:spcPts val="0"/>
              </a:spcBef>
              <a:spcAft>
                <a:spcPts val="0"/>
              </a:spcAft>
              <a:buNone/>
              <a:defRPr sz="2400">
                <a:solidFill>
                  <a:srgbClr val="FFFFFF"/>
                </a:solidFill>
              </a:defRPr>
            </a:lvl3pPr>
            <a:lvl4pPr lvl="3" algn="l">
              <a:lnSpc>
                <a:spcPct val="100000"/>
              </a:lnSpc>
              <a:spcBef>
                <a:spcPts val="0"/>
              </a:spcBef>
              <a:spcAft>
                <a:spcPts val="0"/>
              </a:spcAft>
              <a:buNone/>
              <a:defRPr sz="2400">
                <a:solidFill>
                  <a:srgbClr val="FFFFFF"/>
                </a:solidFill>
              </a:defRPr>
            </a:lvl4pPr>
            <a:lvl5pPr lvl="4" algn="l">
              <a:lnSpc>
                <a:spcPct val="100000"/>
              </a:lnSpc>
              <a:spcBef>
                <a:spcPts val="0"/>
              </a:spcBef>
              <a:spcAft>
                <a:spcPts val="0"/>
              </a:spcAft>
              <a:buNone/>
              <a:defRPr sz="2400">
                <a:solidFill>
                  <a:srgbClr val="FFFFFF"/>
                </a:solidFill>
              </a:defRPr>
            </a:lvl5pPr>
            <a:lvl6pPr lvl="5" algn="l">
              <a:lnSpc>
                <a:spcPct val="100000"/>
              </a:lnSpc>
              <a:spcBef>
                <a:spcPts val="0"/>
              </a:spcBef>
              <a:spcAft>
                <a:spcPts val="0"/>
              </a:spcAft>
              <a:buNone/>
              <a:defRPr sz="2400">
                <a:solidFill>
                  <a:srgbClr val="FFFFFF"/>
                </a:solidFill>
              </a:defRPr>
            </a:lvl6pPr>
            <a:lvl7pPr lvl="6" algn="l">
              <a:lnSpc>
                <a:spcPct val="100000"/>
              </a:lnSpc>
              <a:spcBef>
                <a:spcPts val="0"/>
              </a:spcBef>
              <a:spcAft>
                <a:spcPts val="0"/>
              </a:spcAft>
              <a:buNone/>
              <a:defRPr sz="2400">
                <a:solidFill>
                  <a:srgbClr val="FFFFFF"/>
                </a:solidFill>
              </a:defRPr>
            </a:lvl7pPr>
            <a:lvl8pPr lvl="7" algn="l">
              <a:lnSpc>
                <a:spcPct val="100000"/>
              </a:lnSpc>
              <a:spcBef>
                <a:spcPts val="0"/>
              </a:spcBef>
              <a:spcAft>
                <a:spcPts val="0"/>
              </a:spcAft>
              <a:buNone/>
              <a:defRPr sz="2400">
                <a:solidFill>
                  <a:srgbClr val="FFFFFF"/>
                </a:solidFill>
              </a:defRPr>
            </a:lvl8pPr>
            <a:lvl9pPr lvl="8" algn="l">
              <a:lnSpc>
                <a:spcPct val="100000"/>
              </a:lnSpc>
              <a:spcBef>
                <a:spcPts val="0"/>
              </a:spcBef>
              <a:spcAft>
                <a:spcPts val="0"/>
              </a:spcAft>
              <a:buNone/>
              <a:defRPr sz="2400">
                <a:solidFill>
                  <a:srgbClr val="FFFFFF"/>
                </a:solidFill>
              </a:defRPr>
            </a:lvl9pPr>
          </a:lstStyle>
          <a:p>
            <a:endParaRPr/>
          </a:p>
        </p:txBody>
      </p:sp>
      <p:sp>
        <p:nvSpPr>
          <p:cNvPr id="100" name="Google Shape;100;p19"/>
          <p:cNvSpPr txBox="1">
            <a:spLocks noGrp="1"/>
          </p:cNvSpPr>
          <p:nvPr>
            <p:ph type="body" idx="1"/>
          </p:nvPr>
        </p:nvSpPr>
        <p:spPr>
          <a:xfrm>
            <a:off x="311700" y="2022050"/>
            <a:ext cx="2655000" cy="2928300"/>
          </a:xfrm>
          <a:prstGeom prst="rect">
            <a:avLst/>
          </a:prstGeom>
          <a:noFill/>
        </p:spPr>
        <p:txBody>
          <a:bodyPr spcFirstLastPara="1" wrap="square" lIns="91425" tIns="91425" rIns="91425" bIns="91425" anchor="t" anchorCtr="0"/>
          <a:lstStyle>
            <a:lvl1pPr marL="457200" lvl="0" indent="-292100" algn="l">
              <a:lnSpc>
                <a:spcPct val="115000"/>
              </a:lnSpc>
              <a:spcBef>
                <a:spcPts val="0"/>
              </a:spcBef>
              <a:spcAft>
                <a:spcPts val="0"/>
              </a:spcAft>
              <a:buClr>
                <a:srgbClr val="F6F2D2"/>
              </a:buClr>
              <a:buSzPts val="1000"/>
              <a:buChar char="●"/>
              <a:defRPr sz="1000">
                <a:solidFill>
                  <a:srgbClr val="F6F2D2"/>
                </a:solidFill>
              </a:defRPr>
            </a:lvl1pPr>
            <a:lvl2pPr marL="914400" lvl="1" indent="-292100" algn="l">
              <a:lnSpc>
                <a:spcPct val="115000"/>
              </a:lnSpc>
              <a:spcBef>
                <a:spcPts val="1600"/>
              </a:spcBef>
              <a:spcAft>
                <a:spcPts val="0"/>
              </a:spcAft>
              <a:buClr>
                <a:srgbClr val="F6F2D2"/>
              </a:buClr>
              <a:buSzPts val="1000"/>
              <a:buChar char="○"/>
              <a:defRPr sz="1000">
                <a:solidFill>
                  <a:srgbClr val="F6F2D2"/>
                </a:solidFill>
              </a:defRPr>
            </a:lvl2pPr>
            <a:lvl3pPr marL="1371600" lvl="2" indent="-292100" algn="l">
              <a:lnSpc>
                <a:spcPct val="115000"/>
              </a:lnSpc>
              <a:spcBef>
                <a:spcPts val="1600"/>
              </a:spcBef>
              <a:spcAft>
                <a:spcPts val="0"/>
              </a:spcAft>
              <a:buClr>
                <a:srgbClr val="F6F2D2"/>
              </a:buClr>
              <a:buSzPts val="1000"/>
              <a:buChar char="■"/>
              <a:defRPr sz="1000">
                <a:solidFill>
                  <a:srgbClr val="F6F2D2"/>
                </a:solidFill>
              </a:defRPr>
            </a:lvl3pPr>
            <a:lvl4pPr marL="1828800" lvl="3" indent="-292100" algn="l">
              <a:lnSpc>
                <a:spcPct val="115000"/>
              </a:lnSpc>
              <a:spcBef>
                <a:spcPts val="1600"/>
              </a:spcBef>
              <a:spcAft>
                <a:spcPts val="0"/>
              </a:spcAft>
              <a:buClr>
                <a:srgbClr val="F6F2D2"/>
              </a:buClr>
              <a:buSzPts val="1000"/>
              <a:buChar char="●"/>
              <a:defRPr sz="1000">
                <a:solidFill>
                  <a:srgbClr val="F6F2D2"/>
                </a:solidFill>
              </a:defRPr>
            </a:lvl4pPr>
            <a:lvl5pPr marL="2286000" lvl="4" indent="-292100" algn="l">
              <a:lnSpc>
                <a:spcPct val="115000"/>
              </a:lnSpc>
              <a:spcBef>
                <a:spcPts val="1600"/>
              </a:spcBef>
              <a:spcAft>
                <a:spcPts val="0"/>
              </a:spcAft>
              <a:buClr>
                <a:srgbClr val="F6F2D2"/>
              </a:buClr>
              <a:buSzPts val="1000"/>
              <a:buChar char="○"/>
              <a:defRPr sz="1000">
                <a:solidFill>
                  <a:srgbClr val="F6F2D2"/>
                </a:solidFill>
              </a:defRPr>
            </a:lvl5pPr>
            <a:lvl6pPr marL="2743200" lvl="5" indent="-292100" algn="l">
              <a:lnSpc>
                <a:spcPct val="115000"/>
              </a:lnSpc>
              <a:spcBef>
                <a:spcPts val="1600"/>
              </a:spcBef>
              <a:spcAft>
                <a:spcPts val="0"/>
              </a:spcAft>
              <a:buClr>
                <a:srgbClr val="F6F2D2"/>
              </a:buClr>
              <a:buSzPts val="1000"/>
              <a:buChar char="■"/>
              <a:defRPr sz="1000">
                <a:solidFill>
                  <a:srgbClr val="F6F2D2"/>
                </a:solidFill>
              </a:defRPr>
            </a:lvl6pPr>
            <a:lvl7pPr marL="3200400" lvl="6" indent="-292100" algn="l">
              <a:lnSpc>
                <a:spcPct val="115000"/>
              </a:lnSpc>
              <a:spcBef>
                <a:spcPts val="1600"/>
              </a:spcBef>
              <a:spcAft>
                <a:spcPts val="0"/>
              </a:spcAft>
              <a:buClr>
                <a:srgbClr val="F6F2D2"/>
              </a:buClr>
              <a:buSzPts val="1000"/>
              <a:buChar char="●"/>
              <a:defRPr sz="1000">
                <a:solidFill>
                  <a:srgbClr val="F6F2D2"/>
                </a:solidFill>
              </a:defRPr>
            </a:lvl7pPr>
            <a:lvl8pPr marL="3657600" lvl="7" indent="-292100" algn="l">
              <a:lnSpc>
                <a:spcPct val="115000"/>
              </a:lnSpc>
              <a:spcBef>
                <a:spcPts val="1600"/>
              </a:spcBef>
              <a:spcAft>
                <a:spcPts val="0"/>
              </a:spcAft>
              <a:buClr>
                <a:srgbClr val="F6F2D2"/>
              </a:buClr>
              <a:buSzPts val="1000"/>
              <a:buChar char="○"/>
              <a:defRPr sz="1000">
                <a:solidFill>
                  <a:srgbClr val="F6F2D2"/>
                </a:solidFill>
              </a:defRPr>
            </a:lvl8pPr>
            <a:lvl9pPr marL="4114800" lvl="8" indent="-292100" algn="l">
              <a:lnSpc>
                <a:spcPct val="115000"/>
              </a:lnSpc>
              <a:spcBef>
                <a:spcPts val="1600"/>
              </a:spcBef>
              <a:spcAft>
                <a:spcPts val="1600"/>
              </a:spcAft>
              <a:buClr>
                <a:srgbClr val="F6F2D2"/>
              </a:buClr>
              <a:buSzPts val="1000"/>
              <a:buChar char="■"/>
              <a:defRPr sz="1000">
                <a:solidFill>
                  <a:srgbClr val="F6F2D2"/>
                </a:solidFill>
              </a:defRPr>
            </a:lvl9pPr>
          </a:lstStyle>
          <a:p>
            <a:endParaRPr/>
          </a:p>
        </p:txBody>
      </p:sp>
      <p:sp>
        <p:nvSpPr>
          <p:cNvPr id="101" name="Google Shape;101;p19"/>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ustom layout 6">
  <p:cSld name="AUTOLAYOUT_14">
    <p:spTree>
      <p:nvGrpSpPr>
        <p:cNvPr id="1" name="Shape 102"/>
        <p:cNvGrpSpPr/>
        <p:nvPr/>
      </p:nvGrpSpPr>
      <p:grpSpPr>
        <a:xfrm>
          <a:off x="0" y="0"/>
          <a:ext cx="0" cy="0"/>
          <a:chOff x="0" y="0"/>
          <a:chExt cx="0" cy="0"/>
        </a:xfrm>
      </p:grpSpPr>
      <p:sp>
        <p:nvSpPr>
          <p:cNvPr id="103" name="Google Shape;103;p20"/>
          <p:cNvSpPr/>
          <p:nvPr/>
        </p:nvSpPr>
        <p:spPr>
          <a:xfrm>
            <a:off x="0" y="0"/>
            <a:ext cx="9144000" cy="5143500"/>
          </a:xfrm>
          <a:prstGeom prst="rect">
            <a:avLst/>
          </a:pr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 name="Google Shape;104;p20"/>
          <p:cNvGrpSpPr/>
          <p:nvPr/>
        </p:nvGrpSpPr>
        <p:grpSpPr>
          <a:xfrm>
            <a:off x="0" y="4510813"/>
            <a:ext cx="9144000" cy="150575"/>
            <a:chOff x="0" y="3797750"/>
            <a:chExt cx="9144000" cy="150575"/>
          </a:xfrm>
        </p:grpSpPr>
        <p:cxnSp>
          <p:nvCxnSpPr>
            <p:cNvPr id="105" name="Google Shape;105;p20"/>
            <p:cNvCxnSpPr/>
            <p:nvPr/>
          </p:nvCxnSpPr>
          <p:spPr>
            <a:xfrm>
              <a:off x="0" y="3797750"/>
              <a:ext cx="9144000" cy="0"/>
            </a:xfrm>
            <a:prstGeom prst="straightConnector1">
              <a:avLst/>
            </a:prstGeom>
            <a:noFill/>
            <a:ln w="19050" cap="flat" cmpd="sng">
              <a:solidFill>
                <a:srgbClr val="90A4AE"/>
              </a:solidFill>
              <a:prstDash val="solid"/>
              <a:round/>
              <a:headEnd type="none" w="sm" len="sm"/>
              <a:tailEnd type="none" w="sm" len="sm"/>
            </a:ln>
          </p:spPr>
        </p:cxnSp>
        <p:cxnSp>
          <p:nvCxnSpPr>
            <p:cNvPr id="106" name="Google Shape;106;p20"/>
            <p:cNvCxnSpPr/>
            <p:nvPr/>
          </p:nvCxnSpPr>
          <p:spPr>
            <a:xfrm>
              <a:off x="0" y="3948325"/>
              <a:ext cx="9144000" cy="0"/>
            </a:xfrm>
            <a:prstGeom prst="straightConnector1">
              <a:avLst/>
            </a:prstGeom>
            <a:noFill/>
            <a:ln w="19050" cap="flat" cmpd="sng">
              <a:solidFill>
                <a:srgbClr val="90A4AE"/>
              </a:solidFill>
              <a:prstDash val="solid"/>
              <a:round/>
              <a:headEnd type="none" w="sm" len="sm"/>
              <a:tailEnd type="none" w="sm" len="sm"/>
            </a:ln>
          </p:spPr>
        </p:cxnSp>
        <p:cxnSp>
          <p:nvCxnSpPr>
            <p:cNvPr id="107" name="Google Shape;107;p20"/>
            <p:cNvCxnSpPr/>
            <p:nvPr/>
          </p:nvCxnSpPr>
          <p:spPr>
            <a:xfrm>
              <a:off x="0" y="3873038"/>
              <a:ext cx="9144000" cy="0"/>
            </a:xfrm>
            <a:prstGeom prst="straightConnector1">
              <a:avLst/>
            </a:prstGeom>
            <a:noFill/>
            <a:ln w="19050" cap="flat" cmpd="sng">
              <a:solidFill>
                <a:srgbClr val="90A4AE"/>
              </a:solidFill>
              <a:prstDash val="solid"/>
              <a:round/>
              <a:headEnd type="none" w="sm" len="sm"/>
              <a:tailEnd type="none" w="sm" len="sm"/>
            </a:ln>
          </p:spPr>
        </p:cxnSp>
      </p:grpSp>
      <p:sp>
        <p:nvSpPr>
          <p:cNvPr id="108" name="Google Shape;108;p20"/>
          <p:cNvSpPr txBox="1">
            <a:spLocks noGrp="1"/>
          </p:cNvSpPr>
          <p:nvPr>
            <p:ph type="title"/>
          </p:nvPr>
        </p:nvSpPr>
        <p:spPr>
          <a:xfrm>
            <a:off x="311700" y="445025"/>
            <a:ext cx="8520600" cy="5727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rgbClr val="FFFFFF"/>
              </a:buClr>
              <a:buSzPts val="3200"/>
              <a:buNone/>
              <a:defRPr sz="3200" b="1">
                <a:solidFill>
                  <a:srgbClr val="FFFFFF"/>
                </a:solidFill>
              </a:defRPr>
            </a:lvl1pPr>
            <a:lvl2pPr lvl="1" algn="l">
              <a:lnSpc>
                <a:spcPct val="100000"/>
              </a:lnSpc>
              <a:spcBef>
                <a:spcPts val="0"/>
              </a:spcBef>
              <a:spcAft>
                <a:spcPts val="0"/>
              </a:spcAft>
              <a:buClr>
                <a:srgbClr val="FFFFFF"/>
              </a:buClr>
              <a:buSzPts val="3200"/>
              <a:buNone/>
              <a:defRPr sz="3200" b="1">
                <a:solidFill>
                  <a:srgbClr val="FFFFFF"/>
                </a:solidFill>
              </a:defRPr>
            </a:lvl2pPr>
            <a:lvl3pPr lvl="2" algn="l">
              <a:lnSpc>
                <a:spcPct val="100000"/>
              </a:lnSpc>
              <a:spcBef>
                <a:spcPts val="0"/>
              </a:spcBef>
              <a:spcAft>
                <a:spcPts val="0"/>
              </a:spcAft>
              <a:buClr>
                <a:srgbClr val="FFFFFF"/>
              </a:buClr>
              <a:buSzPts val="3200"/>
              <a:buNone/>
              <a:defRPr sz="3200" b="1">
                <a:solidFill>
                  <a:srgbClr val="FFFFFF"/>
                </a:solidFill>
              </a:defRPr>
            </a:lvl3pPr>
            <a:lvl4pPr lvl="3" algn="l">
              <a:lnSpc>
                <a:spcPct val="100000"/>
              </a:lnSpc>
              <a:spcBef>
                <a:spcPts val="0"/>
              </a:spcBef>
              <a:spcAft>
                <a:spcPts val="0"/>
              </a:spcAft>
              <a:buClr>
                <a:srgbClr val="FFFFFF"/>
              </a:buClr>
              <a:buSzPts val="3200"/>
              <a:buNone/>
              <a:defRPr sz="3200" b="1">
                <a:solidFill>
                  <a:srgbClr val="FFFFFF"/>
                </a:solidFill>
              </a:defRPr>
            </a:lvl4pPr>
            <a:lvl5pPr lvl="4" algn="l">
              <a:lnSpc>
                <a:spcPct val="100000"/>
              </a:lnSpc>
              <a:spcBef>
                <a:spcPts val="0"/>
              </a:spcBef>
              <a:spcAft>
                <a:spcPts val="0"/>
              </a:spcAft>
              <a:buClr>
                <a:srgbClr val="FFFFFF"/>
              </a:buClr>
              <a:buSzPts val="3200"/>
              <a:buNone/>
              <a:defRPr sz="3200" b="1">
                <a:solidFill>
                  <a:srgbClr val="FFFFFF"/>
                </a:solidFill>
              </a:defRPr>
            </a:lvl5pPr>
            <a:lvl6pPr lvl="5" algn="l">
              <a:lnSpc>
                <a:spcPct val="100000"/>
              </a:lnSpc>
              <a:spcBef>
                <a:spcPts val="0"/>
              </a:spcBef>
              <a:spcAft>
                <a:spcPts val="0"/>
              </a:spcAft>
              <a:buClr>
                <a:srgbClr val="FFFFFF"/>
              </a:buClr>
              <a:buSzPts val="3200"/>
              <a:buNone/>
              <a:defRPr sz="3200" b="1">
                <a:solidFill>
                  <a:srgbClr val="FFFFFF"/>
                </a:solidFill>
              </a:defRPr>
            </a:lvl6pPr>
            <a:lvl7pPr lvl="6" algn="l">
              <a:lnSpc>
                <a:spcPct val="100000"/>
              </a:lnSpc>
              <a:spcBef>
                <a:spcPts val="0"/>
              </a:spcBef>
              <a:spcAft>
                <a:spcPts val="0"/>
              </a:spcAft>
              <a:buClr>
                <a:srgbClr val="FFFFFF"/>
              </a:buClr>
              <a:buSzPts val="3200"/>
              <a:buNone/>
              <a:defRPr sz="3200" b="1">
                <a:solidFill>
                  <a:srgbClr val="FFFFFF"/>
                </a:solidFill>
              </a:defRPr>
            </a:lvl7pPr>
            <a:lvl8pPr lvl="7" algn="l">
              <a:lnSpc>
                <a:spcPct val="100000"/>
              </a:lnSpc>
              <a:spcBef>
                <a:spcPts val="0"/>
              </a:spcBef>
              <a:spcAft>
                <a:spcPts val="0"/>
              </a:spcAft>
              <a:buClr>
                <a:srgbClr val="FFFFFF"/>
              </a:buClr>
              <a:buSzPts val="3200"/>
              <a:buNone/>
              <a:defRPr sz="3200" b="1">
                <a:solidFill>
                  <a:srgbClr val="FFFFFF"/>
                </a:solidFill>
              </a:defRPr>
            </a:lvl8pPr>
            <a:lvl9pPr lvl="8" algn="l">
              <a:lnSpc>
                <a:spcPct val="100000"/>
              </a:lnSpc>
              <a:spcBef>
                <a:spcPts val="0"/>
              </a:spcBef>
              <a:spcAft>
                <a:spcPts val="0"/>
              </a:spcAft>
              <a:buClr>
                <a:srgbClr val="FFFFFF"/>
              </a:buClr>
              <a:buSzPts val="3200"/>
              <a:buNone/>
              <a:defRPr sz="3200" b="1">
                <a:solidFill>
                  <a:srgbClr val="FFFFFF"/>
                </a:solidFill>
              </a:defRPr>
            </a:lvl9pPr>
          </a:lstStyle>
          <a:p>
            <a:endParaRPr/>
          </a:p>
        </p:txBody>
      </p:sp>
      <p:sp>
        <p:nvSpPr>
          <p:cNvPr id="109" name="Google Shape;109;p20"/>
          <p:cNvSpPr txBox="1">
            <a:spLocks noGrp="1"/>
          </p:cNvSpPr>
          <p:nvPr>
            <p:ph type="body" idx="1"/>
          </p:nvPr>
        </p:nvSpPr>
        <p:spPr>
          <a:xfrm>
            <a:off x="311700" y="1152475"/>
            <a:ext cx="8520600" cy="3223800"/>
          </a:xfrm>
          <a:prstGeom prst="rect">
            <a:avLst/>
          </a:prstGeom>
          <a:noFill/>
        </p:spPr>
        <p:txBody>
          <a:bodyPr spcFirstLastPara="1" wrap="square" lIns="91425" tIns="91425" rIns="91425" bIns="91425" anchor="t" anchorCtr="0"/>
          <a:lstStyle>
            <a:lvl1pPr marL="457200" lvl="0" indent="-330200" algn="l">
              <a:lnSpc>
                <a:spcPct val="115000"/>
              </a:lnSpc>
              <a:spcBef>
                <a:spcPts val="0"/>
              </a:spcBef>
              <a:spcAft>
                <a:spcPts val="0"/>
              </a:spcAft>
              <a:buClr>
                <a:srgbClr val="FFFFFF"/>
              </a:buClr>
              <a:buSzPts val="1600"/>
              <a:buChar char="●"/>
              <a:defRPr sz="1600">
                <a:solidFill>
                  <a:srgbClr val="FFFFFF"/>
                </a:solidFill>
              </a:defRPr>
            </a:lvl1pPr>
            <a:lvl2pPr marL="914400" lvl="1" indent="-317500" algn="l">
              <a:lnSpc>
                <a:spcPct val="115000"/>
              </a:lnSpc>
              <a:spcBef>
                <a:spcPts val="1600"/>
              </a:spcBef>
              <a:spcAft>
                <a:spcPts val="0"/>
              </a:spcAft>
              <a:buClr>
                <a:srgbClr val="FFFFFF"/>
              </a:buClr>
              <a:buSzPts val="1400"/>
              <a:buChar char="○"/>
              <a:defRPr sz="1400">
                <a:solidFill>
                  <a:srgbClr val="FFFFFF"/>
                </a:solidFill>
              </a:defRPr>
            </a:lvl2pPr>
            <a:lvl3pPr marL="1371600" lvl="2" indent="-317500" algn="l">
              <a:lnSpc>
                <a:spcPct val="115000"/>
              </a:lnSpc>
              <a:spcBef>
                <a:spcPts val="1600"/>
              </a:spcBef>
              <a:spcAft>
                <a:spcPts val="0"/>
              </a:spcAft>
              <a:buClr>
                <a:srgbClr val="FFFFFF"/>
              </a:buClr>
              <a:buSzPts val="1400"/>
              <a:buChar char="■"/>
              <a:defRPr sz="1400">
                <a:solidFill>
                  <a:srgbClr val="FFFFFF"/>
                </a:solidFill>
              </a:defRPr>
            </a:lvl3pPr>
            <a:lvl4pPr marL="1828800" lvl="3" indent="-317500" algn="l">
              <a:lnSpc>
                <a:spcPct val="115000"/>
              </a:lnSpc>
              <a:spcBef>
                <a:spcPts val="1600"/>
              </a:spcBef>
              <a:spcAft>
                <a:spcPts val="0"/>
              </a:spcAft>
              <a:buClr>
                <a:srgbClr val="FFFFFF"/>
              </a:buClr>
              <a:buSzPts val="1400"/>
              <a:buChar char="●"/>
              <a:defRPr sz="1400">
                <a:solidFill>
                  <a:srgbClr val="FFFFFF"/>
                </a:solidFill>
              </a:defRPr>
            </a:lvl4pPr>
            <a:lvl5pPr marL="2286000" lvl="4" indent="-317500" algn="l">
              <a:lnSpc>
                <a:spcPct val="115000"/>
              </a:lnSpc>
              <a:spcBef>
                <a:spcPts val="1600"/>
              </a:spcBef>
              <a:spcAft>
                <a:spcPts val="0"/>
              </a:spcAft>
              <a:buClr>
                <a:srgbClr val="FFFFFF"/>
              </a:buClr>
              <a:buSzPts val="1400"/>
              <a:buChar char="○"/>
              <a:defRPr sz="1400">
                <a:solidFill>
                  <a:srgbClr val="FFFFFF"/>
                </a:solidFill>
              </a:defRPr>
            </a:lvl5pPr>
            <a:lvl6pPr marL="2743200" lvl="5" indent="-317500" algn="l">
              <a:lnSpc>
                <a:spcPct val="115000"/>
              </a:lnSpc>
              <a:spcBef>
                <a:spcPts val="1600"/>
              </a:spcBef>
              <a:spcAft>
                <a:spcPts val="0"/>
              </a:spcAft>
              <a:buClr>
                <a:srgbClr val="FFFFFF"/>
              </a:buClr>
              <a:buSzPts val="1400"/>
              <a:buChar char="■"/>
              <a:defRPr sz="1400">
                <a:solidFill>
                  <a:srgbClr val="FFFFFF"/>
                </a:solidFill>
              </a:defRPr>
            </a:lvl6pPr>
            <a:lvl7pPr marL="3200400" lvl="6" indent="-317500" algn="l">
              <a:lnSpc>
                <a:spcPct val="115000"/>
              </a:lnSpc>
              <a:spcBef>
                <a:spcPts val="1600"/>
              </a:spcBef>
              <a:spcAft>
                <a:spcPts val="0"/>
              </a:spcAft>
              <a:buClr>
                <a:srgbClr val="FFFFFF"/>
              </a:buClr>
              <a:buSzPts val="1400"/>
              <a:buChar char="●"/>
              <a:defRPr sz="1400">
                <a:solidFill>
                  <a:srgbClr val="FFFFFF"/>
                </a:solidFill>
              </a:defRPr>
            </a:lvl7pPr>
            <a:lvl8pPr marL="3657600" lvl="7" indent="-317500" algn="l">
              <a:lnSpc>
                <a:spcPct val="115000"/>
              </a:lnSpc>
              <a:spcBef>
                <a:spcPts val="1600"/>
              </a:spcBef>
              <a:spcAft>
                <a:spcPts val="0"/>
              </a:spcAft>
              <a:buClr>
                <a:srgbClr val="FFFFFF"/>
              </a:buClr>
              <a:buSzPts val="1400"/>
              <a:buChar char="○"/>
              <a:defRPr sz="1400">
                <a:solidFill>
                  <a:srgbClr val="FFFFFF"/>
                </a:solidFill>
              </a:defRPr>
            </a:lvl8pPr>
            <a:lvl9pPr marL="4114800" lvl="8" indent="-317500" algn="l">
              <a:lnSpc>
                <a:spcPct val="115000"/>
              </a:lnSpc>
              <a:spcBef>
                <a:spcPts val="1600"/>
              </a:spcBef>
              <a:spcAft>
                <a:spcPts val="1600"/>
              </a:spcAft>
              <a:buClr>
                <a:srgbClr val="FFFFFF"/>
              </a:buClr>
              <a:buSzPts val="1400"/>
              <a:buChar char="■"/>
              <a:defRPr sz="1400">
                <a:solidFill>
                  <a:srgbClr val="FFFFFF"/>
                </a:solidFill>
              </a:defRPr>
            </a:lvl9pPr>
          </a:lstStyle>
          <a:p>
            <a:endParaRPr/>
          </a:p>
        </p:txBody>
      </p:sp>
      <p:sp>
        <p:nvSpPr>
          <p:cNvPr id="110" name="Google Shape;110;p20"/>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71250" y="2141250"/>
            <a:ext cx="7852200" cy="8610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ustom layout 7">
  <p:cSld name="AUTOLAYOUT_15">
    <p:bg>
      <p:bgPr>
        <a:solidFill>
          <a:srgbClr val="FFFFFF"/>
        </a:solidFill>
        <a:effectLst/>
      </p:bgPr>
    </p:bg>
    <p:spTree>
      <p:nvGrpSpPr>
        <p:cNvPr id="1" name="Shape 111"/>
        <p:cNvGrpSpPr/>
        <p:nvPr/>
      </p:nvGrpSpPr>
      <p:grpSpPr>
        <a:xfrm>
          <a:off x="0" y="0"/>
          <a:ext cx="0" cy="0"/>
          <a:chOff x="0" y="0"/>
          <a:chExt cx="0" cy="0"/>
        </a:xfrm>
      </p:grpSpPr>
      <p:sp>
        <p:nvSpPr>
          <p:cNvPr id="112" name="Google Shape;112;p21"/>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1"/>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212121"/>
                </a:solidFill>
              </a:defRPr>
            </a:lvl1pPr>
            <a:lvl2pPr lvl="1" algn="r">
              <a:lnSpc>
                <a:spcPct val="100000"/>
              </a:lnSpc>
              <a:spcAft>
                <a:spcPts val="0"/>
              </a:spcAft>
              <a:buNone/>
              <a:defRPr sz="1000">
                <a:solidFill>
                  <a:srgbClr val="212121"/>
                </a:solidFill>
              </a:defRPr>
            </a:lvl2pPr>
            <a:lvl3pPr lvl="2" algn="r">
              <a:lnSpc>
                <a:spcPct val="100000"/>
              </a:lnSpc>
              <a:spcAft>
                <a:spcPts val="0"/>
              </a:spcAft>
              <a:buNone/>
              <a:defRPr sz="1000">
                <a:solidFill>
                  <a:srgbClr val="212121"/>
                </a:solidFill>
              </a:defRPr>
            </a:lvl3pPr>
            <a:lvl4pPr lvl="3" algn="r">
              <a:lnSpc>
                <a:spcPct val="100000"/>
              </a:lnSpc>
              <a:spcAft>
                <a:spcPts val="0"/>
              </a:spcAft>
              <a:buNone/>
              <a:defRPr sz="1000">
                <a:solidFill>
                  <a:srgbClr val="212121"/>
                </a:solidFill>
              </a:defRPr>
            </a:lvl4pPr>
            <a:lvl5pPr lvl="4" algn="r">
              <a:lnSpc>
                <a:spcPct val="100000"/>
              </a:lnSpc>
              <a:spcAft>
                <a:spcPts val="0"/>
              </a:spcAft>
              <a:buNone/>
              <a:defRPr sz="1000">
                <a:solidFill>
                  <a:srgbClr val="212121"/>
                </a:solidFill>
              </a:defRPr>
            </a:lvl5pPr>
            <a:lvl6pPr lvl="5" algn="r">
              <a:lnSpc>
                <a:spcPct val="100000"/>
              </a:lnSpc>
              <a:spcAft>
                <a:spcPts val="0"/>
              </a:spcAft>
              <a:buNone/>
              <a:defRPr sz="1000">
                <a:solidFill>
                  <a:srgbClr val="212121"/>
                </a:solidFill>
              </a:defRPr>
            </a:lvl6pPr>
            <a:lvl7pPr lvl="6" algn="r">
              <a:lnSpc>
                <a:spcPct val="100000"/>
              </a:lnSpc>
              <a:spcAft>
                <a:spcPts val="0"/>
              </a:spcAft>
              <a:buNone/>
              <a:defRPr sz="1000">
                <a:solidFill>
                  <a:srgbClr val="212121"/>
                </a:solidFill>
              </a:defRPr>
            </a:lvl7pPr>
            <a:lvl8pPr lvl="7" algn="r">
              <a:lnSpc>
                <a:spcPct val="100000"/>
              </a:lnSpc>
              <a:spcAft>
                <a:spcPts val="0"/>
              </a:spcAft>
              <a:buNone/>
              <a:defRPr sz="1000">
                <a:solidFill>
                  <a:srgbClr val="212121"/>
                </a:solidFill>
              </a:defRPr>
            </a:lvl8pPr>
            <a:lvl9pPr lvl="8" algn="r">
              <a:lnSpc>
                <a:spcPct val="100000"/>
              </a:lnSpc>
              <a:spcAft>
                <a:spcPts val="0"/>
              </a:spcAft>
              <a:buNone/>
              <a:defRPr sz="1000">
                <a:solidFill>
                  <a:srgbClr val="212121"/>
                </a:solidFill>
              </a:defRPr>
            </a:lvl9pPr>
          </a:lstStyle>
          <a:p>
            <a:pPr marL="0" lvl="0" indent="0" algn="r" rtl="0">
              <a:spcBef>
                <a:spcPts val="0"/>
              </a:spcBef>
              <a:spcAft>
                <a:spcPts val="0"/>
              </a:spcAft>
              <a:buNone/>
            </a:pPr>
            <a:fld id="{00000000-1234-1234-1234-123412341234}" type="slidenum">
              <a:rPr lang="en"/>
              <a:t>‹#›</a:t>
            </a:fld>
            <a:endParaRPr/>
          </a:p>
        </p:txBody>
      </p:sp>
      <p:sp>
        <p:nvSpPr>
          <p:cNvPr id="114" name="Google Shape;114;p21"/>
          <p:cNvSpPr txBox="1">
            <a:spLocks noGrp="1"/>
          </p:cNvSpPr>
          <p:nvPr>
            <p:ph type="title"/>
          </p:nvPr>
        </p:nvSpPr>
        <p:spPr>
          <a:xfrm>
            <a:off x="3052088" y="1031900"/>
            <a:ext cx="3039600" cy="1388700"/>
          </a:xfrm>
          <a:prstGeom prst="rect">
            <a:avLst/>
          </a:prstGeom>
          <a:noFill/>
        </p:spPr>
        <p:txBody>
          <a:bodyPr spcFirstLastPara="1" wrap="square" lIns="91425" tIns="91425" rIns="91425" bIns="91425" anchor="b"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115" name="Google Shape;115;p21"/>
          <p:cNvSpPr txBox="1">
            <a:spLocks noGrp="1"/>
          </p:cNvSpPr>
          <p:nvPr>
            <p:ph type="body" idx="1"/>
          </p:nvPr>
        </p:nvSpPr>
        <p:spPr>
          <a:xfrm>
            <a:off x="3052150" y="2526322"/>
            <a:ext cx="3039600" cy="1310400"/>
          </a:xfrm>
          <a:prstGeom prst="rect">
            <a:avLst/>
          </a:prstGeom>
          <a:noFill/>
        </p:spPr>
        <p:txBody>
          <a:bodyPr spcFirstLastPara="1" wrap="square" lIns="91425" tIns="91425" rIns="91425" bIns="91425" anchor="t" anchorCtr="0"/>
          <a:lstStyle>
            <a:lvl1pPr marL="457200" lvl="0" indent="-330200" algn="ctr">
              <a:lnSpc>
                <a:spcPct val="115000"/>
              </a:lnSpc>
              <a:spcBef>
                <a:spcPts val="0"/>
              </a:spcBef>
              <a:spcAft>
                <a:spcPts val="0"/>
              </a:spcAft>
              <a:buClr>
                <a:srgbClr val="FFFFFF"/>
              </a:buClr>
              <a:buSzPts val="1600"/>
              <a:buChar char="●"/>
              <a:defRPr sz="1600">
                <a:solidFill>
                  <a:srgbClr val="FFFFFF"/>
                </a:solidFill>
              </a:defRPr>
            </a:lvl1pPr>
            <a:lvl2pPr marL="914400" lvl="1" indent="-317500" algn="ctr">
              <a:lnSpc>
                <a:spcPct val="115000"/>
              </a:lnSpc>
              <a:spcBef>
                <a:spcPts val="1600"/>
              </a:spcBef>
              <a:spcAft>
                <a:spcPts val="0"/>
              </a:spcAft>
              <a:buClr>
                <a:srgbClr val="FFFFFF"/>
              </a:buClr>
              <a:buSzPts val="1400"/>
              <a:buChar char="○"/>
              <a:defRPr sz="1400">
                <a:solidFill>
                  <a:srgbClr val="FFFFFF"/>
                </a:solidFill>
              </a:defRPr>
            </a:lvl2pPr>
            <a:lvl3pPr marL="1371600" lvl="2" indent="-317500" algn="ctr">
              <a:lnSpc>
                <a:spcPct val="115000"/>
              </a:lnSpc>
              <a:spcBef>
                <a:spcPts val="1600"/>
              </a:spcBef>
              <a:spcAft>
                <a:spcPts val="0"/>
              </a:spcAft>
              <a:buClr>
                <a:srgbClr val="FFFFFF"/>
              </a:buClr>
              <a:buSzPts val="1400"/>
              <a:buChar char="■"/>
              <a:defRPr sz="1400">
                <a:solidFill>
                  <a:srgbClr val="FFFFFF"/>
                </a:solidFill>
              </a:defRPr>
            </a:lvl3pPr>
            <a:lvl4pPr marL="1828800" lvl="3" indent="-317500" algn="ctr">
              <a:lnSpc>
                <a:spcPct val="115000"/>
              </a:lnSpc>
              <a:spcBef>
                <a:spcPts val="1600"/>
              </a:spcBef>
              <a:spcAft>
                <a:spcPts val="0"/>
              </a:spcAft>
              <a:buClr>
                <a:srgbClr val="FFFFFF"/>
              </a:buClr>
              <a:buSzPts val="1400"/>
              <a:buChar char="●"/>
              <a:defRPr sz="1400">
                <a:solidFill>
                  <a:srgbClr val="FFFFFF"/>
                </a:solidFill>
              </a:defRPr>
            </a:lvl4pPr>
            <a:lvl5pPr marL="2286000" lvl="4" indent="-317500" algn="ctr">
              <a:lnSpc>
                <a:spcPct val="115000"/>
              </a:lnSpc>
              <a:spcBef>
                <a:spcPts val="1600"/>
              </a:spcBef>
              <a:spcAft>
                <a:spcPts val="0"/>
              </a:spcAft>
              <a:buClr>
                <a:srgbClr val="FFFFFF"/>
              </a:buClr>
              <a:buSzPts val="1400"/>
              <a:buChar char="○"/>
              <a:defRPr sz="1400">
                <a:solidFill>
                  <a:srgbClr val="FFFFFF"/>
                </a:solidFill>
              </a:defRPr>
            </a:lvl5pPr>
            <a:lvl6pPr marL="2743200" lvl="5" indent="-317500" algn="ctr">
              <a:lnSpc>
                <a:spcPct val="115000"/>
              </a:lnSpc>
              <a:spcBef>
                <a:spcPts val="1600"/>
              </a:spcBef>
              <a:spcAft>
                <a:spcPts val="0"/>
              </a:spcAft>
              <a:buClr>
                <a:srgbClr val="FFFFFF"/>
              </a:buClr>
              <a:buSzPts val="1400"/>
              <a:buChar char="■"/>
              <a:defRPr sz="1400">
                <a:solidFill>
                  <a:srgbClr val="FFFFFF"/>
                </a:solidFill>
              </a:defRPr>
            </a:lvl6pPr>
            <a:lvl7pPr marL="3200400" lvl="6" indent="-317500" algn="ctr">
              <a:lnSpc>
                <a:spcPct val="115000"/>
              </a:lnSpc>
              <a:spcBef>
                <a:spcPts val="1600"/>
              </a:spcBef>
              <a:spcAft>
                <a:spcPts val="0"/>
              </a:spcAft>
              <a:buClr>
                <a:srgbClr val="FFFFFF"/>
              </a:buClr>
              <a:buSzPts val="1400"/>
              <a:buChar char="●"/>
              <a:defRPr sz="1400">
                <a:solidFill>
                  <a:srgbClr val="FFFFFF"/>
                </a:solidFill>
              </a:defRPr>
            </a:lvl7pPr>
            <a:lvl8pPr marL="3657600" lvl="7" indent="-317500" algn="ctr">
              <a:lnSpc>
                <a:spcPct val="115000"/>
              </a:lnSpc>
              <a:spcBef>
                <a:spcPts val="1600"/>
              </a:spcBef>
              <a:spcAft>
                <a:spcPts val="0"/>
              </a:spcAft>
              <a:buClr>
                <a:srgbClr val="FFFFFF"/>
              </a:buClr>
              <a:buSzPts val="1400"/>
              <a:buChar char="○"/>
              <a:defRPr sz="1400">
                <a:solidFill>
                  <a:srgbClr val="FFFFFF"/>
                </a:solidFill>
              </a:defRPr>
            </a:lvl8pPr>
            <a:lvl9pPr marL="4114800" lvl="8" indent="-317500" algn="ctr">
              <a:lnSpc>
                <a:spcPct val="115000"/>
              </a:lnSpc>
              <a:spcBef>
                <a:spcPts val="1600"/>
              </a:spcBef>
              <a:spcAft>
                <a:spcPts val="1600"/>
              </a:spcAft>
              <a:buClr>
                <a:srgbClr val="FFFFFF"/>
              </a:buClr>
              <a:buSzPts val="1400"/>
              <a:buChar char="■"/>
              <a:defRPr sz="1400">
                <a:solidFill>
                  <a:srgbClr val="FFFFFF"/>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ustom layout 10">
  <p:cSld name="AUTOLAYOUT_17">
    <p:bg>
      <p:bgPr>
        <a:solidFill>
          <a:srgbClr val="FFFFFF"/>
        </a:solidFill>
        <a:effectLst/>
      </p:bgPr>
    </p:bg>
    <p:spTree>
      <p:nvGrpSpPr>
        <p:cNvPr id="1" name="Shape 116"/>
        <p:cNvGrpSpPr/>
        <p:nvPr/>
      </p:nvGrpSpPr>
      <p:grpSpPr>
        <a:xfrm>
          <a:off x="0" y="0"/>
          <a:ext cx="0" cy="0"/>
          <a:chOff x="0" y="0"/>
          <a:chExt cx="0" cy="0"/>
        </a:xfrm>
      </p:grpSpPr>
      <p:sp>
        <p:nvSpPr>
          <p:cNvPr id="117" name="Google Shape;117;p22"/>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2"/>
          <p:cNvSpPr txBox="1">
            <a:spLocks noGrp="1"/>
          </p:cNvSpPr>
          <p:nvPr>
            <p:ph type="title"/>
          </p:nvPr>
        </p:nvSpPr>
        <p:spPr>
          <a:xfrm>
            <a:off x="291875" y="406900"/>
            <a:ext cx="4813500" cy="13887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Clr>
                <a:schemeClr val="dk1"/>
              </a:buClr>
              <a:buSzPts val="3000"/>
              <a:buNone/>
              <a:defRPr sz="3000">
                <a:solidFill>
                  <a:schemeClr val="dk1"/>
                </a:solidFill>
              </a:defRPr>
            </a:lvl1pPr>
            <a:lvl2pPr lvl="1" algn="l">
              <a:lnSpc>
                <a:spcPct val="100000"/>
              </a:lnSpc>
              <a:spcBef>
                <a:spcPts val="0"/>
              </a:spcBef>
              <a:spcAft>
                <a:spcPts val="0"/>
              </a:spcAft>
              <a:buClr>
                <a:schemeClr val="dk1"/>
              </a:buClr>
              <a:buSzPts val="3000"/>
              <a:buNone/>
              <a:defRPr sz="3000">
                <a:solidFill>
                  <a:schemeClr val="dk1"/>
                </a:solidFill>
              </a:defRPr>
            </a:lvl2pPr>
            <a:lvl3pPr lvl="2" algn="l">
              <a:lnSpc>
                <a:spcPct val="100000"/>
              </a:lnSpc>
              <a:spcBef>
                <a:spcPts val="0"/>
              </a:spcBef>
              <a:spcAft>
                <a:spcPts val="0"/>
              </a:spcAft>
              <a:buClr>
                <a:schemeClr val="dk1"/>
              </a:buClr>
              <a:buSzPts val="3000"/>
              <a:buNone/>
              <a:defRPr sz="3000">
                <a:solidFill>
                  <a:schemeClr val="dk1"/>
                </a:solidFill>
              </a:defRPr>
            </a:lvl3pPr>
            <a:lvl4pPr lvl="3" algn="l">
              <a:lnSpc>
                <a:spcPct val="100000"/>
              </a:lnSpc>
              <a:spcBef>
                <a:spcPts val="0"/>
              </a:spcBef>
              <a:spcAft>
                <a:spcPts val="0"/>
              </a:spcAft>
              <a:buClr>
                <a:schemeClr val="dk1"/>
              </a:buClr>
              <a:buSzPts val="3000"/>
              <a:buNone/>
              <a:defRPr sz="3000">
                <a:solidFill>
                  <a:schemeClr val="dk1"/>
                </a:solidFill>
              </a:defRPr>
            </a:lvl4pPr>
            <a:lvl5pPr lvl="4" algn="l">
              <a:lnSpc>
                <a:spcPct val="100000"/>
              </a:lnSpc>
              <a:spcBef>
                <a:spcPts val="0"/>
              </a:spcBef>
              <a:spcAft>
                <a:spcPts val="0"/>
              </a:spcAft>
              <a:buClr>
                <a:schemeClr val="dk1"/>
              </a:buClr>
              <a:buSzPts val="3000"/>
              <a:buNone/>
              <a:defRPr sz="3000">
                <a:solidFill>
                  <a:schemeClr val="dk1"/>
                </a:solidFill>
              </a:defRPr>
            </a:lvl5pPr>
            <a:lvl6pPr lvl="5" algn="l">
              <a:lnSpc>
                <a:spcPct val="100000"/>
              </a:lnSpc>
              <a:spcBef>
                <a:spcPts val="0"/>
              </a:spcBef>
              <a:spcAft>
                <a:spcPts val="0"/>
              </a:spcAft>
              <a:buClr>
                <a:schemeClr val="dk1"/>
              </a:buClr>
              <a:buSzPts val="3000"/>
              <a:buNone/>
              <a:defRPr sz="3000">
                <a:solidFill>
                  <a:schemeClr val="dk1"/>
                </a:solidFill>
              </a:defRPr>
            </a:lvl6pPr>
            <a:lvl7pPr lvl="6" algn="l">
              <a:lnSpc>
                <a:spcPct val="100000"/>
              </a:lnSpc>
              <a:spcBef>
                <a:spcPts val="0"/>
              </a:spcBef>
              <a:spcAft>
                <a:spcPts val="0"/>
              </a:spcAft>
              <a:buClr>
                <a:schemeClr val="dk1"/>
              </a:buClr>
              <a:buSzPts val="3000"/>
              <a:buNone/>
              <a:defRPr sz="3000">
                <a:solidFill>
                  <a:schemeClr val="dk1"/>
                </a:solidFill>
              </a:defRPr>
            </a:lvl7pPr>
            <a:lvl8pPr lvl="7" algn="l">
              <a:lnSpc>
                <a:spcPct val="100000"/>
              </a:lnSpc>
              <a:spcBef>
                <a:spcPts val="0"/>
              </a:spcBef>
              <a:spcAft>
                <a:spcPts val="0"/>
              </a:spcAft>
              <a:buClr>
                <a:schemeClr val="dk1"/>
              </a:buClr>
              <a:buSzPts val="3000"/>
              <a:buNone/>
              <a:defRPr sz="3000">
                <a:solidFill>
                  <a:schemeClr val="dk1"/>
                </a:solidFill>
              </a:defRPr>
            </a:lvl8pPr>
            <a:lvl9pPr lvl="8" algn="l">
              <a:lnSpc>
                <a:spcPct val="100000"/>
              </a:lnSpc>
              <a:spcBef>
                <a:spcPts val="0"/>
              </a:spcBef>
              <a:spcAft>
                <a:spcPts val="0"/>
              </a:spcAft>
              <a:buClr>
                <a:schemeClr val="dk1"/>
              </a:buClr>
              <a:buSzPts val="3000"/>
              <a:buNone/>
              <a:defRPr sz="3000">
                <a:solidFill>
                  <a:schemeClr val="dk1"/>
                </a:solidFill>
              </a:defRPr>
            </a:lvl9pPr>
          </a:lstStyle>
          <a:p>
            <a:endParaRPr/>
          </a:p>
        </p:txBody>
      </p:sp>
      <p:sp>
        <p:nvSpPr>
          <p:cNvPr id="119" name="Google Shape;119;p22"/>
          <p:cNvSpPr txBox="1">
            <a:spLocks noGrp="1"/>
          </p:cNvSpPr>
          <p:nvPr>
            <p:ph type="body" idx="1"/>
          </p:nvPr>
        </p:nvSpPr>
        <p:spPr>
          <a:xfrm>
            <a:off x="291975" y="1854951"/>
            <a:ext cx="4813500" cy="2577000"/>
          </a:xfrm>
          <a:prstGeom prst="rect">
            <a:avLst/>
          </a:prstGeom>
          <a:noFill/>
        </p:spPr>
        <p:txBody>
          <a:bodyPr spcFirstLastPara="1" wrap="square" lIns="91425" tIns="91425" rIns="91425" bIns="91425" anchor="t" anchorCtr="0"/>
          <a:lstStyle>
            <a:lvl1pPr marL="457200" lvl="0" indent="-330200" algn="l">
              <a:lnSpc>
                <a:spcPct val="115000"/>
              </a:lnSpc>
              <a:spcBef>
                <a:spcPts val="0"/>
              </a:spcBef>
              <a:spcAft>
                <a:spcPts val="0"/>
              </a:spcAft>
              <a:buClr>
                <a:schemeClr val="dk2"/>
              </a:buClr>
              <a:buSzPts val="1600"/>
              <a:buChar char="●"/>
              <a:defRPr sz="1600">
                <a:solidFill>
                  <a:schemeClr val="dk2"/>
                </a:solidFill>
              </a:defRPr>
            </a:lvl1pPr>
            <a:lvl2pPr marL="914400" lvl="1" indent="-317500" algn="l">
              <a:lnSpc>
                <a:spcPct val="115000"/>
              </a:lnSpc>
              <a:spcBef>
                <a:spcPts val="1600"/>
              </a:spcBef>
              <a:spcAft>
                <a:spcPts val="0"/>
              </a:spcAft>
              <a:buClr>
                <a:schemeClr val="dk2"/>
              </a:buClr>
              <a:buSzPts val="1400"/>
              <a:buChar char="○"/>
              <a:defRPr sz="1400">
                <a:solidFill>
                  <a:schemeClr val="dk2"/>
                </a:solidFill>
              </a:defRPr>
            </a:lvl2pPr>
            <a:lvl3pPr marL="1371600" lvl="2" indent="-317500" algn="l">
              <a:lnSpc>
                <a:spcPct val="115000"/>
              </a:lnSpc>
              <a:spcBef>
                <a:spcPts val="1600"/>
              </a:spcBef>
              <a:spcAft>
                <a:spcPts val="0"/>
              </a:spcAft>
              <a:buClr>
                <a:schemeClr val="dk2"/>
              </a:buClr>
              <a:buSzPts val="1400"/>
              <a:buChar char="■"/>
              <a:defRPr sz="1400">
                <a:solidFill>
                  <a:schemeClr val="dk2"/>
                </a:solidFill>
              </a:defRPr>
            </a:lvl3pPr>
            <a:lvl4pPr marL="1828800" lvl="3" indent="-317500" algn="l">
              <a:lnSpc>
                <a:spcPct val="115000"/>
              </a:lnSpc>
              <a:spcBef>
                <a:spcPts val="1600"/>
              </a:spcBef>
              <a:spcAft>
                <a:spcPts val="0"/>
              </a:spcAft>
              <a:buClr>
                <a:schemeClr val="dk2"/>
              </a:buClr>
              <a:buSzPts val="1400"/>
              <a:buChar char="●"/>
              <a:defRPr sz="1400">
                <a:solidFill>
                  <a:schemeClr val="dk2"/>
                </a:solidFill>
              </a:defRPr>
            </a:lvl4pPr>
            <a:lvl5pPr marL="2286000" lvl="4" indent="-317500" algn="l">
              <a:lnSpc>
                <a:spcPct val="115000"/>
              </a:lnSpc>
              <a:spcBef>
                <a:spcPts val="1600"/>
              </a:spcBef>
              <a:spcAft>
                <a:spcPts val="0"/>
              </a:spcAft>
              <a:buClr>
                <a:schemeClr val="dk2"/>
              </a:buClr>
              <a:buSzPts val="1400"/>
              <a:buChar char="○"/>
              <a:defRPr sz="1400">
                <a:solidFill>
                  <a:schemeClr val="dk2"/>
                </a:solidFill>
              </a:defRPr>
            </a:lvl5pPr>
            <a:lvl6pPr marL="2743200" lvl="5" indent="-317500" algn="l">
              <a:lnSpc>
                <a:spcPct val="115000"/>
              </a:lnSpc>
              <a:spcBef>
                <a:spcPts val="1600"/>
              </a:spcBef>
              <a:spcAft>
                <a:spcPts val="0"/>
              </a:spcAft>
              <a:buClr>
                <a:schemeClr val="dk2"/>
              </a:buClr>
              <a:buSzPts val="1400"/>
              <a:buChar char="■"/>
              <a:defRPr sz="1400">
                <a:solidFill>
                  <a:schemeClr val="dk2"/>
                </a:solidFill>
              </a:defRPr>
            </a:lvl6pPr>
            <a:lvl7pPr marL="3200400" lvl="6" indent="-317500" algn="l">
              <a:lnSpc>
                <a:spcPct val="115000"/>
              </a:lnSpc>
              <a:spcBef>
                <a:spcPts val="1600"/>
              </a:spcBef>
              <a:spcAft>
                <a:spcPts val="0"/>
              </a:spcAft>
              <a:buClr>
                <a:schemeClr val="dk2"/>
              </a:buClr>
              <a:buSzPts val="1400"/>
              <a:buChar char="●"/>
              <a:defRPr sz="1400">
                <a:solidFill>
                  <a:schemeClr val="dk2"/>
                </a:solidFill>
              </a:defRPr>
            </a:lvl7pPr>
            <a:lvl8pPr marL="3657600" lvl="7" indent="-317500" algn="l">
              <a:lnSpc>
                <a:spcPct val="115000"/>
              </a:lnSpc>
              <a:spcBef>
                <a:spcPts val="1600"/>
              </a:spcBef>
              <a:spcAft>
                <a:spcPts val="0"/>
              </a:spcAft>
              <a:buClr>
                <a:schemeClr val="dk2"/>
              </a:buClr>
              <a:buSzPts val="1400"/>
              <a:buChar char="○"/>
              <a:defRPr sz="1400">
                <a:solidFill>
                  <a:schemeClr val="dk2"/>
                </a:solidFill>
              </a:defRPr>
            </a:lvl8pPr>
            <a:lvl9pPr marL="4114800" lvl="8" indent="-317500" algn="l">
              <a:lnSpc>
                <a:spcPct val="115000"/>
              </a:lnSpc>
              <a:spcBef>
                <a:spcPts val="1600"/>
              </a:spcBef>
              <a:spcAft>
                <a:spcPts val="1600"/>
              </a:spcAft>
              <a:buClr>
                <a:schemeClr val="dk2"/>
              </a:buClr>
              <a:buSzPts val="1400"/>
              <a:buChar char="■"/>
              <a:defRPr sz="1400">
                <a:solidFill>
                  <a:schemeClr val="dk2"/>
                </a:solidFill>
              </a:defRPr>
            </a:lvl9pPr>
          </a:lstStyle>
          <a:p>
            <a:endParaRPr/>
          </a:p>
        </p:txBody>
      </p:sp>
      <p:sp>
        <p:nvSpPr>
          <p:cNvPr id="120" name="Google Shape;120;p22"/>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ustom layout">
  <p:cSld name="AUTOLAYOUT_18">
    <p:bg>
      <p:bgPr>
        <a:solidFill>
          <a:srgbClr val="FFFFFF"/>
        </a:solidFill>
        <a:effectLst/>
      </p:bgPr>
    </p:bg>
    <p:spTree>
      <p:nvGrpSpPr>
        <p:cNvPr id="1" name="Shape 121"/>
        <p:cNvGrpSpPr/>
        <p:nvPr/>
      </p:nvGrpSpPr>
      <p:grpSpPr>
        <a:xfrm>
          <a:off x="0" y="0"/>
          <a:ext cx="0" cy="0"/>
          <a:chOff x="0" y="0"/>
          <a:chExt cx="0" cy="0"/>
        </a:xfrm>
      </p:grpSpPr>
      <p:sp>
        <p:nvSpPr>
          <p:cNvPr id="122" name="Google Shape;122;p23"/>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3"/>
          <p:cNvSpPr/>
          <p:nvPr/>
        </p:nvSpPr>
        <p:spPr>
          <a:xfrm>
            <a:off x="3047650" y="0"/>
            <a:ext cx="60963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3"/>
          <p:cNvSpPr/>
          <p:nvPr/>
        </p:nvSpPr>
        <p:spPr>
          <a:xfrm>
            <a:off x="205218" y="201292"/>
            <a:ext cx="408900" cy="381900"/>
          </a:xfrm>
          <a:prstGeom prst="flowChartDelay">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3"/>
          <p:cNvSpPr/>
          <p:nvPr/>
        </p:nvSpPr>
        <p:spPr>
          <a:xfrm>
            <a:off x="205218" y="201292"/>
            <a:ext cx="408900" cy="381900"/>
          </a:xfrm>
          <a:prstGeom prst="flowChartDelay">
            <a:avLst/>
          </a:prstGeom>
          <a:solidFill>
            <a:srgbClr val="FFFFFF">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3"/>
          <p:cNvSpPr/>
          <p:nvPr/>
        </p:nvSpPr>
        <p:spPr>
          <a:xfrm>
            <a:off x="100882" y="201292"/>
            <a:ext cx="408900" cy="381900"/>
          </a:xfrm>
          <a:prstGeom prst="flowChartDelay">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3"/>
          <p:cNvSpPr/>
          <p:nvPr/>
        </p:nvSpPr>
        <p:spPr>
          <a:xfrm>
            <a:off x="100882" y="201292"/>
            <a:ext cx="408900" cy="381900"/>
          </a:xfrm>
          <a:prstGeom prst="flowChartDelay">
            <a:avLst/>
          </a:pr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3"/>
          <p:cNvSpPr/>
          <p:nvPr/>
        </p:nvSpPr>
        <p:spPr>
          <a:xfrm>
            <a:off x="319" y="201292"/>
            <a:ext cx="408900" cy="381900"/>
          </a:xfrm>
          <a:prstGeom prst="flowChartDelay">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3"/>
          <p:cNvSpPr/>
          <p:nvPr/>
        </p:nvSpPr>
        <p:spPr>
          <a:xfrm>
            <a:off x="319" y="201292"/>
            <a:ext cx="408900" cy="381900"/>
          </a:xfrm>
          <a:prstGeom prst="flowChartDelay">
            <a:avLst/>
          </a:prstGeom>
          <a:solidFill>
            <a:srgbClr val="FFFFFF">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3"/>
          <p:cNvSpPr txBox="1">
            <a:spLocks noGrp="1"/>
          </p:cNvSpPr>
          <p:nvPr>
            <p:ph type="title"/>
          </p:nvPr>
        </p:nvSpPr>
        <p:spPr>
          <a:xfrm>
            <a:off x="233600" y="829550"/>
            <a:ext cx="2566200" cy="8925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100" b="1">
                <a:solidFill>
                  <a:schemeClr val="lt1"/>
                </a:solidFill>
              </a:defRPr>
            </a:lvl1pPr>
            <a:lvl2pPr lvl="1" algn="l">
              <a:lnSpc>
                <a:spcPct val="100000"/>
              </a:lnSpc>
              <a:spcBef>
                <a:spcPts val="0"/>
              </a:spcBef>
              <a:spcAft>
                <a:spcPts val="0"/>
              </a:spcAft>
              <a:buNone/>
              <a:defRPr sz="2100" b="1">
                <a:solidFill>
                  <a:schemeClr val="lt1"/>
                </a:solidFill>
              </a:defRPr>
            </a:lvl2pPr>
            <a:lvl3pPr lvl="2" algn="l">
              <a:lnSpc>
                <a:spcPct val="100000"/>
              </a:lnSpc>
              <a:spcBef>
                <a:spcPts val="0"/>
              </a:spcBef>
              <a:spcAft>
                <a:spcPts val="0"/>
              </a:spcAft>
              <a:buNone/>
              <a:defRPr sz="2100" b="1">
                <a:solidFill>
                  <a:schemeClr val="lt1"/>
                </a:solidFill>
              </a:defRPr>
            </a:lvl3pPr>
            <a:lvl4pPr lvl="3" algn="l">
              <a:lnSpc>
                <a:spcPct val="100000"/>
              </a:lnSpc>
              <a:spcBef>
                <a:spcPts val="0"/>
              </a:spcBef>
              <a:spcAft>
                <a:spcPts val="0"/>
              </a:spcAft>
              <a:buNone/>
              <a:defRPr sz="2100" b="1">
                <a:solidFill>
                  <a:schemeClr val="lt1"/>
                </a:solidFill>
              </a:defRPr>
            </a:lvl4pPr>
            <a:lvl5pPr lvl="4" algn="l">
              <a:lnSpc>
                <a:spcPct val="100000"/>
              </a:lnSpc>
              <a:spcBef>
                <a:spcPts val="0"/>
              </a:spcBef>
              <a:spcAft>
                <a:spcPts val="0"/>
              </a:spcAft>
              <a:buNone/>
              <a:defRPr sz="2100" b="1">
                <a:solidFill>
                  <a:schemeClr val="lt1"/>
                </a:solidFill>
              </a:defRPr>
            </a:lvl5pPr>
            <a:lvl6pPr lvl="5" algn="l">
              <a:lnSpc>
                <a:spcPct val="100000"/>
              </a:lnSpc>
              <a:spcBef>
                <a:spcPts val="0"/>
              </a:spcBef>
              <a:spcAft>
                <a:spcPts val="0"/>
              </a:spcAft>
              <a:buNone/>
              <a:defRPr sz="2100" b="1">
                <a:solidFill>
                  <a:schemeClr val="lt1"/>
                </a:solidFill>
              </a:defRPr>
            </a:lvl6pPr>
            <a:lvl7pPr lvl="6" algn="l">
              <a:lnSpc>
                <a:spcPct val="100000"/>
              </a:lnSpc>
              <a:spcBef>
                <a:spcPts val="0"/>
              </a:spcBef>
              <a:spcAft>
                <a:spcPts val="0"/>
              </a:spcAft>
              <a:buNone/>
              <a:defRPr sz="2100" b="1">
                <a:solidFill>
                  <a:schemeClr val="lt1"/>
                </a:solidFill>
              </a:defRPr>
            </a:lvl7pPr>
            <a:lvl8pPr lvl="7" algn="l">
              <a:lnSpc>
                <a:spcPct val="100000"/>
              </a:lnSpc>
              <a:spcBef>
                <a:spcPts val="0"/>
              </a:spcBef>
              <a:spcAft>
                <a:spcPts val="0"/>
              </a:spcAft>
              <a:buNone/>
              <a:defRPr sz="2100" b="1">
                <a:solidFill>
                  <a:schemeClr val="lt1"/>
                </a:solidFill>
              </a:defRPr>
            </a:lvl8pPr>
            <a:lvl9pPr lvl="8" algn="l">
              <a:lnSpc>
                <a:spcPct val="100000"/>
              </a:lnSpc>
              <a:spcBef>
                <a:spcPts val="0"/>
              </a:spcBef>
              <a:spcAft>
                <a:spcPts val="0"/>
              </a:spcAft>
              <a:buNone/>
              <a:defRPr sz="2100" b="1">
                <a:solidFill>
                  <a:schemeClr val="lt1"/>
                </a:solidFill>
              </a:defRPr>
            </a:lvl9pPr>
          </a:lstStyle>
          <a:p>
            <a:endParaRPr/>
          </a:p>
        </p:txBody>
      </p:sp>
      <p:sp>
        <p:nvSpPr>
          <p:cNvPr id="131" name="Google Shape;131;p23"/>
          <p:cNvSpPr txBox="1">
            <a:spLocks noGrp="1"/>
          </p:cNvSpPr>
          <p:nvPr>
            <p:ph type="body" idx="1"/>
          </p:nvPr>
        </p:nvSpPr>
        <p:spPr>
          <a:xfrm>
            <a:off x="233600" y="1798300"/>
            <a:ext cx="2566200" cy="2977200"/>
          </a:xfrm>
          <a:prstGeom prst="rect">
            <a:avLst/>
          </a:prstGeom>
          <a:noFill/>
        </p:spPr>
        <p:txBody>
          <a:bodyPr spcFirstLastPara="1" wrap="square" lIns="91425" tIns="91425" rIns="91425" bIns="91425" anchor="t" anchorCtr="0"/>
          <a:lstStyle>
            <a:lvl1pPr marL="457200" lvl="0" indent="-317500" algn="l">
              <a:lnSpc>
                <a:spcPct val="115000"/>
              </a:lnSpc>
              <a:spcBef>
                <a:spcPts val="0"/>
              </a:spcBef>
              <a:spcAft>
                <a:spcPts val="0"/>
              </a:spcAft>
              <a:buClr>
                <a:schemeClr val="lt1"/>
              </a:buClr>
              <a:buSzPts val="1400"/>
              <a:buChar char="●"/>
              <a:defRPr sz="14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32" name="Google Shape;132;p23"/>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5"/>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5" name="Google Shape;35;p7"/>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6227100" cy="4090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38" name="Google Shape;38;p8"/>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2" name="Google Shape;42;p9"/>
          <p:cNvSpPr txBox="1">
            <a:spLocks noGrp="1"/>
          </p:cNvSpPr>
          <p:nvPr>
            <p:ph type="title"/>
          </p:nvPr>
        </p:nvSpPr>
        <p:spPr>
          <a:xfrm>
            <a:off x="265500" y="1081400"/>
            <a:ext cx="4045200" cy="1710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3" name="Google Shape;43;p9"/>
          <p:cNvSpPr txBox="1">
            <a:spLocks noGrp="1"/>
          </p:cNvSpPr>
          <p:nvPr>
            <p:ph type="subTitle" idx="1"/>
          </p:nvPr>
        </p:nvSpPr>
        <p:spPr>
          <a:xfrm>
            <a:off x="265500" y="2845201"/>
            <a:ext cx="4045200" cy="13455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5" name="Google Shape;45;p9"/>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Google Shape;48;p10"/>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marL="914400" lvl="1"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marL="1371600" lvl="2"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marL="1828800" lvl="3"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marL="2286000" lvl="4"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marL="2743200" lvl="5"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marL="3200400" lvl="6"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marL="3657600" lvl="7"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marL="4114800" lvl="8" indent="-3175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a:spLocks noGrp="1"/>
          </p:cNvSpPr>
          <p:nvPr>
            <p:ph type="ctrTitle"/>
          </p:nvPr>
        </p:nvSpPr>
        <p:spPr>
          <a:xfrm>
            <a:off x="372350" y="1289250"/>
            <a:ext cx="8520600" cy="1282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The relationship between black coffee consumption and weight status in undergraduate students</a:t>
            </a:r>
            <a:endParaRPr/>
          </a:p>
        </p:txBody>
      </p:sp>
      <p:sp>
        <p:nvSpPr>
          <p:cNvPr id="138" name="Google Shape;138;p24"/>
          <p:cNvSpPr txBox="1">
            <a:spLocks noGrp="1"/>
          </p:cNvSpPr>
          <p:nvPr>
            <p:ph type="subTitle" idx="1"/>
          </p:nvPr>
        </p:nvSpPr>
        <p:spPr>
          <a:xfrm>
            <a:off x="671250" y="3017201"/>
            <a:ext cx="78015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Amy Kaczor and Dr. Cathy Anstrom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Google Shape;198;p33"/>
          <p:cNvPicPr preferRelativeResize="0"/>
          <p:nvPr/>
        </p:nvPicPr>
        <p:blipFill rotWithShape="1">
          <a:blip r:embed="rId3">
            <a:alphaModFix/>
          </a:blip>
          <a:srcRect l="12852" r="12852"/>
          <a:stretch/>
        </p:blipFill>
        <p:spPr>
          <a:xfrm>
            <a:off x="3412700" y="0"/>
            <a:ext cx="5731300" cy="5143023"/>
          </a:xfrm>
          <a:prstGeom prst="rect">
            <a:avLst/>
          </a:prstGeom>
          <a:noFill/>
          <a:ln>
            <a:noFill/>
          </a:ln>
        </p:spPr>
      </p:pic>
      <p:sp>
        <p:nvSpPr>
          <p:cNvPr id="199" name="Google Shape;199;p33"/>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Discussion</a:t>
            </a:r>
            <a:endParaRPr/>
          </a:p>
        </p:txBody>
      </p:sp>
      <p:sp>
        <p:nvSpPr>
          <p:cNvPr id="200" name="Google Shape;200;p33"/>
          <p:cNvSpPr txBox="1">
            <a:spLocks noGrp="1"/>
          </p:cNvSpPr>
          <p:nvPr>
            <p:ph type="body" idx="1"/>
          </p:nvPr>
        </p:nvSpPr>
        <p:spPr>
          <a:xfrm>
            <a:off x="311700" y="1389600"/>
            <a:ext cx="2808000" cy="288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PENDING</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pic>
        <p:nvPicPr>
          <p:cNvPr id="205" name="Google Shape;205;p34"/>
          <p:cNvPicPr preferRelativeResize="0"/>
          <p:nvPr/>
        </p:nvPicPr>
        <p:blipFill rotWithShape="1">
          <a:blip r:embed="rId3">
            <a:alphaModFix/>
          </a:blip>
          <a:srcRect l="5931" r="5931"/>
          <a:stretch/>
        </p:blipFill>
        <p:spPr>
          <a:xfrm>
            <a:off x="0" y="0"/>
            <a:ext cx="9143999" cy="5143497"/>
          </a:xfrm>
          <a:prstGeom prst="rect">
            <a:avLst/>
          </a:prstGeom>
          <a:noFill/>
          <a:ln>
            <a:noFill/>
          </a:ln>
        </p:spPr>
      </p:pic>
      <p:sp>
        <p:nvSpPr>
          <p:cNvPr id="206" name="Google Shape;206;p34"/>
          <p:cNvSpPr/>
          <p:nvPr/>
        </p:nvSpPr>
        <p:spPr>
          <a:xfrm>
            <a:off x="2581125" y="580900"/>
            <a:ext cx="3981600" cy="3981900"/>
          </a:xfrm>
          <a:prstGeom prst="ellipse">
            <a:avLst/>
          </a:prstGeom>
          <a:solidFill>
            <a:srgbClr val="000000">
              <a:alpha val="81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4"/>
          <p:cNvSpPr txBox="1">
            <a:spLocks noGrp="1"/>
          </p:cNvSpPr>
          <p:nvPr>
            <p:ph type="title"/>
          </p:nvPr>
        </p:nvSpPr>
        <p:spPr>
          <a:xfrm>
            <a:off x="3052088" y="1031900"/>
            <a:ext cx="3039600" cy="1388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Further Research</a:t>
            </a:r>
            <a:endParaRPr/>
          </a:p>
        </p:txBody>
      </p:sp>
      <p:sp>
        <p:nvSpPr>
          <p:cNvPr id="208" name="Google Shape;208;p34"/>
          <p:cNvSpPr txBox="1">
            <a:spLocks noGrp="1"/>
          </p:cNvSpPr>
          <p:nvPr>
            <p:ph type="body" idx="1"/>
          </p:nvPr>
        </p:nvSpPr>
        <p:spPr>
          <a:xfrm>
            <a:off x="3052150" y="2526322"/>
            <a:ext cx="3039600" cy="1310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PENDING</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 </a:t>
            </a:r>
            <a:endParaRPr/>
          </a:p>
        </p:txBody>
      </p:sp>
      <p:sp>
        <p:nvSpPr>
          <p:cNvPr id="214" name="Google Shape;214;p35"/>
          <p:cNvSpPr txBox="1">
            <a:spLocks noGrp="1"/>
          </p:cNvSpPr>
          <p:nvPr>
            <p:ph type="body" idx="1"/>
          </p:nvPr>
        </p:nvSpPr>
        <p:spPr>
          <a:xfrm>
            <a:off x="187275" y="1017725"/>
            <a:ext cx="8520600" cy="34164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An, R. (2016). Beverage consumption in relation to discretionary food intake and diet quality among US adults, 2003 	to 2012. </a:t>
            </a:r>
            <a:r>
              <a:rPr lang="en" sz="1200" i="1">
                <a:solidFill>
                  <a:srgbClr val="FFFFFF"/>
                </a:solidFill>
                <a:latin typeface="Arial"/>
                <a:ea typeface="Arial"/>
                <a:cs typeface="Arial"/>
                <a:sym typeface="Arial"/>
              </a:rPr>
              <a:t>Journal of the Academy of Nutrition and Dietetics, 116</a:t>
            </a:r>
            <a:r>
              <a:rPr lang="en" sz="1200">
                <a:solidFill>
                  <a:srgbClr val="FFFFFF"/>
                </a:solidFill>
                <a:latin typeface="Arial"/>
                <a:ea typeface="Arial"/>
                <a:cs typeface="Arial"/>
                <a:sym typeface="Arial"/>
              </a:rPr>
              <a:t>(1), 28-37. 				 			doi:10.1016/j.jand.2015.08.009</a:t>
            </a:r>
            <a:endParaRPr sz="1200">
              <a:solidFill>
                <a:srgbClr val="FFFFFF"/>
              </a:solidFill>
              <a:latin typeface="Arial"/>
              <a:ea typeface="Arial"/>
              <a:cs typeface="Arial"/>
              <a:sym typeface="Arial"/>
            </a:endParaRPr>
          </a:p>
          <a:p>
            <a:pPr marL="4572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Bakuradze, T., Parra, G. A. M., Riedel, A., Somoza, V., Lang, R., Dieminger, N., . . .Richling, E. (2014). Four-week 		coffee consumption affects energy intake, satiety regulation, body fat, and protects DNA integrity. </a:t>
            </a:r>
            <a:r>
              <a:rPr lang="en" sz="1200" i="1">
                <a:solidFill>
                  <a:srgbClr val="FFFFFF"/>
                </a:solidFill>
                <a:latin typeface="Arial"/>
                <a:ea typeface="Arial"/>
                <a:cs typeface="Arial"/>
                <a:sym typeface="Arial"/>
              </a:rPr>
              <a:t>Food </a:t>
            </a:r>
            <a:r>
              <a:rPr lang="en" sz="1200">
                <a:solidFill>
                  <a:srgbClr val="FFFFFF"/>
                </a:solidFill>
                <a:latin typeface="Arial"/>
                <a:ea typeface="Arial"/>
                <a:cs typeface="Arial"/>
                <a:sym typeface="Arial"/>
              </a:rPr>
              <a:t>		</a:t>
            </a:r>
            <a:r>
              <a:rPr lang="en" sz="1200" i="1">
                <a:solidFill>
                  <a:srgbClr val="FFFFFF"/>
                </a:solidFill>
                <a:latin typeface="Arial"/>
                <a:ea typeface="Arial"/>
                <a:cs typeface="Arial"/>
                <a:sym typeface="Arial"/>
              </a:rPr>
              <a:t>Research International, 63</a:t>
            </a:r>
            <a:r>
              <a:rPr lang="en" sz="1200">
                <a:solidFill>
                  <a:srgbClr val="FFFFFF"/>
                </a:solidFill>
                <a:latin typeface="Arial"/>
                <a:ea typeface="Arial"/>
                <a:cs typeface="Arial"/>
                <a:sym typeface="Arial"/>
              </a:rPr>
              <a:t>, 420-427. doi:10.1016/j.foodres.2014.05.032</a:t>
            </a:r>
            <a:endParaRPr sz="1200">
              <a:solidFill>
                <a:srgbClr val="FFFFFF"/>
              </a:solidFill>
              <a:latin typeface="Arial"/>
              <a:ea typeface="Arial"/>
              <a:cs typeface="Arial"/>
              <a:sym typeface="Arial"/>
            </a:endParaRPr>
          </a:p>
          <a:p>
            <a:pPr marL="4572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Fardet, A., &amp; Boirie, Y. (2014). Associations between food and beverage groups and major diet-related chronic 		diseases: an exhaustive review of pooled/meta-analyses and systematic reviews. </a:t>
            </a:r>
            <a:r>
              <a:rPr lang="en" sz="1200" i="1">
                <a:solidFill>
                  <a:srgbClr val="FFFFFF"/>
                </a:solidFill>
                <a:latin typeface="Arial"/>
                <a:ea typeface="Arial"/>
                <a:cs typeface="Arial"/>
                <a:sym typeface="Arial"/>
              </a:rPr>
              <a:t>Nutrition Reviews, 72</a:t>
            </a:r>
            <a:r>
              <a:rPr lang="en" sz="1200">
                <a:solidFill>
                  <a:srgbClr val="FFFFFF"/>
                </a:solidFill>
                <a:latin typeface="Arial"/>
                <a:ea typeface="Arial"/>
                <a:cs typeface="Arial"/>
                <a:sym typeface="Arial"/>
              </a:rPr>
              <a:t>(12), 		741-762. doi:10.1111/nure.12153</a:t>
            </a:r>
            <a:endParaRPr sz="1200">
              <a:solidFill>
                <a:srgbClr val="FFFFFF"/>
              </a:solidFill>
              <a:latin typeface="Arial"/>
              <a:ea typeface="Arial"/>
              <a:cs typeface="Arial"/>
              <a:sym typeface="Arial"/>
            </a:endParaRPr>
          </a:p>
          <a:p>
            <a:pPr marL="4572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Kim, J., &amp; Park, Y. S. (2017). Light coffee consumption is protective against sarcopenia, but frequent coffee 			consumption is associated with obesity in Korean adults. </a:t>
            </a:r>
            <a:r>
              <a:rPr lang="en" sz="1200" i="1">
                <a:solidFill>
                  <a:srgbClr val="FFFFFF"/>
                </a:solidFill>
                <a:latin typeface="Arial"/>
                <a:ea typeface="Arial"/>
                <a:cs typeface="Arial"/>
                <a:sym typeface="Arial"/>
              </a:rPr>
              <a:t>Nutrition Research, 41</a:t>
            </a:r>
            <a:r>
              <a:rPr lang="en" sz="1200">
                <a:solidFill>
                  <a:srgbClr val="FFFFFF"/>
                </a:solidFill>
                <a:latin typeface="Arial"/>
                <a:ea typeface="Arial"/>
                <a:cs typeface="Arial"/>
                <a:sym typeface="Arial"/>
              </a:rPr>
              <a:t>, 97-102. 				doi:10.1016/j.nutres.2017.04.004</a:t>
            </a:r>
            <a:endParaRPr sz="1200">
              <a:solidFill>
                <a:srgbClr val="FFFFFF"/>
              </a:solidFill>
              <a:latin typeface="Arial"/>
              <a:ea typeface="Arial"/>
              <a:cs typeface="Arial"/>
              <a:sym typeface="Arial"/>
            </a:endParaRPr>
          </a:p>
          <a:p>
            <a:pPr marL="4572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Overweight &amp; Obesity. (2018, September 12). Retrieved from 									https://www.cdc.gov/obesity/data/prevalence-maps.htmL</a:t>
            </a:r>
            <a:endParaRPr sz="1200">
              <a:solidFill>
                <a:srgbClr val="FFFFFF"/>
              </a:solidFill>
              <a:latin typeface="Arial"/>
              <a:ea typeface="Arial"/>
              <a:cs typeface="Arial"/>
              <a:sym typeface="Arial"/>
            </a:endParaRPr>
          </a:p>
          <a:p>
            <a:pPr marL="4572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Pan, A., Malik, V. S., Hao, T., Willett, W. C., Mozaffarian, D., &amp; Hu, F. B. (2013). Changes in water and beverage 		intake and long-term weight changes: Results from three prospective cohort studies. </a:t>
            </a:r>
            <a:r>
              <a:rPr lang="en" sz="1200" i="1">
                <a:solidFill>
                  <a:srgbClr val="FFFFFF"/>
                </a:solidFill>
                <a:latin typeface="Arial"/>
                <a:ea typeface="Arial"/>
                <a:cs typeface="Arial"/>
                <a:sym typeface="Arial"/>
              </a:rPr>
              <a:t>International Journal of </a:t>
            </a:r>
            <a:r>
              <a:rPr lang="en" sz="1200">
                <a:solidFill>
                  <a:srgbClr val="FFFFFF"/>
                </a:solidFill>
                <a:latin typeface="Arial"/>
                <a:ea typeface="Arial"/>
                <a:cs typeface="Arial"/>
                <a:sym typeface="Arial"/>
              </a:rPr>
              <a:t>		</a:t>
            </a:r>
            <a:r>
              <a:rPr lang="en" sz="1200" i="1">
                <a:solidFill>
                  <a:srgbClr val="FFFFFF"/>
                </a:solidFill>
                <a:latin typeface="Arial"/>
                <a:ea typeface="Arial"/>
                <a:cs typeface="Arial"/>
                <a:sym typeface="Arial"/>
              </a:rPr>
              <a:t>Obesity (London), 37</a:t>
            </a:r>
            <a:r>
              <a:rPr lang="en" sz="1200">
                <a:solidFill>
                  <a:srgbClr val="FFFFFF"/>
                </a:solidFill>
                <a:latin typeface="Arial"/>
                <a:ea typeface="Arial"/>
                <a:cs typeface="Arial"/>
                <a:sym typeface="Arial"/>
              </a:rPr>
              <a:t>(10),1378-1385. doi:10.1038/ijo.2012.225</a:t>
            </a:r>
            <a:endParaRPr sz="1200">
              <a:solidFill>
                <a:srgbClr val="FFFFFF"/>
              </a:solidFill>
              <a:latin typeface="Arial"/>
              <a:ea typeface="Arial"/>
              <a:cs typeface="Arial"/>
              <a:sym typeface="Arial"/>
            </a:endParaRPr>
          </a:p>
          <a:p>
            <a:pPr marL="0" lvl="0" indent="0" algn="l" rtl="0">
              <a:spcBef>
                <a:spcPts val="900"/>
              </a:spcBef>
              <a:spcAft>
                <a:spcPts val="1600"/>
              </a:spcAft>
              <a:buNone/>
            </a:pPr>
            <a:endParaRPr sz="1200">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36"/>
          <p:cNvPicPr preferRelativeResize="0"/>
          <p:nvPr/>
        </p:nvPicPr>
        <p:blipFill rotWithShape="1">
          <a:blip r:embed="rId3">
            <a:alphaModFix/>
          </a:blip>
          <a:srcRect t="12068" b="12076"/>
          <a:stretch/>
        </p:blipFill>
        <p:spPr>
          <a:xfrm>
            <a:off x="1" y="0"/>
            <a:ext cx="9144001" cy="5143499"/>
          </a:xfrm>
          <a:prstGeom prst="rect">
            <a:avLst/>
          </a:prstGeom>
          <a:noFill/>
          <a:ln>
            <a:noFill/>
          </a:ln>
        </p:spPr>
      </p:pic>
      <p:sp>
        <p:nvSpPr>
          <p:cNvPr id="220" name="Google Shape;220;p36"/>
          <p:cNvSpPr/>
          <p:nvPr/>
        </p:nvSpPr>
        <p:spPr>
          <a:xfrm>
            <a:off x="0" y="2574400"/>
            <a:ext cx="4568400" cy="1714500"/>
          </a:xfrm>
          <a:prstGeom prst="rect">
            <a:avLst/>
          </a:prstGeom>
          <a:solidFill>
            <a:srgbClr val="FFFFFF">
              <a:alpha val="854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6"/>
          <p:cNvSpPr txBox="1">
            <a:spLocks noGrp="1"/>
          </p:cNvSpPr>
          <p:nvPr>
            <p:ph type="title"/>
          </p:nvPr>
        </p:nvSpPr>
        <p:spPr>
          <a:xfrm>
            <a:off x="351600" y="2736850"/>
            <a:ext cx="3997500" cy="1389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Questions?</a:t>
            </a:r>
            <a:endParaRPr/>
          </a:p>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143" name="Google Shape;143;p25"/>
          <p:cNvPicPr preferRelativeResize="0"/>
          <p:nvPr/>
        </p:nvPicPr>
        <p:blipFill rotWithShape="1">
          <a:blip r:embed="rId3">
            <a:alphaModFix/>
          </a:blip>
          <a:srcRect l="24918" r="24923"/>
          <a:stretch/>
        </p:blipFill>
        <p:spPr>
          <a:xfrm>
            <a:off x="5442850" y="308100"/>
            <a:ext cx="3402000" cy="4521700"/>
          </a:xfrm>
          <a:prstGeom prst="rect">
            <a:avLst/>
          </a:prstGeom>
          <a:noFill/>
          <a:ln>
            <a:noFill/>
          </a:ln>
        </p:spPr>
      </p:pic>
      <p:sp>
        <p:nvSpPr>
          <p:cNvPr id="144" name="Google Shape;144;p25"/>
          <p:cNvSpPr txBox="1">
            <a:spLocks noGrp="1"/>
          </p:cNvSpPr>
          <p:nvPr>
            <p:ph type="title"/>
          </p:nvPr>
        </p:nvSpPr>
        <p:spPr>
          <a:xfrm>
            <a:off x="291975" y="-184075"/>
            <a:ext cx="4813500" cy="1388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Background </a:t>
            </a:r>
            <a:endParaRPr/>
          </a:p>
        </p:txBody>
      </p:sp>
      <p:sp>
        <p:nvSpPr>
          <p:cNvPr id="145" name="Google Shape;145;p25"/>
          <p:cNvSpPr txBox="1">
            <a:spLocks noGrp="1"/>
          </p:cNvSpPr>
          <p:nvPr>
            <p:ph type="body" idx="1"/>
          </p:nvPr>
        </p:nvSpPr>
        <p:spPr>
          <a:xfrm>
            <a:off x="291975" y="1204625"/>
            <a:ext cx="4813500" cy="37704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SzPts val="1600"/>
              <a:buChar char="●"/>
            </a:pPr>
            <a:r>
              <a:rPr lang="en"/>
              <a:t>Body Mass Index (BMI)- weight (in kg) by the square of height (in m)</a:t>
            </a:r>
            <a:endParaRPr/>
          </a:p>
          <a:p>
            <a:pPr marL="914400" lvl="1" indent="-317500" algn="l" rtl="0">
              <a:spcBef>
                <a:spcPts val="0"/>
              </a:spcBef>
              <a:spcAft>
                <a:spcPts val="0"/>
              </a:spcAft>
              <a:buSzPts val="1400"/>
              <a:buChar char="○"/>
            </a:pPr>
            <a:r>
              <a:rPr lang="en"/>
              <a:t>High BMI- given weight is more than what is considered healthy for given height</a:t>
            </a:r>
            <a:endParaRPr/>
          </a:p>
          <a:p>
            <a:pPr marL="914400" lvl="1" indent="-317500" algn="l" rtl="0">
              <a:spcBef>
                <a:spcPts val="0"/>
              </a:spcBef>
              <a:spcAft>
                <a:spcPts val="0"/>
              </a:spcAft>
              <a:buSzPts val="1400"/>
              <a:buChar char="○"/>
            </a:pPr>
            <a:r>
              <a:rPr lang="en"/>
              <a:t>Normal= 18.5-24.9</a:t>
            </a:r>
            <a:endParaRPr/>
          </a:p>
          <a:p>
            <a:pPr marL="914400" lvl="1" indent="-317500" algn="l" rtl="0">
              <a:spcBef>
                <a:spcPts val="0"/>
              </a:spcBef>
              <a:spcAft>
                <a:spcPts val="0"/>
              </a:spcAft>
              <a:buSzPts val="1400"/>
              <a:buChar char="○"/>
            </a:pPr>
            <a:r>
              <a:rPr lang="en"/>
              <a:t>Overweight= 25-29.9</a:t>
            </a:r>
            <a:endParaRPr/>
          </a:p>
          <a:p>
            <a:pPr marL="914400" lvl="1" indent="-317500" algn="l" rtl="0">
              <a:spcBef>
                <a:spcPts val="0"/>
              </a:spcBef>
              <a:spcAft>
                <a:spcPts val="0"/>
              </a:spcAft>
              <a:buSzPts val="1400"/>
              <a:buChar char="○"/>
            </a:pPr>
            <a:r>
              <a:rPr lang="en"/>
              <a:t>Obese= 30 or higher</a:t>
            </a:r>
            <a:endParaRPr/>
          </a:p>
          <a:p>
            <a:pPr marL="457200" lvl="0" indent="-330200" algn="l" rtl="0">
              <a:spcBef>
                <a:spcPts val="0"/>
              </a:spcBef>
              <a:spcAft>
                <a:spcPts val="0"/>
              </a:spcAft>
              <a:buSzPts val="1600"/>
              <a:buChar char="●"/>
            </a:pPr>
            <a:r>
              <a:rPr lang="en"/>
              <a:t>16.5%of adults aged 18-24 self-reported to be obese (Centers for Disease Control and Prevention, 2018)</a:t>
            </a:r>
            <a:endParaRPr/>
          </a:p>
          <a:p>
            <a:pPr marL="1371600" lvl="1" indent="-317500" algn="l" rtl="0">
              <a:spcBef>
                <a:spcPts val="0"/>
              </a:spcBef>
              <a:spcAft>
                <a:spcPts val="0"/>
              </a:spcAft>
              <a:buSzPts val="1400"/>
              <a:buChar char="○"/>
            </a:pPr>
            <a:r>
              <a:rPr lang="en"/>
              <a:t>Greater risk for major disease states</a:t>
            </a:r>
            <a:endParaRPr/>
          </a:p>
          <a:p>
            <a:pPr marL="1828800" lvl="2" indent="-317500" algn="l" rtl="0">
              <a:spcBef>
                <a:spcPts val="0"/>
              </a:spcBef>
              <a:spcAft>
                <a:spcPts val="0"/>
              </a:spcAft>
              <a:buSzPts val="1400"/>
              <a:buChar char="■"/>
            </a:pPr>
            <a:r>
              <a:rPr lang="en"/>
              <a:t>Type 2 diabetes, heart attack, stroke, some cancers </a:t>
            </a:r>
            <a:endParaRPr/>
          </a:p>
          <a:p>
            <a:pPr marL="182880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6"/>
          <p:cNvPicPr preferRelativeResize="0"/>
          <p:nvPr/>
        </p:nvPicPr>
        <p:blipFill rotWithShape="1">
          <a:blip r:embed="rId3">
            <a:alphaModFix/>
          </a:blip>
          <a:srcRect l="11989" r="11982"/>
          <a:stretch/>
        </p:blipFill>
        <p:spPr>
          <a:xfrm>
            <a:off x="3278400" y="0"/>
            <a:ext cx="5865606" cy="5143502"/>
          </a:xfrm>
          <a:prstGeom prst="rect">
            <a:avLst/>
          </a:prstGeom>
          <a:noFill/>
          <a:ln>
            <a:noFill/>
          </a:ln>
        </p:spPr>
      </p:pic>
      <p:sp>
        <p:nvSpPr>
          <p:cNvPr id="151" name="Google Shape;151;p26"/>
          <p:cNvSpPr txBox="1">
            <a:spLocks noGrp="1"/>
          </p:cNvSpPr>
          <p:nvPr>
            <p:ph type="title"/>
          </p:nvPr>
        </p:nvSpPr>
        <p:spPr>
          <a:xfrm>
            <a:off x="311700" y="913925"/>
            <a:ext cx="2655000" cy="85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000"/>
              <a:t>Background </a:t>
            </a:r>
            <a:endParaRPr sz="3000"/>
          </a:p>
        </p:txBody>
      </p:sp>
      <p:sp>
        <p:nvSpPr>
          <p:cNvPr id="152" name="Google Shape;152;p26"/>
          <p:cNvSpPr txBox="1">
            <a:spLocks noGrp="1"/>
          </p:cNvSpPr>
          <p:nvPr>
            <p:ph type="body" idx="1"/>
          </p:nvPr>
        </p:nvSpPr>
        <p:spPr>
          <a:xfrm>
            <a:off x="77750" y="1772825"/>
            <a:ext cx="3001500" cy="32190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Char char="●"/>
            </a:pPr>
            <a:r>
              <a:rPr lang="en" sz="1200"/>
              <a:t>In a study of over 22,000 adults (NHANES survey), more than 50% consumed coffee regularly</a:t>
            </a:r>
            <a:endParaRPr sz="1200"/>
          </a:p>
          <a:p>
            <a:pPr marL="457200" lvl="0" indent="-304800" algn="l" rtl="0">
              <a:spcBef>
                <a:spcPts val="0"/>
              </a:spcBef>
              <a:spcAft>
                <a:spcPts val="0"/>
              </a:spcAft>
              <a:buSzPts val="1200"/>
              <a:buChar char="●"/>
            </a:pPr>
            <a:r>
              <a:rPr lang="en" sz="1200"/>
              <a:t>Coffee’s relationship to weight status is heavily debated by researchers </a:t>
            </a:r>
            <a:endParaRPr sz="1200"/>
          </a:p>
          <a:p>
            <a:pPr marL="914400" lvl="1" indent="-304800" algn="l" rtl="0">
              <a:spcBef>
                <a:spcPts val="0"/>
              </a:spcBef>
              <a:spcAft>
                <a:spcPts val="0"/>
              </a:spcAft>
              <a:buSzPts val="1200"/>
              <a:buChar char="○"/>
            </a:pPr>
            <a:r>
              <a:rPr lang="en" sz="1200"/>
              <a:t>Due to conflicting results</a:t>
            </a:r>
            <a:endParaRPr sz="1200"/>
          </a:p>
          <a:p>
            <a:pPr marL="457200" lvl="0" indent="-304800" algn="l" rtl="0">
              <a:spcBef>
                <a:spcPts val="0"/>
              </a:spcBef>
              <a:spcAft>
                <a:spcPts val="0"/>
              </a:spcAft>
              <a:buSzPts val="1200"/>
              <a:buChar char="●"/>
            </a:pPr>
            <a:r>
              <a:rPr lang="en" sz="1200"/>
              <a:t>High levels of coffee consumption are associated with an increased risk of obesity (Fardet &amp; Boirie, 2014)</a:t>
            </a:r>
            <a:endParaRPr sz="1200"/>
          </a:p>
          <a:p>
            <a:pPr marL="914400" lvl="1" indent="-304800" algn="l" rtl="0">
              <a:spcBef>
                <a:spcPts val="0"/>
              </a:spcBef>
              <a:spcAft>
                <a:spcPts val="0"/>
              </a:spcAft>
              <a:buSzPts val="1200"/>
              <a:buChar char="○"/>
            </a:pPr>
            <a:r>
              <a:rPr lang="en" sz="1200"/>
              <a:t>Especially in women</a:t>
            </a:r>
            <a:endParaRPr sz="1200"/>
          </a:p>
          <a:p>
            <a:pPr marL="457200" lvl="0" indent="-304800" algn="l" rtl="0">
              <a:spcBef>
                <a:spcPts val="0"/>
              </a:spcBef>
              <a:spcAft>
                <a:spcPts val="0"/>
              </a:spcAft>
              <a:buSzPts val="1200"/>
              <a:buChar char="●"/>
            </a:pPr>
            <a:r>
              <a:rPr lang="en" sz="1200"/>
              <a:t>Specifically, those who consume 3+ cups of coffee per day are at a higher risk for obesity (Kim &amp; Park, 2017)</a:t>
            </a:r>
            <a:endParaRPr sz="1200"/>
          </a:p>
          <a:p>
            <a:pPr marL="457200" lvl="0" indent="0" algn="l" rtl="0">
              <a:spcBef>
                <a:spcPts val="1600"/>
              </a:spcBef>
              <a:spcAft>
                <a:spcPts val="0"/>
              </a:spcAft>
              <a:buNone/>
            </a:pPr>
            <a:endParaRPr sz="1200"/>
          </a:p>
          <a:p>
            <a:pPr marL="0" marR="0" lvl="0" indent="0" algn="l" rtl="0">
              <a:spcBef>
                <a:spcPts val="1600"/>
              </a:spcBef>
              <a:spcAft>
                <a:spcPts val="0"/>
              </a:spcAft>
              <a:buNone/>
            </a:pPr>
            <a:endParaRPr/>
          </a:p>
          <a:p>
            <a:pPr marL="1371600" marR="0" lvl="0" indent="0" algn="l" rtl="0">
              <a:spcBef>
                <a:spcPts val="1600"/>
              </a:spcBef>
              <a:spcAft>
                <a:spcPts val="16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27"/>
          <p:cNvPicPr preferRelativeResize="0"/>
          <p:nvPr/>
        </p:nvPicPr>
        <p:blipFill rotWithShape="1">
          <a:blip r:embed="rId3">
            <a:alphaModFix/>
          </a:blip>
          <a:srcRect l="13798" r="13805"/>
          <a:stretch/>
        </p:blipFill>
        <p:spPr>
          <a:xfrm>
            <a:off x="3047650" y="0"/>
            <a:ext cx="6096300" cy="5143500"/>
          </a:xfrm>
          <a:prstGeom prst="rect">
            <a:avLst/>
          </a:prstGeom>
          <a:noFill/>
          <a:ln>
            <a:noFill/>
          </a:ln>
        </p:spPr>
      </p:pic>
      <p:sp>
        <p:nvSpPr>
          <p:cNvPr id="158" name="Google Shape;158;p27"/>
          <p:cNvSpPr txBox="1">
            <a:spLocks noGrp="1"/>
          </p:cNvSpPr>
          <p:nvPr>
            <p:ph type="title"/>
          </p:nvPr>
        </p:nvSpPr>
        <p:spPr>
          <a:xfrm>
            <a:off x="233600" y="238450"/>
            <a:ext cx="2566200" cy="892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400">
                <a:solidFill>
                  <a:schemeClr val="dk2"/>
                </a:solidFill>
              </a:rPr>
              <a:t>Background</a:t>
            </a:r>
            <a:r>
              <a:rPr lang="en">
                <a:solidFill>
                  <a:schemeClr val="dk2"/>
                </a:solidFill>
              </a:rPr>
              <a:t> </a:t>
            </a:r>
            <a:endParaRPr>
              <a:solidFill>
                <a:schemeClr val="dk2"/>
              </a:solidFill>
            </a:endParaRPr>
          </a:p>
        </p:txBody>
      </p:sp>
      <p:sp>
        <p:nvSpPr>
          <p:cNvPr id="159" name="Google Shape;159;p27"/>
          <p:cNvSpPr txBox="1">
            <a:spLocks noGrp="1"/>
          </p:cNvSpPr>
          <p:nvPr>
            <p:ph type="body" idx="1"/>
          </p:nvPr>
        </p:nvSpPr>
        <p:spPr>
          <a:xfrm>
            <a:off x="233600" y="1083150"/>
            <a:ext cx="2566200" cy="38010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chemeClr val="dk2"/>
              </a:buClr>
              <a:buSzPts val="1600"/>
              <a:buChar char="●"/>
            </a:pPr>
            <a:r>
              <a:rPr lang="en" sz="1600">
                <a:solidFill>
                  <a:schemeClr val="dk2"/>
                </a:solidFill>
              </a:rPr>
              <a:t>Regular consumption of coffee has been associated with decreases in body weight (Pan et al., 2013)</a:t>
            </a:r>
            <a:endParaRPr sz="1600">
              <a:solidFill>
                <a:schemeClr val="dk2"/>
              </a:solidFill>
            </a:endParaRPr>
          </a:p>
          <a:p>
            <a:pPr marL="914400" lvl="1" indent="-317500" algn="l" rtl="0">
              <a:spcBef>
                <a:spcPts val="1600"/>
              </a:spcBef>
              <a:spcAft>
                <a:spcPts val="0"/>
              </a:spcAft>
              <a:buClr>
                <a:schemeClr val="dk2"/>
              </a:buClr>
              <a:buSzPts val="1400"/>
              <a:buChar char="○"/>
            </a:pPr>
            <a:r>
              <a:rPr lang="en" sz="1400">
                <a:solidFill>
                  <a:schemeClr val="dk2"/>
                </a:solidFill>
              </a:rPr>
              <a:t>Caffeine increases metabolic rate (possible mechanism) but also occurs with drinking decaf (Bakuradze et al., 2014)</a:t>
            </a:r>
            <a:endParaRPr sz="1400">
              <a:solidFill>
                <a:schemeClr val="dk2"/>
              </a:solidFill>
            </a:endParaRPr>
          </a:p>
          <a:p>
            <a:pPr marL="457200" lvl="0" indent="0" algn="l" rtl="0">
              <a:spcBef>
                <a:spcPts val="1600"/>
              </a:spcBef>
              <a:spcAft>
                <a:spcPts val="0"/>
              </a:spcAft>
              <a:buNone/>
            </a:pPr>
            <a:endParaRPr>
              <a:solidFill>
                <a:schemeClr val="dk2"/>
              </a:solidFill>
            </a:endParaRPr>
          </a:p>
          <a:p>
            <a:pPr marL="914400" lvl="0" indent="0" algn="l" rtl="0">
              <a:spcBef>
                <a:spcPts val="1600"/>
              </a:spcBef>
              <a:spcAft>
                <a:spcPts val="1600"/>
              </a:spcAft>
              <a:buNone/>
            </a:pPr>
            <a:endParaRPr>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8"/>
          <p:cNvSpPr txBox="1">
            <a:spLocks noGrp="1"/>
          </p:cNvSpPr>
          <p:nvPr>
            <p:ph type="title"/>
          </p:nvPr>
        </p:nvSpPr>
        <p:spPr>
          <a:xfrm>
            <a:off x="311725" y="653326"/>
            <a:ext cx="3706500" cy="333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Purpose &amp; Problem</a:t>
            </a:r>
            <a:endParaRPr/>
          </a:p>
        </p:txBody>
      </p:sp>
      <p:sp>
        <p:nvSpPr>
          <p:cNvPr id="165" name="Google Shape;165;p28"/>
          <p:cNvSpPr txBox="1">
            <a:spLocks noGrp="1"/>
          </p:cNvSpPr>
          <p:nvPr>
            <p:ph type="body" idx="1"/>
          </p:nvPr>
        </p:nvSpPr>
        <p:spPr>
          <a:xfrm>
            <a:off x="4641300" y="246525"/>
            <a:ext cx="4211700" cy="37413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sz="1400"/>
              <a:t>The relationship between black coffee consumption and weight status is unknown specifically in an undergraduate population </a:t>
            </a:r>
            <a:endParaRPr sz="1400"/>
          </a:p>
          <a:p>
            <a:pPr marL="914400" lvl="1" indent="-317500" algn="l" rtl="0">
              <a:spcBef>
                <a:spcPts val="0"/>
              </a:spcBef>
              <a:spcAft>
                <a:spcPts val="0"/>
              </a:spcAft>
              <a:buSzPts val="1400"/>
              <a:buChar char="○"/>
            </a:pPr>
            <a:r>
              <a:rPr lang="en" sz="1400"/>
              <a:t>Research needs to be conducted to determine if a relationship exists </a:t>
            </a:r>
            <a:endParaRPr sz="1400"/>
          </a:p>
          <a:p>
            <a:pPr marL="457200" lvl="0" indent="-317500" algn="l" rtl="0">
              <a:spcBef>
                <a:spcPts val="0"/>
              </a:spcBef>
              <a:spcAft>
                <a:spcPts val="0"/>
              </a:spcAft>
              <a:buSzPts val="1400"/>
              <a:buChar char="●"/>
            </a:pPr>
            <a:r>
              <a:rPr lang="en" sz="1400"/>
              <a:t>In the current study, the common coffee additives (such as cream, sugar, and milk) were eliminated as possible confounding factors </a:t>
            </a:r>
            <a:endParaRPr sz="1400"/>
          </a:p>
          <a:p>
            <a:pPr marL="914400" lvl="1" indent="-317500" algn="l" rtl="0">
              <a:spcBef>
                <a:spcPts val="0"/>
              </a:spcBef>
              <a:spcAft>
                <a:spcPts val="0"/>
              </a:spcAft>
              <a:buSzPts val="1400"/>
              <a:buChar char="○"/>
            </a:pPr>
            <a:r>
              <a:rPr lang="en" sz="1400"/>
              <a:t>Enabling black coffee consumption and weight status to be studied solely</a:t>
            </a:r>
            <a:endParaRPr sz="1400"/>
          </a:p>
          <a:p>
            <a:pPr marL="457200" lvl="0" indent="-317500" algn="l" rtl="0">
              <a:spcBef>
                <a:spcPts val="0"/>
              </a:spcBef>
              <a:spcAft>
                <a:spcPts val="0"/>
              </a:spcAft>
              <a:buSzPts val="1400"/>
              <a:buChar char="●"/>
            </a:pPr>
            <a:r>
              <a:rPr lang="en" sz="1400"/>
              <a:t>The purpose of this study was to explore the relationship between black coffee consumption and weight status (through Body Mass Index) in undergraduate students in order to measure the relationship between black coffee consumption and BMI.</a:t>
            </a:r>
            <a:endParaRPr sz="1400"/>
          </a:p>
        </p:txBody>
      </p:sp>
      <p:pic>
        <p:nvPicPr>
          <p:cNvPr id="166" name="Google Shape;166;p28"/>
          <p:cNvPicPr preferRelativeResize="0"/>
          <p:nvPr/>
        </p:nvPicPr>
        <p:blipFill>
          <a:blip r:embed="rId3">
            <a:alphaModFix/>
          </a:blip>
          <a:stretch>
            <a:fillRect/>
          </a:stretch>
        </p:blipFill>
        <p:spPr>
          <a:xfrm>
            <a:off x="0" y="2111800"/>
            <a:ext cx="4309426" cy="2195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pic>
        <p:nvPicPr>
          <p:cNvPr id="171" name="Google Shape;171;p29"/>
          <p:cNvPicPr preferRelativeResize="0"/>
          <p:nvPr/>
        </p:nvPicPr>
        <p:blipFill rotWithShape="1">
          <a:blip r:embed="rId3">
            <a:alphaModFix/>
          </a:blip>
          <a:srcRect l="24918" r="24923"/>
          <a:stretch/>
        </p:blipFill>
        <p:spPr>
          <a:xfrm>
            <a:off x="5442850" y="308100"/>
            <a:ext cx="3402000" cy="4521700"/>
          </a:xfrm>
          <a:prstGeom prst="rect">
            <a:avLst/>
          </a:prstGeom>
          <a:noFill/>
          <a:ln>
            <a:noFill/>
          </a:ln>
        </p:spPr>
      </p:pic>
      <p:sp>
        <p:nvSpPr>
          <p:cNvPr id="172" name="Google Shape;172;p29"/>
          <p:cNvSpPr txBox="1">
            <a:spLocks noGrp="1"/>
          </p:cNvSpPr>
          <p:nvPr>
            <p:ph type="title"/>
          </p:nvPr>
        </p:nvSpPr>
        <p:spPr>
          <a:xfrm>
            <a:off x="291875" y="406900"/>
            <a:ext cx="4813500" cy="1388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dk2"/>
                </a:solidFill>
              </a:rPr>
              <a:t>Research Question</a:t>
            </a:r>
            <a:endParaRPr>
              <a:solidFill>
                <a:schemeClr val="dk2"/>
              </a:solidFill>
            </a:endParaRPr>
          </a:p>
        </p:txBody>
      </p:sp>
      <p:sp>
        <p:nvSpPr>
          <p:cNvPr id="173" name="Google Shape;173;p29"/>
          <p:cNvSpPr txBox="1">
            <a:spLocks noGrp="1"/>
          </p:cNvSpPr>
          <p:nvPr>
            <p:ph type="body" idx="1"/>
          </p:nvPr>
        </p:nvSpPr>
        <p:spPr>
          <a:xfrm>
            <a:off x="291975" y="1854951"/>
            <a:ext cx="4813500" cy="2577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In a population of undergraduate students, how does coffee consumption amount correlate to weight status (as measured by Body Mass Index)?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Google Shape;178;p30"/>
          <p:cNvPicPr preferRelativeResize="0"/>
          <p:nvPr/>
        </p:nvPicPr>
        <p:blipFill rotWithShape="1">
          <a:blip r:embed="rId3">
            <a:alphaModFix/>
          </a:blip>
          <a:srcRect l="24286" r="24281"/>
          <a:stretch/>
        </p:blipFill>
        <p:spPr>
          <a:xfrm>
            <a:off x="5442850" y="308100"/>
            <a:ext cx="3402001" cy="4521700"/>
          </a:xfrm>
          <a:prstGeom prst="rect">
            <a:avLst/>
          </a:prstGeom>
          <a:noFill/>
          <a:ln>
            <a:noFill/>
          </a:ln>
        </p:spPr>
      </p:pic>
      <p:sp>
        <p:nvSpPr>
          <p:cNvPr id="179" name="Google Shape;179;p30"/>
          <p:cNvSpPr txBox="1">
            <a:spLocks noGrp="1"/>
          </p:cNvSpPr>
          <p:nvPr>
            <p:ph type="title"/>
          </p:nvPr>
        </p:nvSpPr>
        <p:spPr>
          <a:xfrm>
            <a:off x="291875" y="406900"/>
            <a:ext cx="4813500" cy="1388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dk2"/>
                </a:solidFill>
              </a:rPr>
              <a:t>Hypothesis</a:t>
            </a:r>
            <a:endParaRPr>
              <a:solidFill>
                <a:schemeClr val="dk2"/>
              </a:solidFill>
            </a:endParaRPr>
          </a:p>
        </p:txBody>
      </p:sp>
      <p:sp>
        <p:nvSpPr>
          <p:cNvPr id="180" name="Google Shape;180;p30"/>
          <p:cNvSpPr txBox="1">
            <a:spLocks noGrp="1"/>
          </p:cNvSpPr>
          <p:nvPr>
            <p:ph type="body" idx="1"/>
          </p:nvPr>
        </p:nvSpPr>
        <p:spPr>
          <a:xfrm>
            <a:off x="291975" y="1854951"/>
            <a:ext cx="4813500" cy="2577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Based on the current research, I hypothesize that there is a positive correlation between black coffee consumption (in cups) and weight status (as measured by Body Mass Index) beyond the consumption of the recommended 3 cups per day</a:t>
            </a:r>
            <a:endParaRPr/>
          </a:p>
          <a:p>
            <a:pPr marL="0" lvl="0" indent="0" algn="l" rtl="0">
              <a:spcBef>
                <a:spcPts val="1600"/>
              </a:spcBef>
              <a:spcAft>
                <a:spcPts val="0"/>
              </a:spcAft>
              <a:buNone/>
            </a:pPr>
            <a:r>
              <a:rPr lang="en"/>
              <a:t>Inverted Bell Curve </a:t>
            </a:r>
            <a:endParaRPr/>
          </a:p>
          <a:p>
            <a:pPr marL="0" lvl="0" indent="0" algn="l" rtl="0">
              <a:spcBef>
                <a:spcPts val="1600"/>
              </a:spcBef>
              <a:spcAft>
                <a:spcPts val="0"/>
              </a:spcAft>
              <a:buNone/>
            </a:pPr>
            <a:r>
              <a:rPr lang="en"/>
              <a:t>	In other words, as coffee consumption increases, BMI decreases up to 3cups/day of coffee then beyond 3 cups BMI will increase </a:t>
            </a: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Research Methods</a:t>
            </a:r>
            <a:endParaRPr/>
          </a:p>
        </p:txBody>
      </p:sp>
      <p:sp>
        <p:nvSpPr>
          <p:cNvPr id="186" name="Google Shape;186;p31"/>
          <p:cNvSpPr txBox="1">
            <a:spLocks noGrp="1"/>
          </p:cNvSpPr>
          <p:nvPr>
            <p:ph type="body" idx="1"/>
          </p:nvPr>
        </p:nvSpPr>
        <p:spPr>
          <a:xfrm>
            <a:off x="311700" y="1152475"/>
            <a:ext cx="8520600" cy="32238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SzPts val="1600"/>
              <a:buChar char="●"/>
            </a:pPr>
            <a:r>
              <a:rPr lang="en"/>
              <a:t>Participants were undergraduate students in the United States between ages 18-22 who drink black coffee (without cream, sugar, or any other additives) </a:t>
            </a:r>
            <a:endParaRPr/>
          </a:p>
          <a:p>
            <a:pPr marL="457200" lvl="0" indent="-330200" algn="l" rtl="0">
              <a:spcBef>
                <a:spcPts val="0"/>
              </a:spcBef>
              <a:spcAft>
                <a:spcPts val="0"/>
              </a:spcAft>
              <a:buSzPts val="1600"/>
              <a:buChar char="●"/>
            </a:pPr>
            <a:r>
              <a:rPr lang="en" b="1"/>
              <a:t>Pilot Study</a:t>
            </a:r>
            <a:r>
              <a:rPr lang="en"/>
              <a:t>- students from Olivet Nazarene University completed an online survey</a:t>
            </a:r>
            <a:endParaRPr/>
          </a:p>
          <a:p>
            <a:pPr marL="914400" lvl="1" indent="-317500" algn="l" rtl="0">
              <a:spcBef>
                <a:spcPts val="0"/>
              </a:spcBef>
              <a:spcAft>
                <a:spcPts val="0"/>
              </a:spcAft>
              <a:buSzPts val="1400"/>
              <a:buChar char="○"/>
            </a:pPr>
            <a:r>
              <a:rPr lang="en"/>
              <a:t>Provided feedback on question ordering, wording, and comprehension</a:t>
            </a:r>
            <a:endParaRPr/>
          </a:p>
          <a:p>
            <a:pPr marL="914400" lvl="1" indent="-317500" algn="l" rtl="0">
              <a:spcBef>
                <a:spcPts val="0"/>
              </a:spcBef>
              <a:spcAft>
                <a:spcPts val="0"/>
              </a:spcAft>
              <a:buSzPts val="1400"/>
              <a:buChar char="○"/>
            </a:pPr>
            <a:r>
              <a:rPr lang="en"/>
              <a:t>Survey revised based on feedback</a:t>
            </a:r>
            <a:endParaRPr/>
          </a:p>
          <a:p>
            <a:pPr marL="914400" lvl="1" indent="-317500" algn="l" rtl="0">
              <a:spcBef>
                <a:spcPts val="0"/>
              </a:spcBef>
              <a:spcAft>
                <a:spcPts val="0"/>
              </a:spcAft>
              <a:buSzPts val="1400"/>
              <a:buChar char="○"/>
            </a:pPr>
            <a:r>
              <a:rPr lang="en">
                <a:solidFill>
                  <a:schemeClr val="dk1"/>
                </a:solidFill>
              </a:rPr>
              <a:t>Data was analyzed using SNAP technology</a:t>
            </a:r>
            <a:endParaRPr/>
          </a:p>
          <a:p>
            <a:pPr marL="457200" lvl="0" indent="-330200" algn="l" rtl="0">
              <a:spcBef>
                <a:spcPts val="0"/>
              </a:spcBef>
              <a:spcAft>
                <a:spcPts val="0"/>
              </a:spcAft>
              <a:buSzPts val="1600"/>
              <a:buChar char="●"/>
            </a:pPr>
            <a:r>
              <a:rPr lang="en" b="1"/>
              <a:t>Current Study</a:t>
            </a:r>
            <a:r>
              <a:rPr lang="en"/>
              <a:t>-participants were recruited using Amazon Mechanical Turk</a:t>
            </a:r>
            <a:endParaRPr/>
          </a:p>
          <a:p>
            <a:pPr marL="914400" lvl="1" indent="-317500" algn="l" rtl="0">
              <a:spcBef>
                <a:spcPts val="0"/>
              </a:spcBef>
              <a:spcAft>
                <a:spcPts val="0"/>
              </a:spcAft>
              <a:buSzPts val="1400"/>
              <a:buChar char="○"/>
            </a:pPr>
            <a:r>
              <a:rPr lang="en"/>
              <a:t>Online survey-taking database </a:t>
            </a:r>
            <a:endParaRPr/>
          </a:p>
          <a:p>
            <a:pPr marL="45720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191" name="Google Shape;191;p32"/>
          <p:cNvPicPr preferRelativeResize="0"/>
          <p:nvPr/>
        </p:nvPicPr>
        <p:blipFill rotWithShape="1">
          <a:blip r:embed="rId3">
            <a:alphaModFix amt="60000"/>
          </a:blip>
          <a:srcRect l="27235" r="27235"/>
          <a:stretch/>
        </p:blipFill>
        <p:spPr>
          <a:xfrm>
            <a:off x="0" y="0"/>
            <a:ext cx="3512599" cy="5143497"/>
          </a:xfrm>
          <a:prstGeom prst="rect">
            <a:avLst/>
          </a:prstGeom>
          <a:noFill/>
          <a:ln>
            <a:noFill/>
          </a:ln>
        </p:spPr>
      </p:pic>
      <p:sp>
        <p:nvSpPr>
          <p:cNvPr id="192" name="Google Shape;192;p32"/>
          <p:cNvSpPr txBox="1">
            <a:spLocks noGrp="1"/>
          </p:cNvSpPr>
          <p:nvPr>
            <p:ph type="title"/>
          </p:nvPr>
        </p:nvSpPr>
        <p:spPr>
          <a:xfrm>
            <a:off x="311700" y="307825"/>
            <a:ext cx="2631900" cy="4316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Results</a:t>
            </a:r>
            <a:endParaRPr/>
          </a:p>
        </p:txBody>
      </p:sp>
      <p:sp>
        <p:nvSpPr>
          <p:cNvPr id="193" name="Google Shape;193;p32"/>
          <p:cNvSpPr txBox="1">
            <a:spLocks noGrp="1"/>
          </p:cNvSpPr>
          <p:nvPr>
            <p:ph type="body" idx="1"/>
          </p:nvPr>
        </p:nvSpPr>
        <p:spPr>
          <a:xfrm>
            <a:off x="4011825" y="364950"/>
            <a:ext cx="4850400" cy="4259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PENDING</a:t>
            </a:r>
            <a:endParaRP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507</Words>
  <Application>Microsoft Macintosh PowerPoint</Application>
  <PresentationFormat>On-screen Show (16:9)</PresentationFormat>
  <Paragraphs>57</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Average</vt:lpstr>
      <vt:lpstr>Oswald</vt:lpstr>
      <vt:lpstr>Arial</vt:lpstr>
      <vt:lpstr>Slate</vt:lpstr>
      <vt:lpstr>The relationship between black coffee consumption and weight status in undergraduate students</vt:lpstr>
      <vt:lpstr>Background </vt:lpstr>
      <vt:lpstr>Background </vt:lpstr>
      <vt:lpstr>Background </vt:lpstr>
      <vt:lpstr>Purpose &amp; Problem</vt:lpstr>
      <vt:lpstr>Research Question</vt:lpstr>
      <vt:lpstr>Hypothesis</vt:lpstr>
      <vt:lpstr>Research Methods</vt:lpstr>
      <vt:lpstr>Results</vt:lpstr>
      <vt:lpstr>Discussion</vt:lpstr>
      <vt:lpstr>Further Research</vt:lpstr>
      <vt:lpstr>References </vt:lpstr>
      <vt:lpstr>Questions? </vt:lpstr>
    </vt:vector>
  </TitlesOfParts>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relationship between black coffee consumption and weight status in undergraduate students</dc:title>
  <cp:lastModifiedBy>Amy Kaczor</cp:lastModifiedBy>
  <cp:revision>1</cp:revision>
  <dcterms:modified xsi:type="dcterms:W3CDTF">2018-11-26T18:23:13Z</dcterms:modified>
</cp:coreProperties>
</file>