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3">
  <p:sldMasterIdLst>
    <p:sldMasterId id="2147483648" r:id="rId4"/>
  </p:sldMasterIdLst>
  <p:notesMasterIdLst>
    <p:notesMasterId r:id="rId26"/>
  </p:notesMasterIdLst>
  <p:handoutMasterIdLst>
    <p:handoutMasterId r:id="rId27"/>
  </p:handoutMasterIdLst>
  <p:sldIdLst>
    <p:sldId id="257" r:id="rId5"/>
    <p:sldId id="266" r:id="rId6"/>
    <p:sldId id="315" r:id="rId7"/>
    <p:sldId id="321" r:id="rId8"/>
    <p:sldId id="301" r:id="rId9"/>
    <p:sldId id="307" r:id="rId10"/>
    <p:sldId id="322" r:id="rId11"/>
    <p:sldId id="325" r:id="rId12"/>
    <p:sldId id="326" r:id="rId13"/>
    <p:sldId id="308" r:id="rId14"/>
    <p:sldId id="310" r:id="rId15"/>
    <p:sldId id="311" r:id="rId16"/>
    <p:sldId id="312" r:id="rId17"/>
    <p:sldId id="317" r:id="rId18"/>
    <p:sldId id="323" r:id="rId19"/>
    <p:sldId id="324" r:id="rId20"/>
    <p:sldId id="282" r:id="rId21"/>
    <p:sldId id="314" r:id="rId22"/>
    <p:sldId id="327" r:id="rId23"/>
    <p:sldId id="319" r:id="rId24"/>
    <p:sldId id="31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3810" autoAdjust="0"/>
  </p:normalViewPr>
  <p:slideViewPr>
    <p:cSldViewPr snapToGrid="0" showGuides="1">
      <p:cViewPr varScale="1">
        <p:scale>
          <a:sx n="86" d="100"/>
          <a:sy n="86" d="100"/>
        </p:scale>
        <p:origin x="562" y="53"/>
      </p:cViewPr>
      <p:guideLst>
        <p:guide orient="horz" pos="2160"/>
        <p:guide pos="3840"/>
      </p:guideLst>
    </p:cSldViewPr>
  </p:slideViewPr>
  <p:outlineViewPr>
    <p:cViewPr>
      <p:scale>
        <a:sx n="33" d="100"/>
        <a:sy n="33" d="100"/>
      </p:scale>
      <p:origin x="0" y="-1249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0" d="100"/>
          <a:sy n="60" d="100"/>
        </p:scale>
        <p:origin x="3187"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AC74A-664E-43D3-859E-B35855730D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710C658-31F9-4A67-8267-E3463B262A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AD794A-17F4-48F7-A14F-39DCAE091952}" type="datetimeFigureOut">
              <a:rPr lang="en-US" smtClean="0"/>
              <a:t>2/23/2022</a:t>
            </a:fld>
            <a:endParaRPr lang="en-US" dirty="0"/>
          </a:p>
        </p:txBody>
      </p:sp>
      <p:sp>
        <p:nvSpPr>
          <p:cNvPr id="4" name="Footer Placeholder 3">
            <a:extLst>
              <a:ext uri="{FF2B5EF4-FFF2-40B4-BE49-F238E27FC236}">
                <a16:creationId xmlns:a16="http://schemas.microsoft.com/office/drawing/2014/main" id="{CD7BBBF1-3A7A-4F4B-8592-578ABE65B71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A02F046-B531-4374-9A89-AC21BCA06E1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2DFAA7-D3C3-4D01-9299-453E25D16D4E}" type="slidenum">
              <a:rPr lang="en-US" smtClean="0"/>
              <a:t>‹#›</a:t>
            </a:fld>
            <a:endParaRPr lang="en-US" dirty="0"/>
          </a:p>
        </p:txBody>
      </p:sp>
    </p:spTree>
    <p:extLst>
      <p:ext uri="{BB962C8B-B14F-4D97-AF65-F5344CB8AC3E}">
        <p14:creationId xmlns:p14="http://schemas.microsoft.com/office/powerpoint/2010/main" val="9005273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4C6A87-CC60-415C-BFEE-13D1CAD6861A}" type="datetimeFigureOut">
              <a:rPr lang="en-US" smtClean="0"/>
              <a:t>2/23/2022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C51814-3B91-4036-94D2-3977634EE214}" type="slidenum">
              <a:rPr lang="en-US" smtClean="0"/>
              <a:t>‹#›</a:t>
            </a:fld>
            <a:endParaRPr lang="en-US" dirty="0"/>
          </a:p>
        </p:txBody>
      </p:sp>
    </p:spTree>
    <p:extLst>
      <p:ext uri="{BB962C8B-B14F-4D97-AF65-F5344CB8AC3E}">
        <p14:creationId xmlns:p14="http://schemas.microsoft.com/office/powerpoint/2010/main" val="130062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4448175"/>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0" name="Rectangle 9">
            <a:extLst>
              <a:ext uri="{FF2B5EF4-FFF2-40B4-BE49-F238E27FC236}">
                <a16:creationId xmlns:a16="http://schemas.microsoft.com/office/drawing/2014/main" id="{F04A5F51-C7E6-44CC-ADF3-1C83AA35D0DC}"/>
              </a:ext>
            </a:extLst>
          </p:cNvPr>
          <p:cNvSpPr/>
          <p:nvPr userDrawn="1"/>
        </p:nvSpPr>
        <p:spPr>
          <a:xfrm>
            <a:off x="0" y="4448175"/>
            <a:ext cx="12192000" cy="240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5" y="4551363"/>
            <a:ext cx="11520488" cy="1176337"/>
          </a:xfrm>
        </p:spPr>
        <p:txBody>
          <a:bodyPr anchor="ctr"/>
          <a:lstStyle>
            <a:lvl1pPr algn="ctr">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5" y="5830888"/>
            <a:ext cx="11520488" cy="5508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94810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476250"/>
            <a:ext cx="5165724" cy="2557463"/>
          </a:xfrm>
        </p:spPr>
        <p:txBody>
          <a:bodyPr anchor="ctr">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096000" y="476250"/>
            <a:ext cx="5795963"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71476" y="3233941"/>
            <a:ext cx="11520486" cy="2966833"/>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476250"/>
            <a:ext cx="165100" cy="2557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3879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E4979D5-6F1E-40A2-9A8E-8C5AE1AA3B62}"/>
              </a:ext>
            </a:extLst>
          </p:cNvPr>
          <p:cNvSpPr/>
          <p:nvPr userDrawn="1"/>
        </p:nvSpPr>
        <p:spPr>
          <a:xfrm>
            <a:off x="0" y="0"/>
            <a:ext cx="513805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6619197" y="1296176"/>
            <a:ext cx="5272764" cy="1551573"/>
          </a:xfrm>
        </p:spPr>
        <p:txBody>
          <a:bodyPr anchor="b">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6619198" y="3073967"/>
            <a:ext cx="5272764"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1117601" y="1016000"/>
            <a:ext cx="5138058" cy="4978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41513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5" y="1783831"/>
            <a:ext cx="3111954" cy="3290338"/>
          </a:xfrm>
        </p:spPr>
        <p:txBody>
          <a:bodyPr anchor="ctr">
            <a:no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7489370" y="1783832"/>
            <a:ext cx="4402592" cy="3290338"/>
          </a:xfrm>
        </p:spPr>
        <p:txBody>
          <a:bodyPr anchor="ct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3672114" y="0"/>
            <a:ext cx="3628571"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Rectangle 4">
            <a:extLst>
              <a:ext uri="{FF2B5EF4-FFF2-40B4-BE49-F238E27FC236}">
                <a16:creationId xmlns:a16="http://schemas.microsoft.com/office/drawing/2014/main" id="{8E16C293-C1E0-4EA5-BDE5-D226D72FC08B}"/>
              </a:ext>
            </a:extLst>
          </p:cNvPr>
          <p:cNvSpPr/>
          <p:nvPr userDrawn="1"/>
        </p:nvSpPr>
        <p:spPr>
          <a:xfrm>
            <a:off x="371475" y="5297714"/>
            <a:ext cx="3111954" cy="156028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DC770C08-8FFF-4293-8E7D-DBFEE4E3E443}"/>
              </a:ext>
            </a:extLst>
          </p:cNvPr>
          <p:cNvSpPr/>
          <p:nvPr userDrawn="1"/>
        </p:nvSpPr>
        <p:spPr>
          <a:xfrm>
            <a:off x="7489370" y="0"/>
            <a:ext cx="4402593" cy="15602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4620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1389743"/>
            <a:ext cx="12192000" cy="40785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31850" y="2331584"/>
            <a:ext cx="10515600" cy="1500187"/>
          </a:xfrm>
        </p:spPr>
        <p:txBody>
          <a:bodyPr anchor="ctr"/>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6F2E6F7-3BE5-4484-A73E-3EFDB7348BB5}"/>
              </a:ext>
            </a:extLst>
          </p:cNvPr>
          <p:cNvSpPr>
            <a:spLocks noGrp="1"/>
          </p:cNvSpPr>
          <p:nvPr>
            <p:ph type="body" idx="1"/>
          </p:nvPr>
        </p:nvSpPr>
        <p:spPr>
          <a:xfrm>
            <a:off x="831850" y="3968071"/>
            <a:ext cx="10515600" cy="805542"/>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9" name="Rectangle 8">
            <a:extLst>
              <a:ext uri="{FF2B5EF4-FFF2-40B4-BE49-F238E27FC236}">
                <a16:creationId xmlns:a16="http://schemas.microsoft.com/office/drawing/2014/main" id="{919AEFA0-9379-4E32-9D66-976465036916}"/>
              </a:ext>
            </a:extLst>
          </p:cNvPr>
          <p:cNvSpPr/>
          <p:nvPr userDrawn="1"/>
        </p:nvSpPr>
        <p:spPr>
          <a:xfrm>
            <a:off x="371475" y="580571"/>
            <a:ext cx="1573439" cy="1500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4FFB43B-30D9-4055-B912-4E3C85B03657}"/>
              </a:ext>
            </a:extLst>
          </p:cNvPr>
          <p:cNvSpPr/>
          <p:nvPr userDrawn="1"/>
        </p:nvSpPr>
        <p:spPr>
          <a:xfrm>
            <a:off x="7097486" y="5105274"/>
            <a:ext cx="4794477" cy="72596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8814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4F93C6CC-9D8D-4981-8106-72C617756BD8}"/>
              </a:ext>
            </a:extLst>
          </p:cNvPr>
          <p:cNvSpPr/>
          <p:nvPr userDrawn="1"/>
        </p:nvSpPr>
        <p:spPr>
          <a:xfrm>
            <a:off x="0" y="0"/>
            <a:ext cx="6096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Picture Placeholder 6">
            <a:extLst>
              <a:ext uri="{FF2B5EF4-FFF2-40B4-BE49-F238E27FC236}">
                <a16:creationId xmlns:a16="http://schemas.microsoft.com/office/drawing/2014/main" id="{391EAACA-1322-4E60-917E-C7408F539D5D}"/>
              </a:ext>
            </a:extLst>
          </p:cNvPr>
          <p:cNvSpPr>
            <a:spLocks noGrp="1"/>
          </p:cNvSpPr>
          <p:nvPr>
            <p:ph type="pic" sz="quarter" idx="13"/>
          </p:nvPr>
        </p:nvSpPr>
        <p:spPr>
          <a:xfrm>
            <a:off x="371476" y="260350"/>
            <a:ext cx="11520488" cy="600982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1174750" y="3957831"/>
            <a:ext cx="9620250" cy="1500187"/>
          </a:xfrm>
        </p:spPr>
        <p:txBody>
          <a:bodyPr anchor="ctr"/>
          <a:lstStyle>
            <a:lvl1pPr>
              <a:defRPr sz="6000">
                <a:solidFill>
                  <a:schemeClr val="bg1"/>
                </a:solidFill>
              </a:defRPr>
            </a:lvl1pPr>
          </a:lstStyle>
          <a:p>
            <a:r>
              <a:rPr lang="en-US" noProof="0"/>
              <a:t>Click to edit Master title style</a:t>
            </a:r>
            <a:endParaRPr lang="en-US" noProof="0" dirty="0"/>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2" name="Freeform: Shape 11">
            <a:extLst>
              <a:ext uri="{FF2B5EF4-FFF2-40B4-BE49-F238E27FC236}">
                <a16:creationId xmlns:a16="http://schemas.microsoft.com/office/drawing/2014/main" id="{43296215-27AE-462B-9127-E1C932633896}"/>
              </a:ext>
            </a:extLst>
          </p:cNvPr>
          <p:cNvSpPr/>
          <p:nvPr userDrawn="1"/>
        </p:nvSpPr>
        <p:spPr>
          <a:xfrm>
            <a:off x="1093471" y="3843394"/>
            <a:ext cx="1722120" cy="1729060"/>
          </a:xfrm>
          <a:custGeom>
            <a:avLst/>
            <a:gdLst>
              <a:gd name="connsiteX0" fmla="*/ 0 w 2730500"/>
              <a:gd name="connsiteY0" fmla="*/ 0 h 2730500"/>
              <a:gd name="connsiteX1" fmla="*/ 2730500 w 2730500"/>
              <a:gd name="connsiteY1" fmla="*/ 0 h 2730500"/>
              <a:gd name="connsiteX2" fmla="*/ 2730500 w 2730500"/>
              <a:gd name="connsiteY2" fmla="*/ 672834 h 2730500"/>
              <a:gd name="connsiteX3" fmla="*/ 2606675 w 2730500"/>
              <a:gd name="connsiteY3" fmla="*/ 672834 h 2730500"/>
              <a:gd name="connsiteX4" fmla="*/ 2606675 w 2730500"/>
              <a:gd name="connsiteY4" fmla="*/ 116870 h 2730500"/>
              <a:gd name="connsiteX5" fmla="*/ 123826 w 2730500"/>
              <a:gd name="connsiteY5" fmla="*/ 116870 h 2730500"/>
              <a:gd name="connsiteX6" fmla="*/ 123826 w 2730500"/>
              <a:gd name="connsiteY6" fmla="*/ 2613630 h 2730500"/>
              <a:gd name="connsiteX7" fmla="*/ 2606675 w 2730500"/>
              <a:gd name="connsiteY7" fmla="*/ 2613630 h 2730500"/>
              <a:gd name="connsiteX8" fmla="*/ 2606675 w 2730500"/>
              <a:gd name="connsiteY8" fmla="*/ 2066205 h 2730500"/>
              <a:gd name="connsiteX9" fmla="*/ 2730500 w 2730500"/>
              <a:gd name="connsiteY9" fmla="*/ 2066205 h 2730500"/>
              <a:gd name="connsiteX10" fmla="*/ 2730500 w 2730500"/>
              <a:gd name="connsiteY10" fmla="*/ 2730500 h 2730500"/>
              <a:gd name="connsiteX11" fmla="*/ 0 w 2730500"/>
              <a:gd name="connsiteY11" fmla="*/ 2730500 h 273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0500" h="2730500">
                <a:moveTo>
                  <a:pt x="0" y="0"/>
                </a:moveTo>
                <a:lnTo>
                  <a:pt x="2730500" y="0"/>
                </a:lnTo>
                <a:lnTo>
                  <a:pt x="2730500" y="672834"/>
                </a:lnTo>
                <a:lnTo>
                  <a:pt x="2606675" y="672834"/>
                </a:lnTo>
                <a:lnTo>
                  <a:pt x="2606675" y="116870"/>
                </a:lnTo>
                <a:lnTo>
                  <a:pt x="123826" y="116870"/>
                </a:lnTo>
                <a:lnTo>
                  <a:pt x="123826" y="2613630"/>
                </a:lnTo>
                <a:lnTo>
                  <a:pt x="2606675" y="2613630"/>
                </a:lnTo>
                <a:lnTo>
                  <a:pt x="2606675" y="2066205"/>
                </a:lnTo>
                <a:lnTo>
                  <a:pt x="2730500" y="2066205"/>
                </a:lnTo>
                <a:lnTo>
                  <a:pt x="2730500" y="2730500"/>
                </a:lnTo>
                <a:lnTo>
                  <a:pt x="0" y="2730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274798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2DB7CFEB-6952-4BC3-B9E0-0C382490F9E6}"/>
              </a:ext>
            </a:extLst>
          </p:cNvPr>
          <p:cNvSpPr>
            <a:spLocks noGrp="1"/>
          </p:cNvSpPr>
          <p:nvPr>
            <p:ph type="pic" sz="quarter" idx="13"/>
          </p:nvPr>
        </p:nvSpPr>
        <p:spPr>
          <a:xfrm>
            <a:off x="5400675" y="260350"/>
            <a:ext cx="6499502" cy="5940425"/>
          </a:xfrm>
          <a:custGeom>
            <a:avLst/>
            <a:gdLst>
              <a:gd name="connsiteX0" fmla="*/ 4432576 w 6499502"/>
              <a:gd name="connsiteY0" fmla="*/ 4057650 h 5940425"/>
              <a:gd name="connsiteX1" fmla="*/ 6499502 w 6499502"/>
              <a:gd name="connsiteY1" fmla="*/ 4057650 h 5940425"/>
              <a:gd name="connsiteX2" fmla="*/ 6499502 w 6499502"/>
              <a:gd name="connsiteY2" fmla="*/ 5940425 h 5940425"/>
              <a:gd name="connsiteX3" fmla="*/ 4432576 w 6499502"/>
              <a:gd name="connsiteY3" fmla="*/ 5940425 h 5940425"/>
              <a:gd name="connsiteX4" fmla="*/ 2216288 w 6499502"/>
              <a:gd name="connsiteY4" fmla="*/ 4057650 h 5940425"/>
              <a:gd name="connsiteX5" fmla="*/ 4283214 w 6499502"/>
              <a:gd name="connsiteY5" fmla="*/ 4057650 h 5940425"/>
              <a:gd name="connsiteX6" fmla="*/ 4283214 w 6499502"/>
              <a:gd name="connsiteY6" fmla="*/ 5940425 h 5940425"/>
              <a:gd name="connsiteX7" fmla="*/ 2216288 w 6499502"/>
              <a:gd name="connsiteY7" fmla="*/ 5940425 h 5940425"/>
              <a:gd name="connsiteX8" fmla="*/ 0 w 6499502"/>
              <a:gd name="connsiteY8" fmla="*/ 4057650 h 5940425"/>
              <a:gd name="connsiteX9" fmla="*/ 2066926 w 6499502"/>
              <a:gd name="connsiteY9" fmla="*/ 4057650 h 5940425"/>
              <a:gd name="connsiteX10" fmla="*/ 2066926 w 6499502"/>
              <a:gd name="connsiteY10" fmla="*/ 5940425 h 5940425"/>
              <a:gd name="connsiteX11" fmla="*/ 0 w 6499502"/>
              <a:gd name="connsiteY11" fmla="*/ 5940425 h 5940425"/>
              <a:gd name="connsiteX12" fmla="*/ 4432576 w 6499502"/>
              <a:gd name="connsiteY12" fmla="*/ 2028825 h 5940425"/>
              <a:gd name="connsiteX13" fmla="*/ 6499502 w 6499502"/>
              <a:gd name="connsiteY13" fmla="*/ 2028825 h 5940425"/>
              <a:gd name="connsiteX14" fmla="*/ 6499502 w 6499502"/>
              <a:gd name="connsiteY14" fmla="*/ 3911600 h 5940425"/>
              <a:gd name="connsiteX15" fmla="*/ 4432576 w 6499502"/>
              <a:gd name="connsiteY15" fmla="*/ 3911600 h 5940425"/>
              <a:gd name="connsiteX16" fmla="*/ 2216288 w 6499502"/>
              <a:gd name="connsiteY16" fmla="*/ 2028825 h 5940425"/>
              <a:gd name="connsiteX17" fmla="*/ 4283214 w 6499502"/>
              <a:gd name="connsiteY17" fmla="*/ 2028825 h 5940425"/>
              <a:gd name="connsiteX18" fmla="*/ 4283214 w 6499502"/>
              <a:gd name="connsiteY18" fmla="*/ 3911600 h 5940425"/>
              <a:gd name="connsiteX19" fmla="*/ 2216288 w 6499502"/>
              <a:gd name="connsiteY19" fmla="*/ 3911600 h 5940425"/>
              <a:gd name="connsiteX20" fmla="*/ 0 w 6499502"/>
              <a:gd name="connsiteY20" fmla="*/ 2028825 h 5940425"/>
              <a:gd name="connsiteX21" fmla="*/ 2066926 w 6499502"/>
              <a:gd name="connsiteY21" fmla="*/ 2028825 h 5940425"/>
              <a:gd name="connsiteX22" fmla="*/ 2066926 w 6499502"/>
              <a:gd name="connsiteY22" fmla="*/ 3911600 h 5940425"/>
              <a:gd name="connsiteX23" fmla="*/ 0 w 6499502"/>
              <a:gd name="connsiteY23" fmla="*/ 3911600 h 5940425"/>
              <a:gd name="connsiteX24" fmla="*/ 4432576 w 6499502"/>
              <a:gd name="connsiteY24" fmla="*/ 0 h 5940425"/>
              <a:gd name="connsiteX25" fmla="*/ 6499502 w 6499502"/>
              <a:gd name="connsiteY25" fmla="*/ 0 h 5940425"/>
              <a:gd name="connsiteX26" fmla="*/ 6499502 w 6499502"/>
              <a:gd name="connsiteY26" fmla="*/ 1882775 h 5940425"/>
              <a:gd name="connsiteX27" fmla="*/ 4432576 w 6499502"/>
              <a:gd name="connsiteY27" fmla="*/ 1882775 h 5940425"/>
              <a:gd name="connsiteX28" fmla="*/ 2216288 w 6499502"/>
              <a:gd name="connsiteY28" fmla="*/ 0 h 5940425"/>
              <a:gd name="connsiteX29" fmla="*/ 4283214 w 6499502"/>
              <a:gd name="connsiteY29" fmla="*/ 0 h 5940425"/>
              <a:gd name="connsiteX30" fmla="*/ 4283214 w 6499502"/>
              <a:gd name="connsiteY30" fmla="*/ 1882775 h 5940425"/>
              <a:gd name="connsiteX31" fmla="*/ 2216288 w 6499502"/>
              <a:gd name="connsiteY31" fmla="*/ 1882775 h 5940425"/>
              <a:gd name="connsiteX32" fmla="*/ 0 w 6499502"/>
              <a:gd name="connsiteY32" fmla="*/ 0 h 5940425"/>
              <a:gd name="connsiteX33" fmla="*/ 2066926 w 6499502"/>
              <a:gd name="connsiteY33" fmla="*/ 0 h 5940425"/>
              <a:gd name="connsiteX34" fmla="*/ 2066926 w 6499502"/>
              <a:gd name="connsiteY34" fmla="*/ 1882775 h 5940425"/>
              <a:gd name="connsiteX35" fmla="*/ 0 w 6499502"/>
              <a:gd name="connsiteY35" fmla="*/ 1882775 h 594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499502" h="5940425">
                <a:moveTo>
                  <a:pt x="4432576" y="4057650"/>
                </a:moveTo>
                <a:lnTo>
                  <a:pt x="6499502" y="4057650"/>
                </a:lnTo>
                <a:lnTo>
                  <a:pt x="6499502" y="5940425"/>
                </a:lnTo>
                <a:lnTo>
                  <a:pt x="4432576" y="5940425"/>
                </a:lnTo>
                <a:close/>
                <a:moveTo>
                  <a:pt x="2216288" y="4057650"/>
                </a:moveTo>
                <a:lnTo>
                  <a:pt x="4283214" y="4057650"/>
                </a:lnTo>
                <a:lnTo>
                  <a:pt x="4283214" y="5940425"/>
                </a:lnTo>
                <a:lnTo>
                  <a:pt x="2216288" y="5940425"/>
                </a:lnTo>
                <a:close/>
                <a:moveTo>
                  <a:pt x="0" y="4057650"/>
                </a:moveTo>
                <a:lnTo>
                  <a:pt x="2066926" y="4057650"/>
                </a:lnTo>
                <a:lnTo>
                  <a:pt x="2066926" y="5940425"/>
                </a:lnTo>
                <a:lnTo>
                  <a:pt x="0" y="5940425"/>
                </a:lnTo>
                <a:close/>
                <a:moveTo>
                  <a:pt x="4432576" y="2028825"/>
                </a:moveTo>
                <a:lnTo>
                  <a:pt x="6499502" y="2028825"/>
                </a:lnTo>
                <a:lnTo>
                  <a:pt x="6499502" y="3911600"/>
                </a:lnTo>
                <a:lnTo>
                  <a:pt x="4432576" y="3911600"/>
                </a:lnTo>
                <a:close/>
                <a:moveTo>
                  <a:pt x="2216288" y="2028825"/>
                </a:moveTo>
                <a:lnTo>
                  <a:pt x="4283214" y="2028825"/>
                </a:lnTo>
                <a:lnTo>
                  <a:pt x="4283214" y="3911600"/>
                </a:lnTo>
                <a:lnTo>
                  <a:pt x="2216288" y="3911600"/>
                </a:lnTo>
                <a:close/>
                <a:moveTo>
                  <a:pt x="0" y="2028825"/>
                </a:moveTo>
                <a:lnTo>
                  <a:pt x="2066926" y="2028825"/>
                </a:lnTo>
                <a:lnTo>
                  <a:pt x="2066926" y="3911600"/>
                </a:lnTo>
                <a:lnTo>
                  <a:pt x="0" y="3911600"/>
                </a:lnTo>
                <a:close/>
                <a:moveTo>
                  <a:pt x="4432576" y="0"/>
                </a:moveTo>
                <a:lnTo>
                  <a:pt x="6499502" y="0"/>
                </a:lnTo>
                <a:lnTo>
                  <a:pt x="6499502" y="1882775"/>
                </a:lnTo>
                <a:lnTo>
                  <a:pt x="4432576" y="1882775"/>
                </a:lnTo>
                <a:close/>
                <a:moveTo>
                  <a:pt x="2216288" y="0"/>
                </a:moveTo>
                <a:lnTo>
                  <a:pt x="4283214" y="0"/>
                </a:lnTo>
                <a:lnTo>
                  <a:pt x="4283214" y="1882775"/>
                </a:lnTo>
                <a:lnTo>
                  <a:pt x="2216288" y="1882775"/>
                </a:lnTo>
                <a:close/>
                <a:moveTo>
                  <a:pt x="0" y="0"/>
                </a:moveTo>
                <a:lnTo>
                  <a:pt x="2066926" y="0"/>
                </a:lnTo>
                <a:lnTo>
                  <a:pt x="2066926" y="1882775"/>
                </a:lnTo>
                <a:lnTo>
                  <a:pt x="0" y="1882775"/>
                </a:lnTo>
                <a:close/>
              </a:path>
            </a:pathLst>
          </a:custGeom>
          <a:solidFill>
            <a:schemeClr val="bg1">
              <a:lumMod val="95000"/>
            </a:schemeClr>
          </a:solidFill>
        </p:spPr>
        <p:txBody>
          <a:bodyPr vert="horz" wrap="square" lIns="91440" tIns="45720" rIns="91440" bIns="45720" rtlCol="0" anchor="ctr">
            <a:noAutofit/>
          </a:bodyPr>
          <a:lstStyle>
            <a:lvl1pPr>
              <a:defRPr lang="en-US" sz="1800"/>
            </a:lvl1pPr>
          </a:lstStyle>
          <a:p>
            <a:pPr marL="0" lvl="0" indent="0" algn="ctr">
              <a:buNone/>
            </a:pPr>
            <a:r>
              <a:rPr lang="en-US" noProof="0"/>
              <a:t>Click icon to add picture</a:t>
            </a: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1596928"/>
            <a:ext cx="4810125" cy="3267268"/>
          </a:xfrm>
        </p:spPr>
        <p:txBody>
          <a:bodyPr anchor="ctr"/>
          <a:lstStyle>
            <a:lvl1pPr>
              <a:defRPr sz="6000">
                <a:solidFill>
                  <a:schemeClr val="accent5"/>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3933498" y="4952673"/>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Rectangle 16">
            <a:extLst>
              <a:ext uri="{FF2B5EF4-FFF2-40B4-BE49-F238E27FC236}">
                <a16:creationId xmlns:a16="http://schemas.microsoft.com/office/drawing/2014/main" id="{76B43515-5C7A-4125-B76D-8A24D2BBE5EC}"/>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0C9A713B-4176-4C86-9E87-4ADBD6F444FB}"/>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62233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371475" y="3917949"/>
            <a:ext cx="6915150" cy="2268337"/>
          </a:xfrm>
        </p:spPr>
        <p:txBody>
          <a:bodyPr anchor="ctr"/>
          <a:lstStyle>
            <a:lvl1pPr>
              <a:defRPr sz="6000">
                <a:solidFill>
                  <a:schemeClr val="tx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5222179" y="2327274"/>
            <a:ext cx="2176462" cy="1511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6" name="Rectangle 25">
            <a:extLst>
              <a:ext uri="{FF2B5EF4-FFF2-40B4-BE49-F238E27FC236}">
                <a16:creationId xmlns:a16="http://schemas.microsoft.com/office/drawing/2014/main" id="{DFA0623C-0B34-4074-8AA0-6428A5AF07A3}"/>
              </a:ext>
            </a:extLst>
          </p:cNvPr>
          <p:cNvSpPr/>
          <p:nvPr userDrawn="1"/>
        </p:nvSpPr>
        <p:spPr>
          <a:xfrm>
            <a:off x="7468839" y="3917949"/>
            <a:ext cx="2176462" cy="22828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32">
            <a:extLst>
              <a:ext uri="{FF2B5EF4-FFF2-40B4-BE49-F238E27FC236}">
                <a16:creationId xmlns:a16="http://schemas.microsoft.com/office/drawing/2014/main" id="{B5D335A5-A601-4D8A-AEF5-F34792FF565A}"/>
              </a:ext>
            </a:extLst>
          </p:cNvPr>
          <p:cNvSpPr>
            <a:spLocks noGrp="1"/>
          </p:cNvSpPr>
          <p:nvPr>
            <p:ph type="pic" sz="quarter" idx="21"/>
          </p:nvPr>
        </p:nvSpPr>
        <p:spPr>
          <a:xfrm>
            <a:off x="371474" y="260351"/>
            <a:ext cx="11520489" cy="5940424"/>
          </a:xfrm>
          <a:custGeom>
            <a:avLst/>
            <a:gdLst>
              <a:gd name="connsiteX0" fmla="*/ 9344026 w 11520489"/>
              <a:gd name="connsiteY0" fmla="*/ 3657598 h 5940424"/>
              <a:gd name="connsiteX1" fmla="*/ 11520489 w 11520489"/>
              <a:gd name="connsiteY1" fmla="*/ 3657598 h 5940424"/>
              <a:gd name="connsiteX2" fmla="*/ 11520489 w 11520489"/>
              <a:gd name="connsiteY2" fmla="*/ 5940424 h 5940424"/>
              <a:gd name="connsiteX3" fmla="*/ 9344026 w 11520489"/>
              <a:gd name="connsiteY3" fmla="*/ 5940424 h 5940424"/>
              <a:gd name="connsiteX4" fmla="*/ 9344026 w 11520489"/>
              <a:gd name="connsiteY4" fmla="*/ 2066924 h 5940424"/>
              <a:gd name="connsiteX5" fmla="*/ 11520489 w 11520489"/>
              <a:gd name="connsiteY5" fmla="*/ 2066924 h 5940424"/>
              <a:gd name="connsiteX6" fmla="*/ 11520489 w 11520489"/>
              <a:gd name="connsiteY6" fmla="*/ 3578224 h 5940424"/>
              <a:gd name="connsiteX7" fmla="*/ 9344026 w 11520489"/>
              <a:gd name="connsiteY7" fmla="*/ 3578224 h 5940424"/>
              <a:gd name="connsiteX8" fmla="*/ 7097365 w 11520489"/>
              <a:gd name="connsiteY8" fmla="*/ 2066924 h 5940424"/>
              <a:gd name="connsiteX9" fmla="*/ 9273828 w 11520489"/>
              <a:gd name="connsiteY9" fmla="*/ 2066924 h 5940424"/>
              <a:gd name="connsiteX10" fmla="*/ 9273828 w 11520489"/>
              <a:gd name="connsiteY10" fmla="*/ 3578224 h 5940424"/>
              <a:gd name="connsiteX11" fmla="*/ 7097365 w 11520489"/>
              <a:gd name="connsiteY11" fmla="*/ 3578224 h 5940424"/>
              <a:gd name="connsiteX12" fmla="*/ 2604044 w 11520489"/>
              <a:gd name="connsiteY12" fmla="*/ 2066923 h 5940424"/>
              <a:gd name="connsiteX13" fmla="*/ 4780506 w 11520489"/>
              <a:gd name="connsiteY13" fmla="*/ 2066923 h 5940424"/>
              <a:gd name="connsiteX14" fmla="*/ 4780506 w 11520489"/>
              <a:gd name="connsiteY14" fmla="*/ 3578222 h 5940424"/>
              <a:gd name="connsiteX15" fmla="*/ 2604044 w 11520489"/>
              <a:gd name="connsiteY15" fmla="*/ 3578222 h 5940424"/>
              <a:gd name="connsiteX16" fmla="*/ 0 w 11520489"/>
              <a:gd name="connsiteY16" fmla="*/ 2066923 h 5940424"/>
              <a:gd name="connsiteX17" fmla="*/ 2533843 w 11520489"/>
              <a:gd name="connsiteY17" fmla="*/ 2066923 h 5940424"/>
              <a:gd name="connsiteX18" fmla="*/ 2533843 w 11520489"/>
              <a:gd name="connsiteY18" fmla="*/ 3578222 h 5940424"/>
              <a:gd name="connsiteX19" fmla="*/ 0 w 11520489"/>
              <a:gd name="connsiteY19" fmla="*/ 3578222 h 5940424"/>
              <a:gd name="connsiteX20" fmla="*/ 2604046 w 11520489"/>
              <a:gd name="connsiteY20" fmla="*/ 0 h 5940424"/>
              <a:gd name="connsiteX21" fmla="*/ 4780509 w 11520489"/>
              <a:gd name="connsiteY21" fmla="*/ 0 h 5940424"/>
              <a:gd name="connsiteX22" fmla="*/ 4780509 w 11520489"/>
              <a:gd name="connsiteY22" fmla="*/ 1987550 h 5940424"/>
              <a:gd name="connsiteX23" fmla="*/ 2604046 w 11520489"/>
              <a:gd name="connsiteY23" fmla="*/ 1987550 h 5940424"/>
              <a:gd name="connsiteX24" fmla="*/ 2 w 11520489"/>
              <a:gd name="connsiteY24" fmla="*/ 0 h 5940424"/>
              <a:gd name="connsiteX25" fmla="*/ 2533845 w 11520489"/>
              <a:gd name="connsiteY25" fmla="*/ 0 h 5940424"/>
              <a:gd name="connsiteX26" fmla="*/ 2533845 w 11520489"/>
              <a:gd name="connsiteY26" fmla="*/ 1987550 h 5940424"/>
              <a:gd name="connsiteX27" fmla="*/ 2 w 11520489"/>
              <a:gd name="connsiteY27" fmla="*/ 1987550 h 5940424"/>
              <a:gd name="connsiteX28" fmla="*/ 7097365 w 11520489"/>
              <a:gd name="connsiteY28" fmla="*/ 0 h 5940424"/>
              <a:gd name="connsiteX29" fmla="*/ 9273828 w 11520489"/>
              <a:gd name="connsiteY29" fmla="*/ 0 h 5940424"/>
              <a:gd name="connsiteX30" fmla="*/ 9273828 w 11520489"/>
              <a:gd name="connsiteY30" fmla="*/ 1987550 h 5940424"/>
              <a:gd name="connsiteX31" fmla="*/ 7097365 w 11520489"/>
              <a:gd name="connsiteY31" fmla="*/ 1987550 h 5940424"/>
              <a:gd name="connsiteX32" fmla="*/ 4850705 w 11520489"/>
              <a:gd name="connsiteY32" fmla="*/ 0 h 5940424"/>
              <a:gd name="connsiteX33" fmla="*/ 7027168 w 11520489"/>
              <a:gd name="connsiteY33" fmla="*/ 0 h 5940424"/>
              <a:gd name="connsiteX34" fmla="*/ 7027168 w 11520489"/>
              <a:gd name="connsiteY34" fmla="*/ 1987550 h 5940424"/>
              <a:gd name="connsiteX35" fmla="*/ 4850705 w 11520489"/>
              <a:gd name="connsiteY35" fmla="*/ 1987550 h 5940424"/>
              <a:gd name="connsiteX36" fmla="*/ 9344025 w 11520489"/>
              <a:gd name="connsiteY36" fmla="*/ 0 h 5940424"/>
              <a:gd name="connsiteX37" fmla="*/ 11520488 w 11520489"/>
              <a:gd name="connsiteY37" fmla="*/ 0 h 5940424"/>
              <a:gd name="connsiteX38" fmla="*/ 11520488 w 11520489"/>
              <a:gd name="connsiteY38" fmla="*/ 1987550 h 5940424"/>
              <a:gd name="connsiteX39" fmla="*/ 9344025 w 11520489"/>
              <a:gd name="connsiteY39" fmla="*/ 1987550 h 594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520489" h="5940424">
                <a:moveTo>
                  <a:pt x="9344026" y="3657598"/>
                </a:moveTo>
                <a:lnTo>
                  <a:pt x="11520489" y="3657598"/>
                </a:lnTo>
                <a:lnTo>
                  <a:pt x="11520489" y="5940424"/>
                </a:lnTo>
                <a:lnTo>
                  <a:pt x="9344026" y="5940424"/>
                </a:lnTo>
                <a:close/>
                <a:moveTo>
                  <a:pt x="9344026" y="2066924"/>
                </a:moveTo>
                <a:lnTo>
                  <a:pt x="11520489" y="2066924"/>
                </a:lnTo>
                <a:lnTo>
                  <a:pt x="11520489" y="3578224"/>
                </a:lnTo>
                <a:lnTo>
                  <a:pt x="9344026" y="3578224"/>
                </a:lnTo>
                <a:close/>
                <a:moveTo>
                  <a:pt x="7097365" y="2066924"/>
                </a:moveTo>
                <a:lnTo>
                  <a:pt x="9273828" y="2066924"/>
                </a:lnTo>
                <a:lnTo>
                  <a:pt x="9273828" y="3578224"/>
                </a:lnTo>
                <a:lnTo>
                  <a:pt x="7097365" y="3578224"/>
                </a:lnTo>
                <a:close/>
                <a:moveTo>
                  <a:pt x="2604044" y="2066923"/>
                </a:moveTo>
                <a:lnTo>
                  <a:pt x="4780506" y="2066923"/>
                </a:lnTo>
                <a:lnTo>
                  <a:pt x="4780506" y="3578222"/>
                </a:lnTo>
                <a:lnTo>
                  <a:pt x="2604044" y="3578222"/>
                </a:lnTo>
                <a:close/>
                <a:moveTo>
                  <a:pt x="0" y="2066923"/>
                </a:moveTo>
                <a:lnTo>
                  <a:pt x="2533843" y="2066923"/>
                </a:lnTo>
                <a:lnTo>
                  <a:pt x="2533843" y="3578222"/>
                </a:lnTo>
                <a:lnTo>
                  <a:pt x="0" y="3578222"/>
                </a:lnTo>
                <a:close/>
                <a:moveTo>
                  <a:pt x="2604046" y="0"/>
                </a:moveTo>
                <a:lnTo>
                  <a:pt x="4780509" y="0"/>
                </a:lnTo>
                <a:lnTo>
                  <a:pt x="4780509" y="1987550"/>
                </a:lnTo>
                <a:lnTo>
                  <a:pt x="2604046" y="1987550"/>
                </a:lnTo>
                <a:close/>
                <a:moveTo>
                  <a:pt x="2" y="0"/>
                </a:moveTo>
                <a:lnTo>
                  <a:pt x="2533845" y="0"/>
                </a:lnTo>
                <a:lnTo>
                  <a:pt x="2533845" y="1987550"/>
                </a:lnTo>
                <a:lnTo>
                  <a:pt x="2" y="1987550"/>
                </a:lnTo>
                <a:close/>
                <a:moveTo>
                  <a:pt x="7097365" y="0"/>
                </a:moveTo>
                <a:lnTo>
                  <a:pt x="9273828" y="0"/>
                </a:lnTo>
                <a:lnTo>
                  <a:pt x="9273828" y="1987550"/>
                </a:lnTo>
                <a:lnTo>
                  <a:pt x="7097365" y="1987550"/>
                </a:lnTo>
                <a:close/>
                <a:moveTo>
                  <a:pt x="4850705" y="0"/>
                </a:moveTo>
                <a:lnTo>
                  <a:pt x="7027168" y="0"/>
                </a:lnTo>
                <a:lnTo>
                  <a:pt x="7027168" y="1987550"/>
                </a:lnTo>
                <a:lnTo>
                  <a:pt x="4850705" y="1987550"/>
                </a:lnTo>
                <a:close/>
                <a:moveTo>
                  <a:pt x="9344025" y="0"/>
                </a:moveTo>
                <a:lnTo>
                  <a:pt x="11520488" y="0"/>
                </a:lnTo>
                <a:lnTo>
                  <a:pt x="11520488" y="1987550"/>
                </a:lnTo>
                <a:lnTo>
                  <a:pt x="9344025" y="1987550"/>
                </a:lnTo>
                <a:close/>
              </a:path>
            </a:pathLst>
          </a:custGeom>
          <a:solidFill>
            <a:schemeClr val="bg1">
              <a:lumMod val="95000"/>
            </a:schemeClr>
          </a:solidFill>
        </p:spPr>
        <p:txBody>
          <a:bodyPr vert="horz" wrap="square" lIns="91440" tIns="45720" rIns="91440" bIns="45720" rtlCol="0" anchor="t">
            <a:no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883340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D497887-B1EF-4184-95F4-276A92D54B8F}"/>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4C2FFEDF-1F62-45E5-8000-9689D9DFC4D1}"/>
              </a:ext>
            </a:extLst>
          </p:cNvPr>
          <p:cNvSpPr>
            <a:spLocks noGrp="1"/>
          </p:cNvSpPr>
          <p:nvPr>
            <p:ph type="title"/>
          </p:nvPr>
        </p:nvSpPr>
        <p:spPr>
          <a:xfrm>
            <a:off x="876300" y="4406207"/>
            <a:ext cx="10439400" cy="1175444"/>
          </a:xfrm>
        </p:spPr>
        <p:txBody>
          <a:bodyPr anchor="ctr"/>
          <a:lstStyle>
            <a:lvl1pPr algn="ctr">
              <a:defRPr sz="6000">
                <a:solidFill>
                  <a:schemeClr val="accent1"/>
                </a:solidFill>
              </a:defRPr>
            </a:lvl1pPr>
          </a:lstStyle>
          <a:p>
            <a:r>
              <a:rPr lang="en-US" noProof="0"/>
              <a:t>Click to edit Master title style</a:t>
            </a:r>
          </a:p>
        </p:txBody>
      </p:sp>
      <p:sp>
        <p:nvSpPr>
          <p:cNvPr id="6" name="Slide Number Placeholder 5">
            <a:extLst>
              <a:ext uri="{FF2B5EF4-FFF2-40B4-BE49-F238E27FC236}">
                <a16:creationId xmlns:a16="http://schemas.microsoft.com/office/drawing/2014/main" id="{A8D10129-98D8-456D-9925-F02A38DE1423}"/>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16" name="Rectangle 15">
            <a:extLst>
              <a:ext uri="{FF2B5EF4-FFF2-40B4-BE49-F238E27FC236}">
                <a16:creationId xmlns:a16="http://schemas.microsoft.com/office/drawing/2014/main" id="{A73E3CFC-9652-4E07-82D7-0EC3304CAA1F}"/>
              </a:ext>
            </a:extLst>
          </p:cNvPr>
          <p:cNvSpPr/>
          <p:nvPr userDrawn="1"/>
        </p:nvSpPr>
        <p:spPr>
          <a:xfrm>
            <a:off x="0" y="0"/>
            <a:ext cx="12191999" cy="28479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Picture Placeholder 6">
            <a:extLst>
              <a:ext uri="{FF2B5EF4-FFF2-40B4-BE49-F238E27FC236}">
                <a16:creationId xmlns:a16="http://schemas.microsoft.com/office/drawing/2014/main" id="{230D70C6-13FD-45D4-8FB6-26C56B8FF2D4}"/>
              </a:ext>
            </a:extLst>
          </p:cNvPr>
          <p:cNvSpPr>
            <a:spLocks noGrp="1"/>
          </p:cNvSpPr>
          <p:nvPr>
            <p:ph type="pic" sz="quarter" idx="13"/>
          </p:nvPr>
        </p:nvSpPr>
        <p:spPr>
          <a:xfrm>
            <a:off x="371476" y="260350"/>
            <a:ext cx="11520488" cy="365759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3454458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6C789F-805A-4494-8430-C63414191AC2}"/>
              </a:ext>
            </a:extLst>
          </p:cNvPr>
          <p:cNvSpPr/>
          <p:nvPr userDrawn="1"/>
        </p:nvSpPr>
        <p:spPr>
          <a:xfrm>
            <a:off x="371475" y="1526382"/>
            <a:ext cx="3595688" cy="4562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A73287-EED0-4EEC-8007-E2C13366027B}"/>
              </a:ext>
            </a:extLst>
          </p:cNvPr>
          <p:cNvSpPr/>
          <p:nvPr userDrawn="1"/>
        </p:nvSpPr>
        <p:spPr>
          <a:xfrm>
            <a:off x="8224838" y="1526382"/>
            <a:ext cx="3595688" cy="45624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581026" y="1724025"/>
            <a:ext cx="314325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8451282" y="1712119"/>
            <a:ext cx="3142800" cy="41910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967163" y="1233488"/>
            <a:ext cx="4257675"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187661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73287-EED0-4EEC-8007-E2C13366027B}"/>
              </a:ext>
            </a:extLst>
          </p:cNvPr>
          <p:cNvSpPr/>
          <p:nvPr userDrawn="1"/>
        </p:nvSpPr>
        <p:spPr>
          <a:xfrm>
            <a:off x="6200775" y="1233487"/>
            <a:ext cx="5619751" cy="27336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1357414"/>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5757863" cy="24156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1" name="Picture Placeholder 6">
            <a:extLst>
              <a:ext uri="{FF2B5EF4-FFF2-40B4-BE49-F238E27FC236}">
                <a16:creationId xmlns:a16="http://schemas.microsoft.com/office/drawing/2014/main" id="{B9795E85-7B91-41BB-9DF4-A4893AA48FFA}"/>
              </a:ext>
            </a:extLst>
          </p:cNvPr>
          <p:cNvSpPr>
            <a:spLocks noGrp="1"/>
          </p:cNvSpPr>
          <p:nvPr>
            <p:ph type="pic" sz="quarter" idx="14"/>
          </p:nvPr>
        </p:nvSpPr>
        <p:spPr>
          <a:xfrm>
            <a:off x="6200775" y="3967163"/>
            <a:ext cx="5619750" cy="24145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5757863"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48474"/>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101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21508BC1-7ABB-42C8-B268-3C6F4FD455DE}"/>
              </a:ext>
            </a:extLst>
          </p:cNvPr>
          <p:cNvSpPr/>
          <p:nvPr userDrawn="1"/>
        </p:nvSpPr>
        <p:spPr>
          <a:xfrm>
            <a:off x="0" y="-1"/>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71500" y="0"/>
            <a:ext cx="6034088"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6905625" y="1512889"/>
            <a:ext cx="4986338" cy="3262311"/>
          </a:xfrm>
        </p:spPr>
        <p:txBody>
          <a:bodyPr anchor="b"/>
          <a:lstStyle>
            <a:lvl1pPr algn="l">
              <a:defRPr sz="60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6905625" y="4927600"/>
            <a:ext cx="4986338"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05085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p:txBody>
          <a:body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4DC80855-A1B8-4B65-B6F6-2AA6239EC246}"/>
              </a:ext>
            </a:extLst>
          </p:cNvPr>
          <p:cNvSpPr>
            <a:spLocks noGrp="1"/>
          </p:cNvSpPr>
          <p:nvPr>
            <p:ph type="pic" sz="quarter" idx="13"/>
          </p:nvPr>
        </p:nvSpPr>
        <p:spPr>
          <a:xfrm>
            <a:off x="371475" y="1233488"/>
            <a:ext cx="11520488" cy="2381361"/>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BB372D75-4BAD-4C47-AE7D-0F2711031EEC}"/>
              </a:ext>
            </a:extLst>
          </p:cNvPr>
          <p:cNvSpPr/>
          <p:nvPr userDrawn="1"/>
        </p:nvSpPr>
        <p:spPr>
          <a:xfrm>
            <a:off x="371475" y="3643799"/>
            <a:ext cx="11520488" cy="2733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83054" y="3808206"/>
            <a:ext cx="5255193" cy="240486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622406" y="3808236"/>
            <a:ext cx="5256000" cy="24048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C15E3050-1157-4448-A84E-5AC72FC84A7F}"/>
              </a:ext>
            </a:extLst>
          </p:cNvPr>
          <p:cNvCxnSpPr/>
          <p:nvPr userDrawn="1"/>
        </p:nvCxnSpPr>
        <p:spPr>
          <a:xfrm>
            <a:off x="6131719" y="3774712"/>
            <a:ext cx="0" cy="24718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386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Rectangle 21">
            <a:extLst>
              <a:ext uri="{FF2B5EF4-FFF2-40B4-BE49-F238E27FC236}">
                <a16:creationId xmlns:a16="http://schemas.microsoft.com/office/drawing/2014/main" id="{115DEB4D-1697-4E72-B2BF-F5EA1EF3B009}"/>
              </a:ext>
            </a:extLst>
          </p:cNvPr>
          <p:cNvSpPr/>
          <p:nvPr userDrawn="1"/>
        </p:nvSpPr>
        <p:spPr>
          <a:xfrm>
            <a:off x="7162799" y="3052634"/>
            <a:ext cx="1368533" cy="11301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371475" y="1334424"/>
            <a:ext cx="4448175" cy="1520824"/>
          </a:xfrm>
        </p:spPr>
        <p:txBody>
          <a:bodyPr anchor="b">
            <a:noAutofit/>
          </a:bodyPr>
          <a:lstStyle>
            <a:lvl1pPr>
              <a:defRPr sz="3600"/>
            </a:lvl1pPr>
          </a:lstStyle>
          <a:p>
            <a:r>
              <a:rPr lang="en-US" noProof="0"/>
              <a:t>Click to edit Master title style</a:t>
            </a:r>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3609563" y="3118775"/>
            <a:ext cx="2927311" cy="3081999"/>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371475" y="3118776"/>
            <a:ext cx="2926800" cy="3081922"/>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icture Placeholder 24">
            <a:extLst>
              <a:ext uri="{FF2B5EF4-FFF2-40B4-BE49-F238E27FC236}">
                <a16:creationId xmlns:a16="http://schemas.microsoft.com/office/drawing/2014/main" id="{84421AF3-217F-49BD-BF47-1140F3F445D8}"/>
              </a:ext>
            </a:extLst>
          </p:cNvPr>
          <p:cNvSpPr>
            <a:spLocks noGrp="1"/>
          </p:cNvSpPr>
          <p:nvPr>
            <p:ph type="pic" sz="quarter" idx="15"/>
          </p:nvPr>
        </p:nvSpPr>
        <p:spPr>
          <a:xfrm>
            <a:off x="4908415" y="-4277"/>
            <a:ext cx="7283585" cy="6204974"/>
          </a:xfrm>
          <a:custGeom>
            <a:avLst/>
            <a:gdLst>
              <a:gd name="connsiteX0" fmla="*/ 4914900 w 7283585"/>
              <a:gd name="connsiteY0" fmla="*/ 4064000 h 6204974"/>
              <a:gd name="connsiteX1" fmla="*/ 7283585 w 7283585"/>
              <a:gd name="connsiteY1" fmla="*/ 4064000 h 6204974"/>
              <a:gd name="connsiteX2" fmla="*/ 7283585 w 7283585"/>
              <a:gd name="connsiteY2" fmla="*/ 6204974 h 6204974"/>
              <a:gd name="connsiteX3" fmla="*/ 4914900 w 7283585"/>
              <a:gd name="connsiteY3" fmla="*/ 6204974 h 6204974"/>
              <a:gd name="connsiteX4" fmla="*/ 4914900 w 7283585"/>
              <a:gd name="connsiteY4" fmla="*/ 2032000 h 6204974"/>
              <a:gd name="connsiteX5" fmla="*/ 7283585 w 7283585"/>
              <a:gd name="connsiteY5" fmla="*/ 2032000 h 6204974"/>
              <a:gd name="connsiteX6" fmla="*/ 7283585 w 7283585"/>
              <a:gd name="connsiteY6" fmla="*/ 3946525 h 6204974"/>
              <a:gd name="connsiteX7" fmla="*/ 4914900 w 7283585"/>
              <a:gd name="connsiteY7" fmla="*/ 3946525 h 6204974"/>
              <a:gd name="connsiteX8" fmla="*/ 2457450 w 7283585"/>
              <a:gd name="connsiteY8" fmla="*/ 2032000 h 6204974"/>
              <a:gd name="connsiteX9" fmla="*/ 4826135 w 7283585"/>
              <a:gd name="connsiteY9" fmla="*/ 2032000 h 6204974"/>
              <a:gd name="connsiteX10" fmla="*/ 4826135 w 7283585"/>
              <a:gd name="connsiteY10" fmla="*/ 3946525 h 6204974"/>
              <a:gd name="connsiteX11" fmla="*/ 2457450 w 7283585"/>
              <a:gd name="connsiteY11" fmla="*/ 3946525 h 6204974"/>
              <a:gd name="connsiteX12" fmla="*/ 0 w 7283585"/>
              <a:gd name="connsiteY12" fmla="*/ 8552 h 6204974"/>
              <a:gd name="connsiteX13" fmla="*/ 2368685 w 7283585"/>
              <a:gd name="connsiteY13" fmla="*/ 8552 h 6204974"/>
              <a:gd name="connsiteX14" fmla="*/ 2368685 w 7283585"/>
              <a:gd name="connsiteY14" fmla="*/ 1923077 h 6204974"/>
              <a:gd name="connsiteX15" fmla="*/ 0 w 7283585"/>
              <a:gd name="connsiteY15" fmla="*/ 1923077 h 6204974"/>
              <a:gd name="connsiteX16" fmla="*/ 2457450 w 7283585"/>
              <a:gd name="connsiteY16" fmla="*/ 4276 h 6204974"/>
              <a:gd name="connsiteX17" fmla="*/ 4826135 w 7283585"/>
              <a:gd name="connsiteY17" fmla="*/ 4276 h 6204974"/>
              <a:gd name="connsiteX18" fmla="*/ 4826135 w 7283585"/>
              <a:gd name="connsiteY18" fmla="*/ 1918801 h 6204974"/>
              <a:gd name="connsiteX19" fmla="*/ 2457450 w 7283585"/>
              <a:gd name="connsiteY19" fmla="*/ 1918801 h 6204974"/>
              <a:gd name="connsiteX20" fmla="*/ 4914900 w 7283585"/>
              <a:gd name="connsiteY20" fmla="*/ 0 h 6204974"/>
              <a:gd name="connsiteX21" fmla="*/ 7283585 w 7283585"/>
              <a:gd name="connsiteY21" fmla="*/ 0 h 6204974"/>
              <a:gd name="connsiteX22" fmla="*/ 7283585 w 7283585"/>
              <a:gd name="connsiteY22" fmla="*/ 1914525 h 6204974"/>
              <a:gd name="connsiteX23" fmla="*/ 4914900 w 7283585"/>
              <a:gd name="connsiteY23" fmla="*/ 1914525 h 620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283585" h="6204974">
                <a:moveTo>
                  <a:pt x="4914900" y="4064000"/>
                </a:moveTo>
                <a:lnTo>
                  <a:pt x="7283585" y="4064000"/>
                </a:lnTo>
                <a:lnTo>
                  <a:pt x="7283585" y="6204974"/>
                </a:lnTo>
                <a:lnTo>
                  <a:pt x="4914900" y="6204974"/>
                </a:lnTo>
                <a:close/>
                <a:moveTo>
                  <a:pt x="4914900" y="2032000"/>
                </a:moveTo>
                <a:lnTo>
                  <a:pt x="7283585" y="2032000"/>
                </a:lnTo>
                <a:lnTo>
                  <a:pt x="7283585" y="3946525"/>
                </a:lnTo>
                <a:lnTo>
                  <a:pt x="4914900" y="3946525"/>
                </a:lnTo>
                <a:close/>
                <a:moveTo>
                  <a:pt x="2457450" y="2032000"/>
                </a:moveTo>
                <a:lnTo>
                  <a:pt x="4826135" y="2032000"/>
                </a:lnTo>
                <a:lnTo>
                  <a:pt x="4826135" y="3946525"/>
                </a:lnTo>
                <a:lnTo>
                  <a:pt x="2457450" y="3946525"/>
                </a:lnTo>
                <a:close/>
                <a:moveTo>
                  <a:pt x="0" y="8552"/>
                </a:moveTo>
                <a:lnTo>
                  <a:pt x="2368685" y="8552"/>
                </a:lnTo>
                <a:lnTo>
                  <a:pt x="2368685" y="1923077"/>
                </a:lnTo>
                <a:lnTo>
                  <a:pt x="0" y="1923077"/>
                </a:lnTo>
                <a:close/>
                <a:moveTo>
                  <a:pt x="2457450" y="4276"/>
                </a:moveTo>
                <a:lnTo>
                  <a:pt x="4826135" y="4276"/>
                </a:lnTo>
                <a:lnTo>
                  <a:pt x="4826135" y="1918801"/>
                </a:lnTo>
                <a:lnTo>
                  <a:pt x="2457450" y="1918801"/>
                </a:lnTo>
                <a:close/>
                <a:moveTo>
                  <a:pt x="4914900" y="0"/>
                </a:moveTo>
                <a:lnTo>
                  <a:pt x="7283585" y="0"/>
                </a:lnTo>
                <a:lnTo>
                  <a:pt x="7283585" y="1914525"/>
                </a:lnTo>
                <a:lnTo>
                  <a:pt x="4914900" y="1914525"/>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noProof="0"/>
              <a:t>Click icon to add picture</a:t>
            </a:r>
            <a:endParaRPr lang="en-US" noProof="0" dirty="0"/>
          </a:p>
        </p:txBody>
      </p:sp>
      <p:sp>
        <p:nvSpPr>
          <p:cNvPr id="20" name="Rectangle 19">
            <a:extLst>
              <a:ext uri="{FF2B5EF4-FFF2-40B4-BE49-F238E27FC236}">
                <a16:creationId xmlns:a16="http://schemas.microsoft.com/office/drawing/2014/main" id="{475378D9-445B-4812-AE73-9B2CF92DCDF1}"/>
              </a:ext>
            </a:extLst>
          </p:cNvPr>
          <p:cNvSpPr/>
          <p:nvPr userDrawn="1"/>
        </p:nvSpPr>
        <p:spPr>
          <a:xfrm>
            <a:off x="6210299" y="2027725"/>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Rectangle 20">
            <a:extLst>
              <a:ext uri="{FF2B5EF4-FFF2-40B4-BE49-F238E27FC236}">
                <a16:creationId xmlns:a16="http://schemas.microsoft.com/office/drawing/2014/main" id="{B569B8CC-B741-4501-A871-F6CC58941F5C}"/>
              </a:ext>
            </a:extLst>
          </p:cNvPr>
          <p:cNvSpPr/>
          <p:nvPr userDrawn="1"/>
        </p:nvSpPr>
        <p:spPr>
          <a:xfrm>
            <a:off x="8661263" y="4055448"/>
            <a:ext cx="1073287" cy="9186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3" name="Straight Connector 22">
            <a:extLst>
              <a:ext uri="{FF2B5EF4-FFF2-40B4-BE49-F238E27FC236}">
                <a16:creationId xmlns:a16="http://schemas.microsoft.com/office/drawing/2014/main" id="{8ED9C5BC-5F16-4DC8-BAA3-30A378B7F5FB}"/>
              </a:ext>
            </a:extLst>
          </p:cNvPr>
          <p:cNvCxnSpPr>
            <a:cxnSpLocks/>
          </p:cNvCxnSpPr>
          <p:nvPr userDrawn="1"/>
        </p:nvCxnSpPr>
        <p:spPr>
          <a:xfrm>
            <a:off x="3452019" y="3106075"/>
            <a:ext cx="0" cy="30947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F0E9B02-FBE7-4B3F-833A-FCDE146B2DAD}"/>
              </a:ext>
            </a:extLst>
          </p:cNvPr>
          <p:cNvSpPr/>
          <p:nvPr userDrawn="1"/>
        </p:nvSpPr>
        <p:spPr>
          <a:xfrm>
            <a:off x="0" y="1405862"/>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258960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0BCBF1-64A6-4051-BC31-B793E99731A6}"/>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6">
            <a:extLst>
              <a:ext uri="{FF2B5EF4-FFF2-40B4-BE49-F238E27FC236}">
                <a16:creationId xmlns:a16="http://schemas.microsoft.com/office/drawing/2014/main" id="{73E3AB81-FB3C-492F-8AB9-CFC37EECCEE7}"/>
              </a:ext>
            </a:extLst>
          </p:cNvPr>
          <p:cNvSpPr>
            <a:spLocks noGrp="1"/>
          </p:cNvSpPr>
          <p:nvPr>
            <p:ph type="pic" sz="quarter" idx="13"/>
          </p:nvPr>
        </p:nvSpPr>
        <p:spPr>
          <a:xfrm>
            <a:off x="371475" y="260350"/>
            <a:ext cx="11520488" cy="61214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Rectangle 13">
            <a:extLst>
              <a:ext uri="{FF2B5EF4-FFF2-40B4-BE49-F238E27FC236}">
                <a16:creationId xmlns:a16="http://schemas.microsoft.com/office/drawing/2014/main" id="{BF2C4CC9-6F35-4EBF-857F-EBD298D77347}"/>
              </a:ext>
            </a:extLst>
          </p:cNvPr>
          <p:cNvSpPr/>
          <p:nvPr userDrawn="1"/>
        </p:nvSpPr>
        <p:spPr>
          <a:xfrm>
            <a:off x="1578741"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1D54A23-014A-49B4-9E28-7641C8A4F0C1}"/>
              </a:ext>
            </a:extLst>
          </p:cNvPr>
          <p:cNvSpPr/>
          <p:nvPr userDrawn="1"/>
        </p:nvSpPr>
        <p:spPr>
          <a:xfrm>
            <a:off x="6184487" y="2299953"/>
            <a:ext cx="4420009" cy="30819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A6AA5-A315-455E-B5C7-E53E3746ED81}"/>
              </a:ext>
            </a:extLst>
          </p:cNvPr>
          <p:cNvSpPr>
            <a:spLocks noGrp="1"/>
          </p:cNvSpPr>
          <p:nvPr>
            <p:ph type="title"/>
          </p:nvPr>
        </p:nvSpPr>
        <p:spPr>
          <a:xfrm>
            <a:off x="1587504" y="1233488"/>
            <a:ext cx="9016993" cy="761076"/>
          </a:xfrm>
        </p:spPr>
        <p:txBody>
          <a:bodyPr anchor="ctr">
            <a:noAutofit/>
          </a:bodyPr>
          <a:lstStyle>
            <a:lvl1pPr algn="ctr">
              <a:defRPr sz="3600"/>
            </a:lvl1pPr>
          </a:lstStyle>
          <a:p>
            <a:r>
              <a:rPr lang="en-US"/>
              <a:t>Click to edit Master title style</a:t>
            </a:r>
            <a:endParaRPr lang="en-US" dirty="0"/>
          </a:p>
        </p:txBody>
      </p:sp>
      <p:sp>
        <p:nvSpPr>
          <p:cNvPr id="7" name="Slide Number Placeholder 6">
            <a:extLst>
              <a:ext uri="{FF2B5EF4-FFF2-40B4-BE49-F238E27FC236}">
                <a16:creationId xmlns:a16="http://schemas.microsoft.com/office/drawing/2014/main" id="{2C182A82-4FBE-4689-B739-692549B4030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Content Placeholder 3">
            <a:extLst>
              <a:ext uri="{FF2B5EF4-FFF2-40B4-BE49-F238E27FC236}">
                <a16:creationId xmlns:a16="http://schemas.microsoft.com/office/drawing/2014/main" id="{23F1116B-C8B0-450D-83F6-49C4ABB22CCD}"/>
              </a:ext>
            </a:extLst>
          </p:cNvPr>
          <p:cNvSpPr>
            <a:spLocks noGrp="1"/>
          </p:cNvSpPr>
          <p:nvPr>
            <p:ph sz="half" idx="2"/>
          </p:nvPr>
        </p:nvSpPr>
        <p:spPr>
          <a:xfrm>
            <a:off x="6328091" y="2424864"/>
            <a:ext cx="4132800" cy="2833200"/>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a:extLst>
              <a:ext uri="{FF2B5EF4-FFF2-40B4-BE49-F238E27FC236}">
                <a16:creationId xmlns:a16="http://schemas.microsoft.com/office/drawing/2014/main" id="{3E60534E-DE82-45F4-8E2E-DA97F169177F}"/>
              </a:ext>
            </a:extLst>
          </p:cNvPr>
          <p:cNvSpPr>
            <a:spLocks noGrp="1"/>
          </p:cNvSpPr>
          <p:nvPr>
            <p:ph sz="half" idx="1"/>
          </p:nvPr>
        </p:nvSpPr>
        <p:spPr>
          <a:xfrm>
            <a:off x="1722820" y="2424864"/>
            <a:ext cx="4131850" cy="2832101"/>
          </a:xfrm>
        </p:spPr>
        <p:txBody>
          <a:bodyPr>
            <a:normAutofit/>
          </a:bodyPr>
          <a:lstStyle>
            <a:lvl1pPr>
              <a:defRPr sz="1800">
                <a:solidFill>
                  <a:schemeClr val="bg1"/>
                </a:solidFill>
              </a:defRPr>
            </a:lvl1pPr>
            <a:lvl2pPr>
              <a:defRPr sz="1600">
                <a:solidFill>
                  <a:schemeClr val="bg1"/>
                </a:solidFill>
              </a:defRPr>
            </a:lvl2pPr>
            <a:lvl3pPr>
              <a:defRPr sz="1400">
                <a:solidFill>
                  <a:schemeClr val="bg1"/>
                </a:solidFill>
              </a:defRPr>
            </a:lvl3pPr>
            <a:lvl4pPr>
              <a:defRPr sz="1200">
                <a:solidFill>
                  <a:schemeClr val="bg1"/>
                </a:solidFill>
              </a:defRPr>
            </a:lvl4pPr>
            <a:lvl5pPr>
              <a:defRPr sz="12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06958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Rectangle 4">
            <a:extLst>
              <a:ext uri="{FF2B5EF4-FFF2-40B4-BE49-F238E27FC236}">
                <a16:creationId xmlns:a16="http://schemas.microsoft.com/office/drawing/2014/main" id="{113E1565-5B33-4914-9800-50B8400266FF}"/>
              </a:ext>
            </a:extLst>
          </p:cNvPr>
          <p:cNvSpPr/>
          <p:nvPr userDrawn="1"/>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Picture Placeholder 6">
            <a:extLst>
              <a:ext uri="{FF2B5EF4-FFF2-40B4-BE49-F238E27FC236}">
                <a16:creationId xmlns:a16="http://schemas.microsoft.com/office/drawing/2014/main" id="{DE438B2E-01A6-453B-928D-97D98438168E}"/>
              </a:ext>
            </a:extLst>
          </p:cNvPr>
          <p:cNvSpPr>
            <a:spLocks noGrp="1"/>
          </p:cNvSpPr>
          <p:nvPr>
            <p:ph type="pic" sz="quarter" idx="13"/>
          </p:nvPr>
        </p:nvSpPr>
        <p:spPr>
          <a:xfrm>
            <a:off x="335756" y="260350"/>
            <a:ext cx="11520488"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2911057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Picture Placeholder 26">
            <a:extLst>
              <a:ext uri="{FF2B5EF4-FFF2-40B4-BE49-F238E27FC236}">
                <a16:creationId xmlns:a16="http://schemas.microsoft.com/office/drawing/2014/main" id="{404FC023-3732-4036-B4DA-F34DC453036D}"/>
              </a:ext>
            </a:extLst>
          </p:cNvPr>
          <p:cNvSpPr>
            <a:spLocks noGrp="1"/>
          </p:cNvSpPr>
          <p:nvPr>
            <p:ph type="pic" sz="quarter" idx="13"/>
          </p:nvPr>
        </p:nvSpPr>
        <p:spPr>
          <a:xfrm>
            <a:off x="1" y="1"/>
            <a:ext cx="12191999" cy="6857999"/>
          </a:xfrm>
          <a:custGeom>
            <a:avLst/>
            <a:gdLst>
              <a:gd name="connsiteX0" fmla="*/ 9194799 w 12191999"/>
              <a:gd name="connsiteY0" fmla="*/ 4114799 h 6108699"/>
              <a:gd name="connsiteX1" fmla="*/ 12191999 w 12191999"/>
              <a:gd name="connsiteY1" fmla="*/ 4114799 h 6108699"/>
              <a:gd name="connsiteX2" fmla="*/ 12191999 w 12191999"/>
              <a:gd name="connsiteY2" fmla="*/ 6108699 h 6108699"/>
              <a:gd name="connsiteX3" fmla="*/ 9194799 w 12191999"/>
              <a:gd name="connsiteY3" fmla="*/ 6108699 h 6108699"/>
              <a:gd name="connsiteX4" fmla="*/ 6129865 w 12191999"/>
              <a:gd name="connsiteY4" fmla="*/ 4114799 h 6108699"/>
              <a:gd name="connsiteX5" fmla="*/ 9127065 w 12191999"/>
              <a:gd name="connsiteY5" fmla="*/ 4114799 h 6108699"/>
              <a:gd name="connsiteX6" fmla="*/ 9127065 w 12191999"/>
              <a:gd name="connsiteY6" fmla="*/ 6108699 h 6108699"/>
              <a:gd name="connsiteX7" fmla="*/ 6129865 w 12191999"/>
              <a:gd name="connsiteY7" fmla="*/ 6108699 h 6108699"/>
              <a:gd name="connsiteX8" fmla="*/ 3064933 w 12191999"/>
              <a:gd name="connsiteY8" fmla="*/ 4114799 h 6108699"/>
              <a:gd name="connsiteX9" fmla="*/ 6062132 w 12191999"/>
              <a:gd name="connsiteY9" fmla="*/ 4114799 h 6108699"/>
              <a:gd name="connsiteX10" fmla="*/ 6062132 w 12191999"/>
              <a:gd name="connsiteY10" fmla="*/ 6108699 h 6108699"/>
              <a:gd name="connsiteX11" fmla="*/ 3064933 w 12191999"/>
              <a:gd name="connsiteY11" fmla="*/ 6108699 h 6108699"/>
              <a:gd name="connsiteX12" fmla="*/ 0 w 12191999"/>
              <a:gd name="connsiteY12" fmla="*/ 4114799 h 6108699"/>
              <a:gd name="connsiteX13" fmla="*/ 2997200 w 12191999"/>
              <a:gd name="connsiteY13" fmla="*/ 4114799 h 6108699"/>
              <a:gd name="connsiteX14" fmla="*/ 2997200 w 12191999"/>
              <a:gd name="connsiteY14" fmla="*/ 6108699 h 6108699"/>
              <a:gd name="connsiteX15" fmla="*/ 0 w 12191999"/>
              <a:gd name="connsiteY15" fmla="*/ 6108699 h 6108699"/>
              <a:gd name="connsiteX16" fmla="*/ 9194799 w 12191999"/>
              <a:gd name="connsiteY16" fmla="*/ 2057400 h 6108699"/>
              <a:gd name="connsiteX17" fmla="*/ 12191999 w 12191999"/>
              <a:gd name="connsiteY17" fmla="*/ 2057400 h 6108699"/>
              <a:gd name="connsiteX18" fmla="*/ 12191999 w 12191999"/>
              <a:gd name="connsiteY18" fmla="*/ 4051299 h 6108699"/>
              <a:gd name="connsiteX19" fmla="*/ 9194799 w 12191999"/>
              <a:gd name="connsiteY19" fmla="*/ 4051299 h 6108699"/>
              <a:gd name="connsiteX20" fmla="*/ 6129865 w 12191999"/>
              <a:gd name="connsiteY20" fmla="*/ 2057400 h 6108699"/>
              <a:gd name="connsiteX21" fmla="*/ 9127065 w 12191999"/>
              <a:gd name="connsiteY21" fmla="*/ 2057400 h 6108699"/>
              <a:gd name="connsiteX22" fmla="*/ 9127065 w 12191999"/>
              <a:gd name="connsiteY22" fmla="*/ 4051299 h 6108699"/>
              <a:gd name="connsiteX23" fmla="*/ 6129865 w 12191999"/>
              <a:gd name="connsiteY23" fmla="*/ 4051299 h 6108699"/>
              <a:gd name="connsiteX24" fmla="*/ 3064934 w 12191999"/>
              <a:gd name="connsiteY24" fmla="*/ 2057400 h 6108699"/>
              <a:gd name="connsiteX25" fmla="*/ 6062132 w 12191999"/>
              <a:gd name="connsiteY25" fmla="*/ 2057400 h 6108699"/>
              <a:gd name="connsiteX26" fmla="*/ 6062132 w 12191999"/>
              <a:gd name="connsiteY26" fmla="*/ 4051299 h 6108699"/>
              <a:gd name="connsiteX27" fmla="*/ 3064934 w 12191999"/>
              <a:gd name="connsiteY27" fmla="*/ 4051299 h 6108699"/>
              <a:gd name="connsiteX28" fmla="*/ 0 w 12191999"/>
              <a:gd name="connsiteY28" fmla="*/ 2057400 h 6108699"/>
              <a:gd name="connsiteX29" fmla="*/ 2997200 w 12191999"/>
              <a:gd name="connsiteY29" fmla="*/ 2057400 h 6108699"/>
              <a:gd name="connsiteX30" fmla="*/ 2997200 w 12191999"/>
              <a:gd name="connsiteY30" fmla="*/ 4051299 h 6108699"/>
              <a:gd name="connsiteX31" fmla="*/ 0 w 12191999"/>
              <a:gd name="connsiteY31" fmla="*/ 4051299 h 6108699"/>
              <a:gd name="connsiteX32" fmla="*/ 9194799 w 12191999"/>
              <a:gd name="connsiteY32" fmla="*/ 0 h 6108699"/>
              <a:gd name="connsiteX33" fmla="*/ 12191999 w 12191999"/>
              <a:gd name="connsiteY33" fmla="*/ 0 h 6108699"/>
              <a:gd name="connsiteX34" fmla="*/ 12191999 w 12191999"/>
              <a:gd name="connsiteY34" fmla="*/ 1993900 h 6108699"/>
              <a:gd name="connsiteX35" fmla="*/ 9194799 w 12191999"/>
              <a:gd name="connsiteY35" fmla="*/ 1993900 h 6108699"/>
              <a:gd name="connsiteX36" fmla="*/ 6129865 w 12191999"/>
              <a:gd name="connsiteY36" fmla="*/ 0 h 6108699"/>
              <a:gd name="connsiteX37" fmla="*/ 9127065 w 12191999"/>
              <a:gd name="connsiteY37" fmla="*/ 0 h 6108699"/>
              <a:gd name="connsiteX38" fmla="*/ 9127065 w 12191999"/>
              <a:gd name="connsiteY38" fmla="*/ 1993900 h 6108699"/>
              <a:gd name="connsiteX39" fmla="*/ 6129865 w 12191999"/>
              <a:gd name="connsiteY39" fmla="*/ 1993900 h 6108699"/>
              <a:gd name="connsiteX40" fmla="*/ 3064934 w 12191999"/>
              <a:gd name="connsiteY40" fmla="*/ 0 h 6108699"/>
              <a:gd name="connsiteX41" fmla="*/ 6062132 w 12191999"/>
              <a:gd name="connsiteY41" fmla="*/ 0 h 6108699"/>
              <a:gd name="connsiteX42" fmla="*/ 6062132 w 12191999"/>
              <a:gd name="connsiteY42" fmla="*/ 1993900 h 6108699"/>
              <a:gd name="connsiteX43" fmla="*/ 3064934 w 12191999"/>
              <a:gd name="connsiteY43" fmla="*/ 1993900 h 6108699"/>
              <a:gd name="connsiteX44" fmla="*/ 1 w 12191999"/>
              <a:gd name="connsiteY44" fmla="*/ 0 h 6108699"/>
              <a:gd name="connsiteX45" fmla="*/ 2997201 w 12191999"/>
              <a:gd name="connsiteY45" fmla="*/ 0 h 6108699"/>
              <a:gd name="connsiteX46" fmla="*/ 2997201 w 12191999"/>
              <a:gd name="connsiteY46" fmla="*/ 1993900 h 6108699"/>
              <a:gd name="connsiteX47" fmla="*/ 1 w 12191999"/>
              <a:gd name="connsiteY47" fmla="*/ 1993900 h 6108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191999" h="6108699">
                <a:moveTo>
                  <a:pt x="9194799" y="4114799"/>
                </a:moveTo>
                <a:lnTo>
                  <a:pt x="12191999" y="4114799"/>
                </a:lnTo>
                <a:lnTo>
                  <a:pt x="12191999" y="6108699"/>
                </a:lnTo>
                <a:lnTo>
                  <a:pt x="9194799" y="6108699"/>
                </a:lnTo>
                <a:close/>
                <a:moveTo>
                  <a:pt x="6129865" y="4114799"/>
                </a:moveTo>
                <a:lnTo>
                  <a:pt x="9127065" y="4114799"/>
                </a:lnTo>
                <a:lnTo>
                  <a:pt x="9127065" y="6108699"/>
                </a:lnTo>
                <a:lnTo>
                  <a:pt x="6129865" y="6108699"/>
                </a:lnTo>
                <a:close/>
                <a:moveTo>
                  <a:pt x="3064933" y="4114799"/>
                </a:moveTo>
                <a:lnTo>
                  <a:pt x="6062132" y="4114799"/>
                </a:lnTo>
                <a:lnTo>
                  <a:pt x="6062132" y="6108699"/>
                </a:lnTo>
                <a:lnTo>
                  <a:pt x="3064933" y="6108699"/>
                </a:lnTo>
                <a:close/>
                <a:moveTo>
                  <a:pt x="0" y="4114799"/>
                </a:moveTo>
                <a:lnTo>
                  <a:pt x="2997200" y="4114799"/>
                </a:lnTo>
                <a:lnTo>
                  <a:pt x="2997200" y="6108699"/>
                </a:lnTo>
                <a:lnTo>
                  <a:pt x="0" y="6108699"/>
                </a:lnTo>
                <a:close/>
                <a:moveTo>
                  <a:pt x="9194799" y="2057400"/>
                </a:moveTo>
                <a:lnTo>
                  <a:pt x="12191999" y="2057400"/>
                </a:lnTo>
                <a:lnTo>
                  <a:pt x="12191999" y="4051299"/>
                </a:lnTo>
                <a:lnTo>
                  <a:pt x="9194799" y="4051299"/>
                </a:lnTo>
                <a:close/>
                <a:moveTo>
                  <a:pt x="6129865" y="2057400"/>
                </a:moveTo>
                <a:lnTo>
                  <a:pt x="9127065" y="2057400"/>
                </a:lnTo>
                <a:lnTo>
                  <a:pt x="9127065" y="4051299"/>
                </a:lnTo>
                <a:lnTo>
                  <a:pt x="6129865" y="4051299"/>
                </a:lnTo>
                <a:close/>
                <a:moveTo>
                  <a:pt x="3064934" y="2057400"/>
                </a:moveTo>
                <a:lnTo>
                  <a:pt x="6062132" y="2057400"/>
                </a:lnTo>
                <a:lnTo>
                  <a:pt x="6062132" y="4051299"/>
                </a:lnTo>
                <a:lnTo>
                  <a:pt x="3064934" y="4051299"/>
                </a:lnTo>
                <a:close/>
                <a:moveTo>
                  <a:pt x="0" y="2057400"/>
                </a:moveTo>
                <a:lnTo>
                  <a:pt x="2997200" y="2057400"/>
                </a:lnTo>
                <a:lnTo>
                  <a:pt x="2997200" y="4051299"/>
                </a:lnTo>
                <a:lnTo>
                  <a:pt x="0" y="4051299"/>
                </a:lnTo>
                <a:close/>
                <a:moveTo>
                  <a:pt x="9194799" y="0"/>
                </a:moveTo>
                <a:lnTo>
                  <a:pt x="12191999" y="0"/>
                </a:lnTo>
                <a:lnTo>
                  <a:pt x="12191999" y="1993900"/>
                </a:lnTo>
                <a:lnTo>
                  <a:pt x="9194799" y="1993900"/>
                </a:lnTo>
                <a:close/>
                <a:moveTo>
                  <a:pt x="6129865" y="0"/>
                </a:moveTo>
                <a:lnTo>
                  <a:pt x="9127065" y="0"/>
                </a:lnTo>
                <a:lnTo>
                  <a:pt x="9127065" y="1993900"/>
                </a:lnTo>
                <a:lnTo>
                  <a:pt x="6129865" y="1993900"/>
                </a:lnTo>
                <a:close/>
                <a:moveTo>
                  <a:pt x="3064934" y="0"/>
                </a:moveTo>
                <a:lnTo>
                  <a:pt x="6062132" y="0"/>
                </a:lnTo>
                <a:lnTo>
                  <a:pt x="6062132" y="1993900"/>
                </a:lnTo>
                <a:lnTo>
                  <a:pt x="3064934" y="1993900"/>
                </a:lnTo>
                <a:close/>
                <a:moveTo>
                  <a:pt x="1" y="0"/>
                </a:moveTo>
                <a:lnTo>
                  <a:pt x="2997201" y="0"/>
                </a:lnTo>
                <a:lnTo>
                  <a:pt x="2997201" y="1993900"/>
                </a:lnTo>
                <a:lnTo>
                  <a:pt x="1" y="1993900"/>
                </a:lnTo>
                <a:close/>
              </a:path>
            </a:pathLst>
          </a:custGeom>
          <a:solidFill>
            <a:schemeClr val="bg1">
              <a:lumMod val="95000"/>
            </a:schemeClr>
          </a:solidFill>
        </p:spPr>
        <p:txBody>
          <a:bodyPr vert="horz" wrap="square" lIns="91440" tIns="45720" rIns="91440" bIns="45720" rtlCol="0">
            <a:no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4221609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371475" y="260350"/>
            <a:ext cx="44926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Picture Placeholder 6">
            <a:extLst>
              <a:ext uri="{FF2B5EF4-FFF2-40B4-BE49-F238E27FC236}">
                <a16:creationId xmlns:a16="http://schemas.microsoft.com/office/drawing/2014/main" id="{D9C7DFC2-3A77-4761-A9AF-98963C5CCA07}"/>
              </a:ext>
            </a:extLst>
          </p:cNvPr>
          <p:cNvSpPr>
            <a:spLocks noGrp="1"/>
          </p:cNvSpPr>
          <p:nvPr>
            <p:ph type="pic" sz="quarter" idx="14"/>
          </p:nvPr>
        </p:nvSpPr>
        <p:spPr>
          <a:xfrm>
            <a:off x="4981575" y="260350"/>
            <a:ext cx="2740025"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3F6FD22A-5FDA-45EC-BE49-3C0E30A397B0}"/>
              </a:ext>
            </a:extLst>
          </p:cNvPr>
          <p:cNvSpPr>
            <a:spLocks noGrp="1"/>
          </p:cNvSpPr>
          <p:nvPr>
            <p:ph type="pic" sz="quarter" idx="15"/>
          </p:nvPr>
        </p:nvSpPr>
        <p:spPr>
          <a:xfrm>
            <a:off x="7839076" y="260350"/>
            <a:ext cx="4052888" cy="3803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Picture Placeholder 6">
            <a:extLst>
              <a:ext uri="{FF2B5EF4-FFF2-40B4-BE49-F238E27FC236}">
                <a16:creationId xmlns:a16="http://schemas.microsoft.com/office/drawing/2014/main" id="{B64BDA74-9644-41EB-984D-939D27B60F3F}"/>
              </a:ext>
            </a:extLst>
          </p:cNvPr>
          <p:cNvSpPr>
            <a:spLocks noGrp="1"/>
          </p:cNvSpPr>
          <p:nvPr>
            <p:ph type="pic" sz="quarter" idx="16"/>
          </p:nvPr>
        </p:nvSpPr>
        <p:spPr>
          <a:xfrm>
            <a:off x="7839076" y="4165600"/>
            <a:ext cx="4052888" cy="239553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41144738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1233488"/>
            <a:ext cx="12192001" cy="439102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grpSp>
        <p:nvGrpSpPr>
          <p:cNvPr id="2" name="Group 1">
            <a:extLst>
              <a:ext uri="{FF2B5EF4-FFF2-40B4-BE49-F238E27FC236}">
                <a16:creationId xmlns:a16="http://schemas.microsoft.com/office/drawing/2014/main" id="{18F30468-CC2E-4430-88DD-81D548B988FA}"/>
              </a:ext>
            </a:extLst>
          </p:cNvPr>
          <p:cNvGrpSpPr/>
          <p:nvPr userDrawn="1"/>
        </p:nvGrpSpPr>
        <p:grpSpPr>
          <a:xfrm>
            <a:off x="371474" y="260350"/>
            <a:ext cx="644525" cy="973138"/>
            <a:chOff x="371475" y="671713"/>
            <a:chExt cx="496540" cy="836738"/>
          </a:xfrm>
        </p:grpSpPr>
        <p:sp>
          <p:nvSpPr>
            <p:cNvPr id="8" name="Rectangle 7">
              <a:extLst>
                <a:ext uri="{FF2B5EF4-FFF2-40B4-BE49-F238E27FC236}">
                  <a16:creationId xmlns:a16="http://schemas.microsoft.com/office/drawing/2014/main" id="{BF6F92E0-2218-46A5-A183-84468D9B72A2}"/>
                </a:ext>
              </a:extLst>
            </p:cNvPr>
            <p:cNvSpPr/>
            <p:nvPr userDrawn="1"/>
          </p:nvSpPr>
          <p:spPr>
            <a:xfrm>
              <a:off x="371475" y="1011911"/>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9B476586-864B-4C72-91AF-8CF8796C6DE8}"/>
                </a:ext>
              </a:extLst>
            </p:cNvPr>
            <p:cNvSpPr/>
            <p:nvPr userDrawn="1"/>
          </p:nvSpPr>
          <p:spPr>
            <a:xfrm>
              <a:off x="620587" y="671713"/>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0" name="Rectangle 9">
            <a:extLst>
              <a:ext uri="{FF2B5EF4-FFF2-40B4-BE49-F238E27FC236}">
                <a16:creationId xmlns:a16="http://schemas.microsoft.com/office/drawing/2014/main" id="{38B3D026-83A3-4D78-8B11-A20A6F47170C}"/>
              </a:ext>
            </a:extLst>
          </p:cNvPr>
          <p:cNvSpPr/>
          <p:nvPr userDrawn="1"/>
        </p:nvSpPr>
        <p:spPr>
          <a:xfrm>
            <a:off x="10795001" y="5642462"/>
            <a:ext cx="1397000" cy="12155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359956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171FC10-F7C3-4841-A705-B83FDE093009}"/>
              </a:ext>
            </a:extLst>
          </p:cNvPr>
          <p:cNvSpPr/>
          <p:nvPr userDrawn="1"/>
        </p:nvSpPr>
        <p:spPr>
          <a:xfrm>
            <a:off x="9398000" y="0"/>
            <a:ext cx="2793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Rectangle 2">
            <a:extLst>
              <a:ext uri="{FF2B5EF4-FFF2-40B4-BE49-F238E27FC236}">
                <a16:creationId xmlns:a16="http://schemas.microsoft.com/office/drawing/2014/main" id="{EAB4EF4F-0A84-4C50-B171-F044231527B2}"/>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18957288-25D1-4D25-BECD-5A2E6A888185}"/>
              </a:ext>
            </a:extLst>
          </p:cNvPr>
          <p:cNvSpPr>
            <a:spLocks noGrp="1"/>
          </p:cNvSpPr>
          <p:nvPr>
            <p:ph type="pic" sz="quarter" idx="13"/>
          </p:nvPr>
        </p:nvSpPr>
        <p:spPr>
          <a:xfrm>
            <a:off x="0" y="260350"/>
            <a:ext cx="11891963" cy="6300788"/>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Tree>
    <p:extLst>
      <p:ext uri="{BB962C8B-B14F-4D97-AF65-F5344CB8AC3E}">
        <p14:creationId xmlns:p14="http://schemas.microsoft.com/office/powerpoint/2010/main" val="1035085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2466000"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2892285"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004445"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2892284"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004445"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F36B08A9-4F2C-4D72-A755-CBF0DAD5A4FC}"/>
              </a:ext>
            </a:extLst>
          </p:cNvPr>
          <p:cNvSpPr>
            <a:spLocks noGrp="1"/>
          </p:cNvSpPr>
          <p:nvPr>
            <p:ph type="pic" sz="quarter" idx="14"/>
          </p:nvPr>
        </p:nvSpPr>
        <p:spPr>
          <a:xfrm>
            <a:off x="6151738" y="1233487"/>
            <a:ext cx="246490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8673131"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8673130"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8786099"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8786099"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9618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7063827" y="1233488"/>
            <a:ext cx="4828135"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02FAA6CD-8686-4F0E-9F34-3D74AC34027E}"/>
              </a:ext>
            </a:extLst>
          </p:cNvPr>
          <p:cNvSpPr/>
          <p:nvPr userDrawn="1"/>
        </p:nvSpPr>
        <p:spPr>
          <a:xfrm>
            <a:off x="371476" y="1233488"/>
            <a:ext cx="3210339" cy="12715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483636" y="1330963"/>
            <a:ext cx="2986019" cy="1076636"/>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Rectangle 9">
            <a:extLst>
              <a:ext uri="{FF2B5EF4-FFF2-40B4-BE49-F238E27FC236}">
                <a16:creationId xmlns:a16="http://schemas.microsoft.com/office/drawing/2014/main" id="{735AFBAA-25FF-494A-937E-3DFC5F737803}"/>
              </a:ext>
            </a:extLst>
          </p:cNvPr>
          <p:cNvSpPr/>
          <p:nvPr userDrawn="1"/>
        </p:nvSpPr>
        <p:spPr>
          <a:xfrm>
            <a:off x="371475"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483636" y="2623930"/>
            <a:ext cx="2986019" cy="3448880"/>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a:extLst>
              <a:ext uri="{FF2B5EF4-FFF2-40B4-BE49-F238E27FC236}">
                <a16:creationId xmlns:a16="http://schemas.microsoft.com/office/drawing/2014/main" id="{7CD8F79B-BFE6-4B3E-8853-5C61FDFF46D9}"/>
              </a:ext>
            </a:extLst>
          </p:cNvPr>
          <p:cNvSpPr/>
          <p:nvPr userDrawn="1"/>
        </p:nvSpPr>
        <p:spPr>
          <a:xfrm>
            <a:off x="3717652" y="1233488"/>
            <a:ext cx="3210339" cy="1271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3" name="Rectangle 12">
            <a:extLst>
              <a:ext uri="{FF2B5EF4-FFF2-40B4-BE49-F238E27FC236}">
                <a16:creationId xmlns:a16="http://schemas.microsoft.com/office/drawing/2014/main" id="{33B3569E-E4EC-433C-AFDA-E50961675D8F}"/>
              </a:ext>
            </a:extLst>
          </p:cNvPr>
          <p:cNvSpPr/>
          <p:nvPr userDrawn="1"/>
        </p:nvSpPr>
        <p:spPr>
          <a:xfrm>
            <a:off x="3717651" y="2542916"/>
            <a:ext cx="3210339" cy="3657859"/>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3830620" y="1333189"/>
            <a:ext cx="2984400" cy="1074410"/>
          </a:xfrm>
        </p:spPr>
        <p:txBody>
          <a:bodyPr anchor="ctr"/>
          <a:lstStyle>
            <a:lvl1pPr marL="0" indent="0">
              <a:buNone/>
              <a:defRPr sz="24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3830620" y="2623930"/>
            <a:ext cx="2984400" cy="3448881"/>
          </a:xfrm>
        </p:spPr>
        <p:txBody>
          <a:bodyPr>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5885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436610" y="1779589"/>
            <a:ext cx="5318781" cy="2182811"/>
          </a:xfrm>
        </p:spPr>
        <p:txBody>
          <a:bodyPr anchor="b">
            <a:normAutofit/>
          </a:bodyPr>
          <a:lstStyle>
            <a:lvl1pPr algn="ctr">
              <a:defRPr sz="5400">
                <a:solidFill>
                  <a:schemeClr val="tx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436610" y="4079083"/>
            <a:ext cx="5318781" cy="976311"/>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55044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8" name="Picture Placeholder 6">
            <a:extLst>
              <a:ext uri="{FF2B5EF4-FFF2-40B4-BE49-F238E27FC236}">
                <a16:creationId xmlns:a16="http://schemas.microsoft.com/office/drawing/2014/main" id="{39EF0319-0CF7-4AB8-BE69-FEE9B6C298FE}"/>
              </a:ext>
            </a:extLst>
          </p:cNvPr>
          <p:cNvSpPr>
            <a:spLocks noGrp="1"/>
          </p:cNvSpPr>
          <p:nvPr>
            <p:ph type="pic" sz="quarter" idx="13"/>
          </p:nvPr>
        </p:nvSpPr>
        <p:spPr>
          <a:xfrm>
            <a:off x="371475" y="1233488"/>
            <a:ext cx="11520487" cy="49672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8" y="2910543"/>
            <a:ext cx="5058000"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8" y="3523420"/>
            <a:ext cx="5058000"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895142" y="2910543"/>
            <a:ext cx="5058397"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895142" y="3523420"/>
            <a:ext cx="5058397" cy="2181641"/>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6419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DB43705-0B3F-4F77-A8BB-08EC09D36A56}"/>
              </a:ext>
            </a:extLst>
          </p:cNvPr>
          <p:cNvSpPr/>
          <p:nvPr userDrawn="1"/>
        </p:nvSpPr>
        <p:spPr>
          <a:xfrm>
            <a:off x="0" y="0"/>
            <a:ext cx="12192000" cy="2146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ctr">
              <a:defRPr>
                <a:solidFill>
                  <a:schemeClr val="bg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261797" y="3634443"/>
            <a:ext cx="5630165" cy="518457"/>
          </a:xfrm>
        </p:spPr>
        <p:txBody>
          <a:bodyPr anchor="ctr">
            <a:normAutofit/>
          </a:bodyP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261797" y="4247320"/>
            <a:ext cx="5630165"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371476" y="3634443"/>
            <a:ext cx="5582064" cy="518457"/>
          </a:xfrm>
        </p:spPr>
        <p:txBody>
          <a:bodyPr anchor="ctr"/>
          <a:lstStyle>
            <a:lvl1pPr marL="0" indent="0">
              <a:buNone/>
              <a:defRPr sz="2000" b="1">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371476" y="4247320"/>
            <a:ext cx="5582064" cy="1953455"/>
          </a:xfrm>
        </p:spPr>
        <p:txBody>
          <a:bodyPr>
            <a:normAutofit/>
          </a:bodyPr>
          <a:lstStyle>
            <a:lvl1pPr>
              <a:defRPr sz="1800">
                <a:solidFill>
                  <a:schemeClr val="tx1"/>
                </a:solidFill>
              </a:defRPr>
            </a:lvl1pPr>
            <a:lvl2pPr>
              <a:defRPr sz="1600">
                <a:solidFill>
                  <a:schemeClr val="tx1"/>
                </a:solidFill>
              </a:defRPr>
            </a:lvl2pPr>
            <a:lvl3pPr>
              <a:defRPr sz="1400">
                <a:solidFill>
                  <a:schemeClr val="tx1"/>
                </a:solidFill>
              </a:defRPr>
            </a:lvl3pPr>
            <a:lvl4pPr>
              <a:defRPr sz="1200">
                <a:solidFill>
                  <a:schemeClr val="tx1"/>
                </a:solidFill>
              </a:defRPr>
            </a:lvl4pPr>
            <a:lvl5pPr>
              <a:defRPr sz="120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6">
            <a:extLst>
              <a:ext uri="{FF2B5EF4-FFF2-40B4-BE49-F238E27FC236}">
                <a16:creationId xmlns:a16="http://schemas.microsoft.com/office/drawing/2014/main" id="{16CD8AAD-701B-4F23-AB47-6FC680787135}"/>
              </a:ext>
            </a:extLst>
          </p:cNvPr>
          <p:cNvSpPr>
            <a:spLocks noGrp="1"/>
          </p:cNvSpPr>
          <p:nvPr>
            <p:ph type="pic" sz="quarter" idx="13"/>
          </p:nvPr>
        </p:nvSpPr>
        <p:spPr>
          <a:xfrm>
            <a:off x="371476" y="1593851"/>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6" name="Picture Placeholder 6">
            <a:extLst>
              <a:ext uri="{FF2B5EF4-FFF2-40B4-BE49-F238E27FC236}">
                <a16:creationId xmlns:a16="http://schemas.microsoft.com/office/drawing/2014/main" id="{2B9551A7-E41A-4D0E-925B-71270CA0F339}"/>
              </a:ext>
            </a:extLst>
          </p:cNvPr>
          <p:cNvSpPr>
            <a:spLocks noGrp="1"/>
          </p:cNvSpPr>
          <p:nvPr>
            <p:ph type="pic" sz="quarter" idx="14"/>
          </p:nvPr>
        </p:nvSpPr>
        <p:spPr>
          <a:xfrm>
            <a:off x="6281738" y="1593850"/>
            <a:ext cx="5582064" cy="192956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8154248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ompariso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90C1024-E4C7-44C6-ADC4-870B3D482C3F}"/>
              </a:ext>
            </a:extLst>
          </p:cNvPr>
          <p:cNvSpPr/>
          <p:nvPr userDrawn="1"/>
        </p:nvSpPr>
        <p:spPr>
          <a:xfrm>
            <a:off x="6441279" y="3761720"/>
            <a:ext cx="5446800" cy="24009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4DB43705-0B3F-4F77-A8BB-08EC09D36A56}"/>
              </a:ext>
            </a:extLst>
          </p:cNvPr>
          <p:cNvSpPr/>
          <p:nvPr userDrawn="1"/>
        </p:nvSpPr>
        <p:spPr>
          <a:xfrm>
            <a:off x="371474" y="1271588"/>
            <a:ext cx="5445125" cy="24009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2BA5B3-8B1C-4C1C-B4EB-C9A8AC24AEDE}"/>
              </a:ext>
            </a:extLst>
          </p:cNvPr>
          <p:cNvSpPr>
            <a:spLocks noGrp="1"/>
          </p:cNvSpPr>
          <p:nvPr>
            <p:ph type="title"/>
          </p:nvPr>
        </p:nvSpPr>
        <p:spPr>
          <a:xfrm>
            <a:off x="371475" y="260351"/>
            <a:ext cx="11520487" cy="755649"/>
          </a:xfrm>
        </p:spPr>
        <p:txBody>
          <a:bodyPr/>
          <a:lstStyle>
            <a:lvl1pPr algn="l">
              <a:defRPr>
                <a:solidFill>
                  <a:schemeClr val="tx1"/>
                </a:solidFill>
              </a:defRPr>
            </a:lvl1pPr>
          </a:lstStyle>
          <a:p>
            <a:r>
              <a:rPr lang="en-US"/>
              <a:t>Click to edit Master title style</a:t>
            </a:r>
            <a:endParaRPr lang="en-US" dirty="0"/>
          </a:p>
        </p:txBody>
      </p:sp>
      <p:sp>
        <p:nvSpPr>
          <p:cNvPr id="9" name="Slide Number Placeholder 8">
            <a:extLst>
              <a:ext uri="{FF2B5EF4-FFF2-40B4-BE49-F238E27FC236}">
                <a16:creationId xmlns:a16="http://schemas.microsoft.com/office/drawing/2014/main" id="{6B54C622-8EF1-4AE4-AB25-19D71A5C547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5" name="Text Placeholder 4">
            <a:extLst>
              <a:ext uri="{FF2B5EF4-FFF2-40B4-BE49-F238E27FC236}">
                <a16:creationId xmlns:a16="http://schemas.microsoft.com/office/drawing/2014/main" id="{BA2A6524-3EAC-4E27-BF8E-8F87E480F902}"/>
              </a:ext>
            </a:extLst>
          </p:cNvPr>
          <p:cNvSpPr>
            <a:spLocks noGrp="1"/>
          </p:cNvSpPr>
          <p:nvPr>
            <p:ph type="body" sz="quarter" idx="3"/>
          </p:nvPr>
        </p:nvSpPr>
        <p:spPr>
          <a:xfrm>
            <a:off x="6610169" y="3956706"/>
            <a:ext cx="5109021" cy="518457"/>
          </a:xfrm>
        </p:spPr>
        <p:txBody>
          <a:bodyPr anchor="ctr">
            <a:normAutofit/>
          </a:bodyP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FB94EC-1786-4ACB-B9A8-28216C7AB699}"/>
              </a:ext>
            </a:extLst>
          </p:cNvPr>
          <p:cNvSpPr>
            <a:spLocks noGrp="1"/>
          </p:cNvSpPr>
          <p:nvPr>
            <p:ph sz="quarter" idx="4"/>
          </p:nvPr>
        </p:nvSpPr>
        <p:spPr>
          <a:xfrm>
            <a:off x="6610169" y="4569583"/>
            <a:ext cx="5109021" cy="1412117"/>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a:extLst>
              <a:ext uri="{FF2B5EF4-FFF2-40B4-BE49-F238E27FC236}">
                <a16:creationId xmlns:a16="http://schemas.microsoft.com/office/drawing/2014/main" id="{9DA658D4-2F70-44A3-A7C3-BF6A1D7BE2A9}"/>
              </a:ext>
            </a:extLst>
          </p:cNvPr>
          <p:cNvSpPr>
            <a:spLocks noGrp="1"/>
          </p:cNvSpPr>
          <p:nvPr>
            <p:ph type="body" idx="1"/>
          </p:nvPr>
        </p:nvSpPr>
        <p:spPr>
          <a:xfrm>
            <a:off x="539836" y="1462743"/>
            <a:ext cx="5108400" cy="518457"/>
          </a:xfrm>
        </p:spPr>
        <p:txBody>
          <a:bodyPr anchor="ctr"/>
          <a:lstStyle>
            <a:lvl1pPr marL="0" indent="0">
              <a:buNone/>
              <a:defRPr sz="2000" b="1">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F57B0C-62A3-4053-936D-9841C7D76D8B}"/>
              </a:ext>
            </a:extLst>
          </p:cNvPr>
          <p:cNvSpPr>
            <a:spLocks noGrp="1"/>
          </p:cNvSpPr>
          <p:nvPr>
            <p:ph sz="half" idx="2"/>
          </p:nvPr>
        </p:nvSpPr>
        <p:spPr>
          <a:xfrm>
            <a:off x="539836" y="2075621"/>
            <a:ext cx="5108400" cy="1391480"/>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6">
            <a:extLst>
              <a:ext uri="{FF2B5EF4-FFF2-40B4-BE49-F238E27FC236}">
                <a16:creationId xmlns:a16="http://schemas.microsoft.com/office/drawing/2014/main" id="{9DFBCB44-5019-402B-BEC3-12F7F5526F0E}"/>
              </a:ext>
            </a:extLst>
          </p:cNvPr>
          <p:cNvSpPr>
            <a:spLocks noGrp="1"/>
          </p:cNvSpPr>
          <p:nvPr>
            <p:ph type="pic" sz="quarter" idx="13"/>
          </p:nvPr>
        </p:nvSpPr>
        <p:spPr>
          <a:xfrm>
            <a:off x="5880101" y="1271588"/>
            <a:ext cx="60120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8" name="Picture Placeholder 6">
            <a:extLst>
              <a:ext uri="{FF2B5EF4-FFF2-40B4-BE49-F238E27FC236}">
                <a16:creationId xmlns:a16="http://schemas.microsoft.com/office/drawing/2014/main" id="{8CD826C9-080C-4638-B261-376BD8B31622}"/>
              </a:ext>
            </a:extLst>
          </p:cNvPr>
          <p:cNvSpPr>
            <a:spLocks noGrp="1"/>
          </p:cNvSpPr>
          <p:nvPr>
            <p:ph type="pic" sz="quarter" idx="14"/>
          </p:nvPr>
        </p:nvSpPr>
        <p:spPr>
          <a:xfrm>
            <a:off x="371475" y="3758268"/>
            <a:ext cx="6011800" cy="240095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5654903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1233488"/>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319837" y="2227263"/>
            <a:ext cx="5572125" cy="3973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7" name="Rectangle 6">
            <a:extLst>
              <a:ext uri="{FF2B5EF4-FFF2-40B4-BE49-F238E27FC236}">
                <a16:creationId xmlns:a16="http://schemas.microsoft.com/office/drawing/2014/main" id="{85661614-E5E5-43DF-A12A-7BE84E58EE3B}"/>
              </a:ext>
            </a:extLst>
          </p:cNvPr>
          <p:cNvSpPr/>
          <p:nvPr userDrawn="1"/>
        </p:nvSpPr>
        <p:spPr>
          <a:xfrm>
            <a:off x="371475" y="5271760"/>
            <a:ext cx="5572125" cy="9290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9161B260-71A2-402A-A38D-FE2C484B7F99}"/>
              </a:ext>
            </a:extLst>
          </p:cNvPr>
          <p:cNvSpPr/>
          <p:nvPr userDrawn="1"/>
        </p:nvSpPr>
        <p:spPr>
          <a:xfrm>
            <a:off x="6319836" y="1233488"/>
            <a:ext cx="5572125" cy="92901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534987" y="5380667"/>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483348" y="1342395"/>
            <a:ext cx="5245100" cy="711200"/>
          </a:xfrm>
        </p:spPr>
        <p:txBody>
          <a:bodyPr anchor="ctr">
            <a:noAutofit/>
          </a:bodyPr>
          <a:lstStyle>
            <a:lvl1pPr marL="0" indent="0" algn="ctr">
              <a:buNone/>
              <a:defRPr sz="2400" b="1">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28786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451739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9" y="164210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F9F3577-4130-4F32-9302-DA8838D30560}"/>
              </a:ext>
            </a:extLst>
          </p:cNvPr>
          <p:cNvSpPr/>
          <p:nvPr userDrawn="1"/>
        </p:nvSpPr>
        <p:spPr>
          <a:xfrm>
            <a:off x="10337800" y="5122548"/>
            <a:ext cx="1854199" cy="1752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571500"/>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2429505"/>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268186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1932303"/>
            <a:ext cx="12192000" cy="2917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647699" y="1470977"/>
            <a:ext cx="5372097" cy="383984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54748" y="1462403"/>
            <a:ext cx="5372097" cy="3856995"/>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noProof="0"/>
              <a:t>Click icon to add picture</a:t>
            </a:r>
            <a:endParaRPr lang="en-US" noProof="0"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647699" y="5451475"/>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254748" y="591502"/>
            <a:ext cx="5372096"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noProof="0"/>
              <a:t>Add your text here</a:t>
            </a:r>
          </a:p>
        </p:txBody>
      </p:sp>
      <p:grpSp>
        <p:nvGrpSpPr>
          <p:cNvPr id="14" name="Group 13">
            <a:extLst>
              <a:ext uri="{FF2B5EF4-FFF2-40B4-BE49-F238E27FC236}">
                <a16:creationId xmlns:a16="http://schemas.microsoft.com/office/drawing/2014/main" id="{AF4B4D45-80E3-42F8-B437-4182608210C3}"/>
              </a:ext>
            </a:extLst>
          </p:cNvPr>
          <p:cNvGrpSpPr/>
          <p:nvPr userDrawn="1"/>
        </p:nvGrpSpPr>
        <p:grpSpPr>
          <a:xfrm>
            <a:off x="5387974" y="422433"/>
            <a:ext cx="644525" cy="973138"/>
            <a:chOff x="371475" y="671713"/>
            <a:chExt cx="496540" cy="836738"/>
          </a:xfrm>
          <a:solidFill>
            <a:schemeClr val="accent6"/>
          </a:solidFill>
        </p:grpSpPr>
        <p:sp>
          <p:nvSpPr>
            <p:cNvPr id="15" name="Rectangle 14">
              <a:extLst>
                <a:ext uri="{FF2B5EF4-FFF2-40B4-BE49-F238E27FC236}">
                  <a16:creationId xmlns:a16="http://schemas.microsoft.com/office/drawing/2014/main" id="{D670E361-AF23-4722-9250-CCF26B3C5884}"/>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BDE16CED-9FCD-4407-99EF-FFBE689DA9F1}"/>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17" name="Group 16">
            <a:extLst>
              <a:ext uri="{FF2B5EF4-FFF2-40B4-BE49-F238E27FC236}">
                <a16:creationId xmlns:a16="http://schemas.microsoft.com/office/drawing/2014/main" id="{FA147081-5AFB-463F-B27C-7A0C4CA0573B}"/>
              </a:ext>
            </a:extLst>
          </p:cNvPr>
          <p:cNvGrpSpPr/>
          <p:nvPr userDrawn="1"/>
        </p:nvGrpSpPr>
        <p:grpSpPr>
          <a:xfrm flipH="1">
            <a:off x="6248401" y="5451475"/>
            <a:ext cx="644525" cy="973138"/>
            <a:chOff x="371475" y="671713"/>
            <a:chExt cx="496540" cy="836738"/>
          </a:xfrm>
          <a:solidFill>
            <a:schemeClr val="accent6"/>
          </a:solidFill>
        </p:grpSpPr>
        <p:sp>
          <p:nvSpPr>
            <p:cNvPr id="18" name="Rectangle 17">
              <a:extLst>
                <a:ext uri="{FF2B5EF4-FFF2-40B4-BE49-F238E27FC236}">
                  <a16:creationId xmlns:a16="http://schemas.microsoft.com/office/drawing/2014/main" id="{AE24567E-B0AE-4E55-A5FB-3019A9598162}"/>
                </a:ext>
              </a:extLst>
            </p:cNvPr>
            <p:cNvSpPr/>
            <p:nvPr userDrawn="1"/>
          </p:nvSpPr>
          <p:spPr>
            <a:xfrm>
              <a:off x="371475" y="1011911"/>
              <a:ext cx="496540" cy="496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Rectangle 18">
              <a:extLst>
                <a:ext uri="{FF2B5EF4-FFF2-40B4-BE49-F238E27FC236}">
                  <a16:creationId xmlns:a16="http://schemas.microsoft.com/office/drawing/2014/main" id="{4918E6C0-B582-4943-9462-FE9740846585}"/>
                </a:ext>
              </a:extLst>
            </p:cNvPr>
            <p:cNvSpPr/>
            <p:nvPr userDrawn="1"/>
          </p:nvSpPr>
          <p:spPr>
            <a:xfrm>
              <a:off x="620587" y="671713"/>
              <a:ext cx="247428" cy="2474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Tree>
    <p:extLst>
      <p:ext uri="{BB962C8B-B14F-4D97-AF65-F5344CB8AC3E}">
        <p14:creationId xmlns:p14="http://schemas.microsoft.com/office/powerpoint/2010/main" val="493388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0" y="0"/>
            <a:ext cx="6019200"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172201" y="0"/>
            <a:ext cx="6019799" cy="685800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3037322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565E0AE-C9AC-4E26-B4A4-DDEE620D8979}"/>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F023CF6-0A85-4867-A5CF-F75DDBC4C20A}"/>
              </a:ext>
            </a:extLst>
          </p:cNvPr>
          <p:cNvSpPr/>
          <p:nvPr userDrawn="1"/>
        </p:nvSpPr>
        <p:spPr>
          <a:xfrm>
            <a:off x="0" y="0"/>
            <a:ext cx="5372096" cy="6857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6">
            <a:extLst>
              <a:ext uri="{FF2B5EF4-FFF2-40B4-BE49-F238E27FC236}">
                <a16:creationId xmlns:a16="http://schemas.microsoft.com/office/drawing/2014/main" id="{7E138685-E3C5-48A4-8460-3BEDDDEDA6AD}"/>
              </a:ext>
            </a:extLst>
          </p:cNvPr>
          <p:cNvSpPr>
            <a:spLocks noGrp="1"/>
          </p:cNvSpPr>
          <p:nvPr>
            <p:ph type="pic" sz="quarter" idx="13"/>
          </p:nvPr>
        </p:nvSpPr>
        <p:spPr>
          <a:xfrm>
            <a:off x="371475" y="260350"/>
            <a:ext cx="5618153"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20" name="Rectangle 19">
            <a:extLst>
              <a:ext uri="{FF2B5EF4-FFF2-40B4-BE49-F238E27FC236}">
                <a16:creationId xmlns:a16="http://schemas.microsoft.com/office/drawing/2014/main" id="{97E2F46B-C34E-40D3-9D43-BBA43EDFC924}"/>
              </a:ext>
            </a:extLst>
          </p:cNvPr>
          <p:cNvSpPr/>
          <p:nvPr userDrawn="1"/>
        </p:nvSpPr>
        <p:spPr>
          <a:xfrm>
            <a:off x="6819906" y="-18257"/>
            <a:ext cx="5372096" cy="68579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6">
            <a:extLst>
              <a:ext uri="{FF2B5EF4-FFF2-40B4-BE49-F238E27FC236}">
                <a16:creationId xmlns:a16="http://schemas.microsoft.com/office/drawing/2014/main" id="{B6811C8C-D1DA-4EE5-888B-A30D6285BA5D}"/>
              </a:ext>
            </a:extLst>
          </p:cNvPr>
          <p:cNvSpPr>
            <a:spLocks noGrp="1"/>
          </p:cNvSpPr>
          <p:nvPr>
            <p:ph type="pic" sz="quarter" idx="14"/>
          </p:nvPr>
        </p:nvSpPr>
        <p:spPr>
          <a:xfrm>
            <a:off x="6280147" y="260350"/>
            <a:ext cx="5619600" cy="6300787"/>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9" name="Text Placeholder 8">
            <a:extLst>
              <a:ext uri="{FF2B5EF4-FFF2-40B4-BE49-F238E27FC236}">
                <a16:creationId xmlns:a16="http://schemas.microsoft.com/office/drawing/2014/main" id="{B15B70BB-4776-4914-92C9-092579FD6EBE}"/>
              </a:ext>
            </a:extLst>
          </p:cNvPr>
          <p:cNvSpPr>
            <a:spLocks noGrp="1"/>
          </p:cNvSpPr>
          <p:nvPr>
            <p:ph type="body" sz="quarter" idx="15" hasCustomPrompt="1"/>
          </p:nvPr>
        </p:nvSpPr>
        <p:spPr>
          <a:xfrm>
            <a:off x="725351" y="5008563"/>
            <a:ext cx="4910400"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
        <p:nvSpPr>
          <p:cNvPr id="10" name="Text Placeholder 8">
            <a:extLst>
              <a:ext uri="{FF2B5EF4-FFF2-40B4-BE49-F238E27FC236}">
                <a16:creationId xmlns:a16="http://schemas.microsoft.com/office/drawing/2014/main" id="{58899736-796A-4B23-9534-D8784DD9A238}"/>
              </a:ext>
            </a:extLst>
          </p:cNvPr>
          <p:cNvSpPr>
            <a:spLocks noGrp="1"/>
          </p:cNvSpPr>
          <p:nvPr>
            <p:ph type="body" sz="quarter" idx="16" hasCustomPrompt="1"/>
          </p:nvPr>
        </p:nvSpPr>
        <p:spPr>
          <a:xfrm>
            <a:off x="6635593" y="5008563"/>
            <a:ext cx="4908708" cy="711200"/>
          </a:xfrm>
        </p:spPr>
        <p:txBody>
          <a:bodyPr anchor="ctr">
            <a:noAutofit/>
          </a:bodyPr>
          <a:lstStyle>
            <a:lvl1pPr marL="0" indent="0" algn="ctr">
              <a:buNone/>
              <a:defRPr sz="2400" b="1">
                <a:solidFill>
                  <a:schemeClr val="tx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Add your text here</a:t>
            </a:r>
          </a:p>
        </p:txBody>
      </p:sp>
    </p:spTree>
    <p:extLst>
      <p:ext uri="{BB962C8B-B14F-4D97-AF65-F5344CB8AC3E}">
        <p14:creationId xmlns:p14="http://schemas.microsoft.com/office/powerpoint/2010/main" val="3633710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6E5460C4-49C1-4270-BC58-5EEBC77615CD}"/>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371475" y="1233488"/>
            <a:ext cx="2776354"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EB5BF167-B9E6-4F02-9FA8-3CA79D552F0E}"/>
              </a:ext>
            </a:extLst>
          </p:cNvPr>
          <p:cNvSpPr/>
          <p:nvPr userDrawn="1"/>
        </p:nvSpPr>
        <p:spPr>
          <a:xfrm>
            <a:off x="3286186" y="1233488"/>
            <a:ext cx="2776354" cy="4967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48694DE-D82B-49DB-8A45-D1DD4C9BCEF1}"/>
              </a:ext>
            </a:extLst>
          </p:cNvPr>
          <p:cNvSpPr/>
          <p:nvPr userDrawn="1"/>
        </p:nvSpPr>
        <p:spPr>
          <a:xfrm>
            <a:off x="6200897" y="1233488"/>
            <a:ext cx="2776354" cy="4967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07C1370-8D38-4641-8D37-30A1218A4372}"/>
              </a:ext>
            </a:extLst>
          </p:cNvPr>
          <p:cNvSpPr/>
          <p:nvPr userDrawn="1"/>
        </p:nvSpPr>
        <p:spPr>
          <a:xfrm>
            <a:off x="9115608" y="1246188"/>
            <a:ext cx="2776354" cy="49672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Straight Connector 28">
            <a:extLst>
              <a:ext uri="{FF2B5EF4-FFF2-40B4-BE49-F238E27FC236}">
                <a16:creationId xmlns:a16="http://schemas.microsoft.com/office/drawing/2014/main" id="{CE3EDDE5-9B23-44D7-8546-0B2365B42B16}"/>
              </a:ext>
            </a:extLst>
          </p:cNvPr>
          <p:cNvCxnSpPr/>
          <p:nvPr userDrawn="1"/>
        </p:nvCxnSpPr>
        <p:spPr>
          <a:xfrm>
            <a:off x="591252"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9D259D5-D3C0-4B60-B2D9-9B6DFFD270D8}"/>
              </a:ext>
            </a:extLst>
          </p:cNvPr>
          <p:cNvCxnSpPr/>
          <p:nvPr userDrawn="1"/>
        </p:nvCxnSpPr>
        <p:spPr>
          <a:xfrm>
            <a:off x="3505963"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710C392-9E34-4640-AC70-210A1B8C47B5}"/>
              </a:ext>
            </a:extLst>
          </p:cNvPr>
          <p:cNvCxnSpPr/>
          <p:nvPr userDrawn="1"/>
        </p:nvCxnSpPr>
        <p:spPr>
          <a:xfrm>
            <a:off x="6420674"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7A92E0B-B060-48FA-A650-36894FF4B216}"/>
              </a:ext>
            </a:extLst>
          </p:cNvPr>
          <p:cNvCxnSpPr/>
          <p:nvPr userDrawn="1"/>
        </p:nvCxnSpPr>
        <p:spPr>
          <a:xfrm>
            <a:off x="9335385" y="3721100"/>
            <a:ext cx="2336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Picture Placeholder 33">
            <a:extLst>
              <a:ext uri="{FF2B5EF4-FFF2-40B4-BE49-F238E27FC236}">
                <a16:creationId xmlns:a16="http://schemas.microsoft.com/office/drawing/2014/main" id="{D9056F2B-EAFD-4A57-BB92-D14816C84DDE}"/>
              </a:ext>
            </a:extLst>
          </p:cNvPr>
          <p:cNvSpPr>
            <a:spLocks noGrp="1"/>
          </p:cNvSpPr>
          <p:nvPr>
            <p:ph type="pic" sz="quarter" idx="13"/>
          </p:nvPr>
        </p:nvSpPr>
        <p:spPr>
          <a:xfrm>
            <a:off x="876300"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5" name="Picture Placeholder 33">
            <a:extLst>
              <a:ext uri="{FF2B5EF4-FFF2-40B4-BE49-F238E27FC236}">
                <a16:creationId xmlns:a16="http://schemas.microsoft.com/office/drawing/2014/main" id="{E65006DE-F797-4019-BB72-F484F9FE7E58}"/>
              </a:ext>
            </a:extLst>
          </p:cNvPr>
          <p:cNvSpPr>
            <a:spLocks noGrp="1"/>
          </p:cNvSpPr>
          <p:nvPr>
            <p:ph type="pic" sz="quarter" idx="14"/>
          </p:nvPr>
        </p:nvSpPr>
        <p:spPr>
          <a:xfrm>
            <a:off x="3829813"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6" name="Picture Placeholder 33">
            <a:extLst>
              <a:ext uri="{FF2B5EF4-FFF2-40B4-BE49-F238E27FC236}">
                <a16:creationId xmlns:a16="http://schemas.microsoft.com/office/drawing/2014/main" id="{0947D252-5545-4406-8764-B7712464DA56}"/>
              </a:ext>
            </a:extLst>
          </p:cNvPr>
          <p:cNvSpPr>
            <a:spLocks noGrp="1"/>
          </p:cNvSpPr>
          <p:nvPr>
            <p:ph type="pic" sz="quarter" idx="15"/>
          </p:nvPr>
        </p:nvSpPr>
        <p:spPr>
          <a:xfrm>
            <a:off x="6744524" y="1739900"/>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38" name="Picture Placeholder 33">
            <a:extLst>
              <a:ext uri="{FF2B5EF4-FFF2-40B4-BE49-F238E27FC236}">
                <a16:creationId xmlns:a16="http://schemas.microsoft.com/office/drawing/2014/main" id="{DD89F80C-C1D7-4F63-BAD2-F4EE1F9A162F}"/>
              </a:ext>
            </a:extLst>
          </p:cNvPr>
          <p:cNvSpPr>
            <a:spLocks noGrp="1"/>
          </p:cNvSpPr>
          <p:nvPr>
            <p:ph type="pic" sz="quarter" idx="17"/>
          </p:nvPr>
        </p:nvSpPr>
        <p:spPr>
          <a:xfrm>
            <a:off x="9659235" y="4263232"/>
            <a:ext cx="1689100" cy="1397000"/>
          </a:xfrm>
        </p:spPr>
        <p:txBody>
          <a:bodyPr/>
          <a:lstStyle>
            <a:lvl1pPr marL="0" indent="0" algn="ctr">
              <a:buNone/>
              <a:defRPr>
                <a:solidFill>
                  <a:schemeClr val="bg1"/>
                </a:solidFill>
              </a:defRPr>
            </a:lvl1pPr>
          </a:lstStyle>
          <a:p>
            <a:r>
              <a:rPr lang="en-US"/>
              <a:t>Click icon to add picture</a:t>
            </a:r>
            <a:endParaRPr lang="en-US" dirty="0"/>
          </a:p>
        </p:txBody>
      </p:sp>
      <p:sp>
        <p:nvSpPr>
          <p:cNvPr id="40" name="Text Placeholder 39">
            <a:extLst>
              <a:ext uri="{FF2B5EF4-FFF2-40B4-BE49-F238E27FC236}">
                <a16:creationId xmlns:a16="http://schemas.microsoft.com/office/drawing/2014/main" id="{08BBFEC8-B6BE-4768-9284-26D98C06FFC4}"/>
              </a:ext>
            </a:extLst>
          </p:cNvPr>
          <p:cNvSpPr>
            <a:spLocks noGrp="1"/>
          </p:cNvSpPr>
          <p:nvPr>
            <p:ph type="body" sz="quarter" idx="18" hasCustomPrompt="1"/>
          </p:nvPr>
        </p:nvSpPr>
        <p:spPr>
          <a:xfrm>
            <a:off x="590550"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D12C79C2-427D-418B-8FFA-C27D8F2C986B}"/>
              </a:ext>
            </a:extLst>
          </p:cNvPr>
          <p:cNvSpPr>
            <a:spLocks noGrp="1"/>
          </p:cNvSpPr>
          <p:nvPr>
            <p:ph type="body" sz="quarter" idx="19" hasCustomPrompt="1"/>
          </p:nvPr>
        </p:nvSpPr>
        <p:spPr>
          <a:xfrm>
            <a:off x="3505963"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0FD568C4-A06D-4A56-B7D6-AF338F5C329A}"/>
              </a:ext>
            </a:extLst>
          </p:cNvPr>
          <p:cNvSpPr>
            <a:spLocks noGrp="1"/>
          </p:cNvSpPr>
          <p:nvPr>
            <p:ph type="body" sz="quarter" idx="20" hasCustomPrompt="1"/>
          </p:nvPr>
        </p:nvSpPr>
        <p:spPr>
          <a:xfrm>
            <a:off x="6420674" y="3949700"/>
            <a:ext cx="2336800" cy="1854200"/>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Text Placeholder 39">
            <a:extLst>
              <a:ext uri="{FF2B5EF4-FFF2-40B4-BE49-F238E27FC236}">
                <a16:creationId xmlns:a16="http://schemas.microsoft.com/office/drawing/2014/main" id="{76B41443-1233-4172-B61C-7CC516D88802}"/>
              </a:ext>
            </a:extLst>
          </p:cNvPr>
          <p:cNvSpPr>
            <a:spLocks noGrp="1"/>
          </p:cNvSpPr>
          <p:nvPr>
            <p:ph type="body" sz="quarter" idx="21" hasCustomPrompt="1"/>
          </p:nvPr>
        </p:nvSpPr>
        <p:spPr>
          <a:xfrm>
            <a:off x="9335385" y="1595835"/>
            <a:ext cx="2336800" cy="1854200"/>
          </a:xfrm>
        </p:spPr>
        <p:txBody>
          <a:bodyPr anchor="b">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1080789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B607F24-5B01-4964-9736-E876BC347E55}"/>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6168473" cy="758824"/>
          </a:xfrm>
        </p:spPr>
        <p:txBody>
          <a:bodyPr/>
          <a:lstStyle/>
          <a:p>
            <a:r>
              <a:rPr lang="en-US"/>
              <a:t>Click to edit Master title style</a:t>
            </a:r>
            <a:endParaRPr lang="en-US" dirty="0"/>
          </a:p>
        </p:txBody>
      </p:sp>
      <p:sp>
        <p:nvSpPr>
          <p:cNvPr id="24" name="Rectangle 23">
            <a:extLst>
              <a:ext uri="{FF2B5EF4-FFF2-40B4-BE49-F238E27FC236}">
                <a16:creationId xmlns:a16="http://schemas.microsoft.com/office/drawing/2014/main" id="{E2950CCA-59F9-4C47-A5BA-294E9EDCBABE}"/>
              </a:ext>
            </a:extLst>
          </p:cNvPr>
          <p:cNvSpPr/>
          <p:nvPr userDrawn="1"/>
        </p:nvSpPr>
        <p:spPr>
          <a:xfrm>
            <a:off x="6769101" y="0"/>
            <a:ext cx="2711082" cy="228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44232AA-36A1-4A85-8868-9D12848EB106}"/>
              </a:ext>
            </a:extLst>
          </p:cNvPr>
          <p:cNvSpPr/>
          <p:nvPr userDrawn="1"/>
        </p:nvSpPr>
        <p:spPr>
          <a:xfrm>
            <a:off x="9480918" y="2286000"/>
            <a:ext cx="2711082"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045D93-056D-486E-A634-890ECB9AF9C2}"/>
              </a:ext>
            </a:extLst>
          </p:cNvPr>
          <p:cNvSpPr/>
          <p:nvPr userDrawn="1"/>
        </p:nvSpPr>
        <p:spPr>
          <a:xfrm>
            <a:off x="6769100" y="4572000"/>
            <a:ext cx="2711082" cy="2286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67CD5E4-19A9-4EFD-BBF1-2B1FBC9BB9BD}"/>
              </a:ext>
            </a:extLst>
          </p:cNvPr>
          <p:cNvSpPr/>
          <p:nvPr userDrawn="1"/>
        </p:nvSpPr>
        <p:spPr>
          <a:xfrm>
            <a:off x="9480918" y="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AA533582-AC3E-4F3B-9602-085EB97AD294}"/>
              </a:ext>
            </a:extLst>
          </p:cNvPr>
          <p:cNvSpPr/>
          <p:nvPr userDrawn="1"/>
        </p:nvSpPr>
        <p:spPr>
          <a:xfrm>
            <a:off x="6768364" y="2286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CF0B1BD9-4AC2-4549-9001-383664C7F224}"/>
              </a:ext>
            </a:extLst>
          </p:cNvPr>
          <p:cNvSpPr/>
          <p:nvPr userDrawn="1"/>
        </p:nvSpPr>
        <p:spPr>
          <a:xfrm>
            <a:off x="9480918" y="4572000"/>
            <a:ext cx="2711082" cy="228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a:extLst>
              <a:ext uri="{FF2B5EF4-FFF2-40B4-BE49-F238E27FC236}">
                <a16:creationId xmlns:a16="http://schemas.microsoft.com/office/drawing/2014/main" id="{32B2DC05-AAD7-458D-B737-BE8CCA1FFA99}"/>
              </a:ext>
            </a:extLst>
          </p:cNvPr>
          <p:cNvSpPr/>
          <p:nvPr userDrawn="1"/>
        </p:nvSpPr>
        <p:spPr>
          <a:xfrm rot="5400000">
            <a:off x="9422986" y="1050373"/>
            <a:ext cx="298174" cy="18525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Isosceles Triangle 38">
            <a:extLst>
              <a:ext uri="{FF2B5EF4-FFF2-40B4-BE49-F238E27FC236}">
                <a16:creationId xmlns:a16="http://schemas.microsoft.com/office/drawing/2014/main" id="{E423C01B-EB10-48EF-8F1C-C2A7E1923E3E}"/>
              </a:ext>
            </a:extLst>
          </p:cNvPr>
          <p:cNvSpPr/>
          <p:nvPr userDrawn="1"/>
        </p:nvSpPr>
        <p:spPr>
          <a:xfrm rot="16200000">
            <a:off x="9238100" y="3336373"/>
            <a:ext cx="298174" cy="18525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Isosceles Triangle 43">
            <a:extLst>
              <a:ext uri="{FF2B5EF4-FFF2-40B4-BE49-F238E27FC236}">
                <a16:creationId xmlns:a16="http://schemas.microsoft.com/office/drawing/2014/main" id="{BB0D5D5D-BB46-489A-A006-03E52FDA0AB6}"/>
              </a:ext>
            </a:extLst>
          </p:cNvPr>
          <p:cNvSpPr/>
          <p:nvPr userDrawn="1"/>
        </p:nvSpPr>
        <p:spPr>
          <a:xfrm rot="5400000">
            <a:off x="9422986" y="5622373"/>
            <a:ext cx="298174" cy="18525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Picture Placeholder 33">
            <a:extLst>
              <a:ext uri="{FF2B5EF4-FFF2-40B4-BE49-F238E27FC236}">
                <a16:creationId xmlns:a16="http://schemas.microsoft.com/office/drawing/2014/main" id="{2D0DCA06-9544-45C9-BE22-EBB853AE757C}"/>
              </a:ext>
            </a:extLst>
          </p:cNvPr>
          <p:cNvSpPr>
            <a:spLocks noGrp="1"/>
          </p:cNvSpPr>
          <p:nvPr>
            <p:ph type="pic" sz="quarter" idx="13"/>
          </p:nvPr>
        </p:nvSpPr>
        <p:spPr>
          <a:xfrm>
            <a:off x="10133588" y="561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21403A13-F195-405D-B352-4B77969E358B}"/>
              </a:ext>
            </a:extLst>
          </p:cNvPr>
          <p:cNvSpPr>
            <a:spLocks noGrp="1"/>
          </p:cNvSpPr>
          <p:nvPr>
            <p:ph type="pic" sz="quarter" idx="14"/>
          </p:nvPr>
        </p:nvSpPr>
        <p:spPr>
          <a:xfrm>
            <a:off x="7421034" y="2847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7" name="Picture Placeholder 33">
            <a:extLst>
              <a:ext uri="{FF2B5EF4-FFF2-40B4-BE49-F238E27FC236}">
                <a16:creationId xmlns:a16="http://schemas.microsoft.com/office/drawing/2014/main" id="{390C9BE2-4328-41D9-82FB-F6FEE7026C55}"/>
              </a:ext>
            </a:extLst>
          </p:cNvPr>
          <p:cNvSpPr>
            <a:spLocks noGrp="1"/>
          </p:cNvSpPr>
          <p:nvPr>
            <p:ph type="pic" sz="quarter" idx="15"/>
          </p:nvPr>
        </p:nvSpPr>
        <p:spPr>
          <a:xfrm>
            <a:off x="10133588" y="5133678"/>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6168473" cy="562451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Text Placeholder 39">
            <a:extLst>
              <a:ext uri="{FF2B5EF4-FFF2-40B4-BE49-F238E27FC236}">
                <a16:creationId xmlns:a16="http://schemas.microsoft.com/office/drawing/2014/main" id="{1EE624A7-7FE4-44DC-B710-D995C25C9CEA}"/>
              </a:ext>
            </a:extLst>
          </p:cNvPr>
          <p:cNvSpPr>
            <a:spLocks noGrp="1"/>
          </p:cNvSpPr>
          <p:nvPr>
            <p:ph type="body" sz="quarter" idx="18" hasCustomPrompt="1"/>
          </p:nvPr>
        </p:nvSpPr>
        <p:spPr>
          <a:xfrm>
            <a:off x="6956242" y="215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8" name="Text Placeholder 39">
            <a:extLst>
              <a:ext uri="{FF2B5EF4-FFF2-40B4-BE49-F238E27FC236}">
                <a16:creationId xmlns:a16="http://schemas.microsoft.com/office/drawing/2014/main" id="{34CC27D1-7AB7-4922-81C5-41E9C01BAAE1}"/>
              </a:ext>
            </a:extLst>
          </p:cNvPr>
          <p:cNvSpPr>
            <a:spLocks noGrp="1"/>
          </p:cNvSpPr>
          <p:nvPr>
            <p:ph type="body" sz="quarter" idx="19" hasCustomPrompt="1"/>
          </p:nvPr>
        </p:nvSpPr>
        <p:spPr>
          <a:xfrm>
            <a:off x="9668059" y="2501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19" name="Text Placeholder 39">
            <a:extLst>
              <a:ext uri="{FF2B5EF4-FFF2-40B4-BE49-F238E27FC236}">
                <a16:creationId xmlns:a16="http://schemas.microsoft.com/office/drawing/2014/main" id="{03F0CFEB-33B8-47FE-BC44-44AF273543D5}"/>
              </a:ext>
            </a:extLst>
          </p:cNvPr>
          <p:cNvSpPr>
            <a:spLocks noGrp="1"/>
          </p:cNvSpPr>
          <p:nvPr>
            <p:ph type="body" sz="quarter" idx="20" hasCustomPrompt="1"/>
          </p:nvPr>
        </p:nvSpPr>
        <p:spPr>
          <a:xfrm>
            <a:off x="6956241" y="4787900"/>
            <a:ext cx="2336800" cy="1854200"/>
          </a:xfrm>
        </p:spPr>
        <p:txBody>
          <a:bodyPr anchor="ct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201425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1A59197-7C21-44E6-8A97-DE0ABD1E6909}"/>
              </a:ext>
            </a:extLst>
          </p:cNvPr>
          <p:cNvSpPr/>
          <p:nvPr userDrawn="1"/>
        </p:nvSpPr>
        <p:spPr>
          <a:xfrm>
            <a:off x="0" y="0"/>
            <a:ext cx="64135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5016500" y="472281"/>
            <a:ext cx="7175500" cy="591343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p:nvPr>
        </p:nvSpPr>
        <p:spPr>
          <a:xfrm>
            <a:off x="371476" y="1779589"/>
            <a:ext cx="4416424" cy="2182811"/>
          </a:xfrm>
        </p:spPr>
        <p:txBody>
          <a:bodyPr anchor="b">
            <a:normAutofit/>
          </a:bodyPr>
          <a:lstStyle>
            <a:lvl1pPr algn="l">
              <a:defRPr sz="54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p:ph type="subTitle" idx="1"/>
          </p:nvPr>
        </p:nvSpPr>
        <p:spPr>
          <a:xfrm>
            <a:off x="371476" y="4079083"/>
            <a:ext cx="4416424" cy="976311"/>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Rectangle 7">
            <a:extLst>
              <a:ext uri="{FF2B5EF4-FFF2-40B4-BE49-F238E27FC236}">
                <a16:creationId xmlns:a16="http://schemas.microsoft.com/office/drawing/2014/main" id="{C1626B81-8882-4179-8C3A-BEA9BBEF2A62}"/>
              </a:ext>
            </a:extLst>
          </p:cNvPr>
          <p:cNvSpPr/>
          <p:nvPr userDrawn="1"/>
        </p:nvSpPr>
        <p:spPr>
          <a:xfrm>
            <a:off x="5021263" y="368300"/>
            <a:ext cx="3159760" cy="1166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48364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5" y="1233488"/>
            <a:ext cx="11520487" cy="304975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20" name="Picture Placeholder 33">
            <a:extLst>
              <a:ext uri="{FF2B5EF4-FFF2-40B4-BE49-F238E27FC236}">
                <a16:creationId xmlns:a16="http://schemas.microsoft.com/office/drawing/2014/main" id="{917F3183-F8DC-409E-BDAF-E3190E5CC10A}"/>
              </a:ext>
            </a:extLst>
          </p:cNvPr>
          <p:cNvSpPr>
            <a:spLocks noGrp="1"/>
          </p:cNvSpPr>
          <p:nvPr>
            <p:ph type="pic" sz="quarter" idx="13"/>
          </p:nvPr>
        </p:nvSpPr>
        <p:spPr>
          <a:xfrm>
            <a:off x="1466711"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5" name="Picture Placeholder 33">
            <a:extLst>
              <a:ext uri="{FF2B5EF4-FFF2-40B4-BE49-F238E27FC236}">
                <a16:creationId xmlns:a16="http://schemas.microsoft.com/office/drawing/2014/main" id="{8DCF90EE-8A0F-46BB-A8EC-27CB7826EB0D}"/>
              </a:ext>
            </a:extLst>
          </p:cNvPr>
          <p:cNvSpPr>
            <a:spLocks noGrp="1"/>
          </p:cNvSpPr>
          <p:nvPr>
            <p:ph type="pic" sz="quarter" idx="17"/>
          </p:nvPr>
        </p:nvSpPr>
        <p:spPr>
          <a:xfrm>
            <a:off x="4108135"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6" name="Picture Placeholder 33">
            <a:extLst>
              <a:ext uri="{FF2B5EF4-FFF2-40B4-BE49-F238E27FC236}">
                <a16:creationId xmlns:a16="http://schemas.microsoft.com/office/drawing/2014/main" id="{4B6BCE84-A7A7-4701-966F-9F969C523C51}"/>
              </a:ext>
            </a:extLst>
          </p:cNvPr>
          <p:cNvSpPr>
            <a:spLocks noGrp="1"/>
          </p:cNvSpPr>
          <p:nvPr>
            <p:ph type="pic" sz="quarter" idx="18"/>
          </p:nvPr>
        </p:nvSpPr>
        <p:spPr>
          <a:xfrm>
            <a:off x="674955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27" name="Picture Placeholder 33">
            <a:extLst>
              <a:ext uri="{FF2B5EF4-FFF2-40B4-BE49-F238E27FC236}">
                <a16:creationId xmlns:a16="http://schemas.microsoft.com/office/drawing/2014/main" id="{2F810615-16AA-4D3F-93BB-1074BABE1234}"/>
              </a:ext>
            </a:extLst>
          </p:cNvPr>
          <p:cNvSpPr>
            <a:spLocks noGrp="1"/>
          </p:cNvSpPr>
          <p:nvPr>
            <p:ph type="pic" sz="quarter" idx="19"/>
          </p:nvPr>
        </p:nvSpPr>
        <p:spPr>
          <a:xfrm>
            <a:off x="9435088" y="2999731"/>
            <a:ext cx="1405742" cy="1162644"/>
          </a:xfrm>
        </p:spPr>
        <p:txBody>
          <a:bodyPr>
            <a:normAutofit/>
          </a:bodyPr>
          <a:lstStyle>
            <a:lvl1pPr marL="0" indent="0" algn="ctr">
              <a:buNone/>
              <a:defRPr sz="2000">
                <a:solidFill>
                  <a:schemeClr val="tx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9E999B4-BC91-4EF5-915C-59E58E141134}"/>
              </a:ext>
            </a:extLst>
          </p:cNvPr>
          <p:cNvSpPr/>
          <p:nvPr userDrawn="1"/>
        </p:nvSpPr>
        <p:spPr>
          <a:xfrm>
            <a:off x="979920" y="4514247"/>
            <a:ext cx="2379325" cy="16865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8E3D72D1-545E-4FA9-B18F-DBE257DA9472}"/>
              </a:ext>
            </a:extLst>
          </p:cNvPr>
          <p:cNvSpPr/>
          <p:nvPr userDrawn="1"/>
        </p:nvSpPr>
        <p:spPr>
          <a:xfrm>
            <a:off x="3621344" y="4514247"/>
            <a:ext cx="2379325" cy="16865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A1FF2C74-7F94-4D15-9530-4844CA0ABABA}"/>
              </a:ext>
            </a:extLst>
          </p:cNvPr>
          <p:cNvSpPr/>
          <p:nvPr userDrawn="1"/>
        </p:nvSpPr>
        <p:spPr>
          <a:xfrm>
            <a:off x="6262766" y="4514247"/>
            <a:ext cx="2379325" cy="16865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D65048BF-5755-467D-94DA-799CD1A9ED70}"/>
              </a:ext>
            </a:extLst>
          </p:cNvPr>
          <p:cNvSpPr/>
          <p:nvPr userDrawn="1"/>
        </p:nvSpPr>
        <p:spPr>
          <a:xfrm>
            <a:off x="8904188" y="4514247"/>
            <a:ext cx="2379325" cy="16865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39">
            <a:extLst>
              <a:ext uri="{FF2B5EF4-FFF2-40B4-BE49-F238E27FC236}">
                <a16:creationId xmlns:a16="http://schemas.microsoft.com/office/drawing/2014/main" id="{3C8488B4-AC1B-43A6-A416-3F5BC72456F9}"/>
              </a:ext>
            </a:extLst>
          </p:cNvPr>
          <p:cNvSpPr>
            <a:spLocks noGrp="1"/>
          </p:cNvSpPr>
          <p:nvPr>
            <p:ph type="body" sz="quarter" idx="20" hasCustomPrompt="1"/>
          </p:nvPr>
        </p:nvSpPr>
        <p:spPr>
          <a:xfrm>
            <a:off x="1091465"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950DB978-3832-472D-9958-42D6A712EA6B}"/>
              </a:ext>
            </a:extLst>
          </p:cNvPr>
          <p:cNvSpPr>
            <a:spLocks noGrp="1"/>
          </p:cNvSpPr>
          <p:nvPr>
            <p:ph type="body" sz="quarter" idx="21" hasCustomPrompt="1"/>
          </p:nvPr>
        </p:nvSpPr>
        <p:spPr>
          <a:xfrm>
            <a:off x="3732888"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7A9C8821-D3DD-40C3-83BD-38D190405711}"/>
              </a:ext>
            </a:extLst>
          </p:cNvPr>
          <p:cNvSpPr>
            <a:spLocks noGrp="1"/>
          </p:cNvSpPr>
          <p:nvPr>
            <p:ph type="body" sz="quarter" idx="22" hasCustomPrompt="1"/>
          </p:nvPr>
        </p:nvSpPr>
        <p:spPr>
          <a:xfrm>
            <a:off x="6374310"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C3FC554A-BF67-40BD-BD4F-B2EA17BBDBC1}"/>
              </a:ext>
            </a:extLst>
          </p:cNvPr>
          <p:cNvSpPr>
            <a:spLocks noGrp="1"/>
          </p:cNvSpPr>
          <p:nvPr>
            <p:ph type="body" sz="quarter" idx="23" hasCustomPrompt="1"/>
          </p:nvPr>
        </p:nvSpPr>
        <p:spPr>
          <a:xfrm>
            <a:off x="9015732" y="4598182"/>
            <a:ext cx="2156235" cy="1330436"/>
          </a:xfrm>
        </p:spPr>
        <p:txBody>
          <a:bodyPr>
            <a:noAutofit/>
          </a:bodyPr>
          <a:lstStyle>
            <a:lvl1pPr marL="0" indent="0" algn="ctr">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cxnSp>
        <p:nvCxnSpPr>
          <p:cNvPr id="6" name="Straight Connector 5">
            <a:extLst>
              <a:ext uri="{FF2B5EF4-FFF2-40B4-BE49-F238E27FC236}">
                <a16:creationId xmlns:a16="http://schemas.microsoft.com/office/drawing/2014/main" id="{62ECF54D-C7AE-4FFE-A9FA-ECD663CD2A09}"/>
              </a:ext>
            </a:extLst>
          </p:cNvPr>
          <p:cNvCxnSpPr>
            <a:cxnSpLocks/>
          </p:cNvCxnSpPr>
          <p:nvPr userDrawn="1"/>
        </p:nvCxnSpPr>
        <p:spPr>
          <a:xfrm>
            <a:off x="979920" y="4357837"/>
            <a:ext cx="2379325"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FB84BED-8481-4D23-AE06-31529215FE6C}"/>
              </a:ext>
            </a:extLst>
          </p:cNvPr>
          <p:cNvCxnSpPr>
            <a:cxnSpLocks/>
          </p:cNvCxnSpPr>
          <p:nvPr userDrawn="1"/>
        </p:nvCxnSpPr>
        <p:spPr>
          <a:xfrm>
            <a:off x="3621344" y="4357837"/>
            <a:ext cx="23793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A09D405-9228-4697-A91F-4E5A2B5B6512}"/>
              </a:ext>
            </a:extLst>
          </p:cNvPr>
          <p:cNvCxnSpPr>
            <a:cxnSpLocks/>
          </p:cNvCxnSpPr>
          <p:nvPr userDrawn="1"/>
        </p:nvCxnSpPr>
        <p:spPr>
          <a:xfrm>
            <a:off x="6262767" y="4357837"/>
            <a:ext cx="2379325"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45748A-37E1-4661-B50F-D1FCAF7F3088}"/>
              </a:ext>
            </a:extLst>
          </p:cNvPr>
          <p:cNvCxnSpPr>
            <a:cxnSpLocks/>
          </p:cNvCxnSpPr>
          <p:nvPr userDrawn="1"/>
        </p:nvCxnSpPr>
        <p:spPr>
          <a:xfrm>
            <a:off x="8904191" y="4357837"/>
            <a:ext cx="2379325"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8721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48" name="Picture Placeholder 6">
            <a:extLst>
              <a:ext uri="{FF2B5EF4-FFF2-40B4-BE49-F238E27FC236}">
                <a16:creationId xmlns:a16="http://schemas.microsoft.com/office/drawing/2014/main" id="{7E57D58E-479C-4409-8D5F-7CAC3178A771}"/>
              </a:ext>
            </a:extLst>
          </p:cNvPr>
          <p:cNvSpPr>
            <a:spLocks noGrp="1"/>
          </p:cNvSpPr>
          <p:nvPr>
            <p:ph type="pic" sz="quarter" idx="16"/>
          </p:nvPr>
        </p:nvSpPr>
        <p:spPr>
          <a:xfrm>
            <a:off x="371476" y="1233488"/>
            <a:ext cx="4140890" cy="5148262"/>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sp>
        <p:nvSpPr>
          <p:cNvPr id="18" name="Rectangle 17">
            <a:extLst>
              <a:ext uri="{FF2B5EF4-FFF2-40B4-BE49-F238E27FC236}">
                <a16:creationId xmlns:a16="http://schemas.microsoft.com/office/drawing/2014/main" id="{1DD2DC66-11E4-4714-A8DE-E8AC34D49655}"/>
              </a:ext>
            </a:extLst>
          </p:cNvPr>
          <p:cNvSpPr/>
          <p:nvPr userDrawn="1"/>
        </p:nvSpPr>
        <p:spPr>
          <a:xfrm>
            <a:off x="4615257" y="1233489"/>
            <a:ext cx="2371952" cy="51482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B6748F93-9B1D-4874-A164-A654BF7D6C8C}"/>
              </a:ext>
            </a:extLst>
          </p:cNvPr>
          <p:cNvGrpSpPr/>
          <p:nvPr userDrawn="1"/>
        </p:nvGrpSpPr>
        <p:grpSpPr>
          <a:xfrm>
            <a:off x="4842107" y="2462886"/>
            <a:ext cx="1918252" cy="2689468"/>
            <a:chOff x="4790661" y="2266122"/>
            <a:chExt cx="1918252" cy="2852530"/>
          </a:xfrm>
        </p:grpSpPr>
        <p:cxnSp>
          <p:nvCxnSpPr>
            <p:cNvPr id="4" name="Straight Connector 3">
              <a:extLst>
                <a:ext uri="{FF2B5EF4-FFF2-40B4-BE49-F238E27FC236}">
                  <a16:creationId xmlns:a16="http://schemas.microsoft.com/office/drawing/2014/main" id="{4AEF10CE-C943-4C6B-9DBF-5A0E63CDC89B}"/>
                </a:ext>
              </a:extLst>
            </p:cNvPr>
            <p:cNvCxnSpPr/>
            <p:nvPr userDrawn="1"/>
          </p:nvCxnSpPr>
          <p:spPr>
            <a:xfrm>
              <a:off x="4790661" y="226612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8B198-0637-4F15-900F-6709BFE4BDEA}"/>
                </a:ext>
              </a:extLst>
            </p:cNvPr>
            <p:cNvCxnSpPr/>
            <p:nvPr userDrawn="1"/>
          </p:nvCxnSpPr>
          <p:spPr>
            <a:xfrm>
              <a:off x="4790661" y="3692387"/>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F29A1B0-F4AB-4243-979A-50FADE3330EA}"/>
                </a:ext>
              </a:extLst>
            </p:cNvPr>
            <p:cNvCxnSpPr/>
            <p:nvPr userDrawn="1"/>
          </p:nvCxnSpPr>
          <p:spPr>
            <a:xfrm>
              <a:off x="4790661" y="5118652"/>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F894F998-0FDF-4CA2-802E-4FCFA7674171}"/>
              </a:ext>
            </a:extLst>
          </p:cNvPr>
          <p:cNvGrpSpPr/>
          <p:nvPr userDrawn="1"/>
        </p:nvGrpSpPr>
        <p:grpSpPr>
          <a:xfrm>
            <a:off x="7090100" y="2462886"/>
            <a:ext cx="4801862" cy="2689468"/>
            <a:chOff x="4790661" y="2266122"/>
            <a:chExt cx="1918252" cy="2852530"/>
          </a:xfrm>
        </p:grpSpPr>
        <p:cxnSp>
          <p:nvCxnSpPr>
            <p:cNvPr id="33" name="Straight Connector 32">
              <a:extLst>
                <a:ext uri="{FF2B5EF4-FFF2-40B4-BE49-F238E27FC236}">
                  <a16:creationId xmlns:a16="http://schemas.microsoft.com/office/drawing/2014/main" id="{C1F0C0C8-87C4-49FB-B35B-E937E9D0BEC5}"/>
                </a:ext>
              </a:extLst>
            </p:cNvPr>
            <p:cNvCxnSpPr/>
            <p:nvPr userDrawn="1"/>
          </p:nvCxnSpPr>
          <p:spPr>
            <a:xfrm>
              <a:off x="4790661" y="226612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857C5D3-7E33-4894-8AC3-0FD1BEB12F40}"/>
                </a:ext>
              </a:extLst>
            </p:cNvPr>
            <p:cNvCxnSpPr/>
            <p:nvPr userDrawn="1"/>
          </p:nvCxnSpPr>
          <p:spPr>
            <a:xfrm>
              <a:off x="4790661" y="3692387"/>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00BA9F8-92BF-42F0-BD46-D9B7E7422F75}"/>
                </a:ext>
              </a:extLst>
            </p:cNvPr>
            <p:cNvCxnSpPr/>
            <p:nvPr userDrawn="1"/>
          </p:nvCxnSpPr>
          <p:spPr>
            <a:xfrm>
              <a:off x="4790661" y="5118652"/>
              <a:ext cx="191825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7166507" y="1463643"/>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179CBA0C-6465-4209-AF3F-548A57F20CE8}"/>
              </a:ext>
            </a:extLst>
          </p:cNvPr>
          <p:cNvSpPr>
            <a:spLocks noGrp="1"/>
          </p:cNvSpPr>
          <p:nvPr>
            <p:ph type="body" sz="quarter" idx="21" hasCustomPrompt="1"/>
          </p:nvPr>
        </p:nvSpPr>
        <p:spPr>
          <a:xfrm>
            <a:off x="7166507" y="27417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99852211-6BD9-4B69-BBC9-F2181F272D23}"/>
              </a:ext>
            </a:extLst>
          </p:cNvPr>
          <p:cNvSpPr>
            <a:spLocks noGrp="1"/>
          </p:cNvSpPr>
          <p:nvPr>
            <p:ph type="body" sz="quarter" idx="22" hasCustomPrompt="1"/>
          </p:nvPr>
        </p:nvSpPr>
        <p:spPr>
          <a:xfrm>
            <a:off x="7166507" y="4069997"/>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EF11D65-7095-41D2-9630-E2EB44552E58}"/>
              </a:ext>
            </a:extLst>
          </p:cNvPr>
          <p:cNvSpPr>
            <a:spLocks noGrp="1"/>
          </p:cNvSpPr>
          <p:nvPr>
            <p:ph type="body" sz="quarter" idx="23" hasCustomPrompt="1"/>
          </p:nvPr>
        </p:nvSpPr>
        <p:spPr>
          <a:xfrm>
            <a:off x="7166507" y="5394355"/>
            <a:ext cx="4725455" cy="758822"/>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5227571" y="1437538"/>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4" name="Picture Placeholder 33">
            <a:extLst>
              <a:ext uri="{FF2B5EF4-FFF2-40B4-BE49-F238E27FC236}">
                <a16:creationId xmlns:a16="http://schemas.microsoft.com/office/drawing/2014/main" id="{9A1BE0BE-1FFD-445C-B6BA-E4A602D22112}"/>
              </a:ext>
            </a:extLst>
          </p:cNvPr>
          <p:cNvSpPr>
            <a:spLocks noGrp="1"/>
          </p:cNvSpPr>
          <p:nvPr>
            <p:ph type="pic" sz="quarter" idx="24"/>
          </p:nvPr>
        </p:nvSpPr>
        <p:spPr>
          <a:xfrm>
            <a:off x="5227571" y="27156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5" name="Picture Placeholder 33">
            <a:extLst>
              <a:ext uri="{FF2B5EF4-FFF2-40B4-BE49-F238E27FC236}">
                <a16:creationId xmlns:a16="http://schemas.microsoft.com/office/drawing/2014/main" id="{B577AF17-6C7E-48B9-B267-0874B232A710}"/>
              </a:ext>
            </a:extLst>
          </p:cNvPr>
          <p:cNvSpPr>
            <a:spLocks noGrp="1"/>
          </p:cNvSpPr>
          <p:nvPr>
            <p:ph type="pic" sz="quarter" idx="25"/>
          </p:nvPr>
        </p:nvSpPr>
        <p:spPr>
          <a:xfrm>
            <a:off x="5227571" y="4043892"/>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46" name="Picture Placeholder 33">
            <a:extLst>
              <a:ext uri="{FF2B5EF4-FFF2-40B4-BE49-F238E27FC236}">
                <a16:creationId xmlns:a16="http://schemas.microsoft.com/office/drawing/2014/main" id="{98A01AB1-3434-46C7-B1B3-90AFD4B1799F}"/>
              </a:ext>
            </a:extLst>
          </p:cNvPr>
          <p:cNvSpPr>
            <a:spLocks noGrp="1"/>
          </p:cNvSpPr>
          <p:nvPr>
            <p:ph type="pic" sz="quarter" idx="26"/>
          </p:nvPr>
        </p:nvSpPr>
        <p:spPr>
          <a:xfrm>
            <a:off x="5227571" y="5368250"/>
            <a:ext cx="1147325" cy="811033"/>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2728092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DD2DC66-11E4-4714-A8DE-E8AC34D49655}"/>
              </a:ext>
            </a:extLst>
          </p:cNvPr>
          <p:cNvSpPr/>
          <p:nvPr userDrawn="1"/>
        </p:nvSpPr>
        <p:spPr>
          <a:xfrm>
            <a:off x="371475" y="1233488"/>
            <a:ext cx="2293200"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EAF541B1-4F4B-40BC-BF0B-B80864399D0C}"/>
              </a:ext>
            </a:extLst>
          </p:cNvPr>
          <p:cNvSpPr/>
          <p:nvPr userDrawn="1"/>
        </p:nvSpPr>
        <p:spPr>
          <a:xfrm>
            <a:off x="371475" y="3773172"/>
            <a:ext cx="2293200"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DB837A4A-8DA3-4F45-9468-2C7DE5B35803}"/>
              </a:ext>
            </a:extLst>
          </p:cNvPr>
          <p:cNvSpPr/>
          <p:nvPr userDrawn="1"/>
        </p:nvSpPr>
        <p:spPr>
          <a:xfrm>
            <a:off x="6170635" y="1233487"/>
            <a:ext cx="2294237"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9CA034F-F360-4CF5-B944-C16768254C5A}"/>
              </a:ext>
            </a:extLst>
          </p:cNvPr>
          <p:cNvSpPr/>
          <p:nvPr userDrawn="1"/>
        </p:nvSpPr>
        <p:spPr>
          <a:xfrm>
            <a:off x="6170635" y="3773171"/>
            <a:ext cx="2294237"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615473" y="1713955"/>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2" name="Rectangle 31">
            <a:extLst>
              <a:ext uri="{FF2B5EF4-FFF2-40B4-BE49-F238E27FC236}">
                <a16:creationId xmlns:a16="http://schemas.microsoft.com/office/drawing/2014/main" id="{ECA01639-D8FA-4F18-8FE5-E923F5A1BB48}"/>
              </a:ext>
            </a:extLst>
          </p:cNvPr>
          <p:cNvSpPr/>
          <p:nvPr userDrawn="1"/>
        </p:nvSpPr>
        <p:spPr>
          <a:xfrm>
            <a:off x="2730561"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AF02D09E-3C25-405E-BF24-A884A07C224A}"/>
              </a:ext>
            </a:extLst>
          </p:cNvPr>
          <p:cNvSpPr/>
          <p:nvPr userDrawn="1"/>
        </p:nvSpPr>
        <p:spPr>
          <a:xfrm>
            <a:off x="2730561"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9">
            <a:extLst>
              <a:ext uri="{FF2B5EF4-FFF2-40B4-BE49-F238E27FC236}">
                <a16:creationId xmlns:a16="http://schemas.microsoft.com/office/drawing/2014/main" id="{9760B601-DCBC-47C8-95BE-A5DFCCBAD096}"/>
              </a:ext>
            </a:extLst>
          </p:cNvPr>
          <p:cNvSpPr>
            <a:spLocks noGrp="1"/>
          </p:cNvSpPr>
          <p:nvPr>
            <p:ph type="body" sz="quarter" idx="20" hasCustomPrompt="1"/>
          </p:nvPr>
        </p:nvSpPr>
        <p:spPr>
          <a:xfrm>
            <a:off x="2900245"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5" name="Text Placeholder 39">
            <a:extLst>
              <a:ext uri="{FF2B5EF4-FFF2-40B4-BE49-F238E27FC236}">
                <a16:creationId xmlns:a16="http://schemas.microsoft.com/office/drawing/2014/main" id="{33BDF68D-A417-4526-95BD-83DC0A4FA5B1}"/>
              </a:ext>
            </a:extLst>
          </p:cNvPr>
          <p:cNvSpPr>
            <a:spLocks noGrp="1"/>
          </p:cNvSpPr>
          <p:nvPr>
            <p:ph type="body" sz="quarter" idx="27" hasCustomPrompt="1"/>
          </p:nvPr>
        </p:nvSpPr>
        <p:spPr>
          <a:xfrm>
            <a:off x="2900245"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6" name="Rectangle 35">
            <a:extLst>
              <a:ext uri="{FF2B5EF4-FFF2-40B4-BE49-F238E27FC236}">
                <a16:creationId xmlns:a16="http://schemas.microsoft.com/office/drawing/2014/main" id="{1C6F0F84-9668-4EA8-A3F5-3AD5AED3EFDD}"/>
              </a:ext>
            </a:extLst>
          </p:cNvPr>
          <p:cNvSpPr/>
          <p:nvPr userDrawn="1"/>
        </p:nvSpPr>
        <p:spPr>
          <a:xfrm>
            <a:off x="8549714" y="1233488"/>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9CCCFCB-4EAD-47A3-8F4A-307EE022DD53}"/>
              </a:ext>
            </a:extLst>
          </p:cNvPr>
          <p:cNvSpPr/>
          <p:nvPr userDrawn="1"/>
        </p:nvSpPr>
        <p:spPr>
          <a:xfrm>
            <a:off x="8549714" y="3773171"/>
            <a:ext cx="3342248" cy="24276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 Placeholder 39">
            <a:extLst>
              <a:ext uri="{FF2B5EF4-FFF2-40B4-BE49-F238E27FC236}">
                <a16:creationId xmlns:a16="http://schemas.microsoft.com/office/drawing/2014/main" id="{058CD71F-A7E3-4F68-ADE3-4E6B1BAE3129}"/>
              </a:ext>
            </a:extLst>
          </p:cNvPr>
          <p:cNvSpPr>
            <a:spLocks noGrp="1"/>
          </p:cNvSpPr>
          <p:nvPr>
            <p:ph type="body" sz="quarter" idx="28" hasCustomPrompt="1"/>
          </p:nvPr>
        </p:nvSpPr>
        <p:spPr>
          <a:xfrm>
            <a:off x="8719398" y="1460126"/>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0" name="Text Placeholder 39">
            <a:extLst>
              <a:ext uri="{FF2B5EF4-FFF2-40B4-BE49-F238E27FC236}">
                <a16:creationId xmlns:a16="http://schemas.microsoft.com/office/drawing/2014/main" id="{6EC40EC2-3775-4AF2-965D-0235107D8342}"/>
              </a:ext>
            </a:extLst>
          </p:cNvPr>
          <p:cNvSpPr>
            <a:spLocks noGrp="1"/>
          </p:cNvSpPr>
          <p:nvPr>
            <p:ph type="body" sz="quarter" idx="29" hasCustomPrompt="1"/>
          </p:nvPr>
        </p:nvSpPr>
        <p:spPr>
          <a:xfrm>
            <a:off x="8719398" y="3999809"/>
            <a:ext cx="3002880" cy="1974324"/>
          </a:xfrm>
        </p:spPr>
        <p:txBody>
          <a:bodyPr anchor="ctr">
            <a:noAutofit/>
          </a:bodyPr>
          <a:lstStyle>
            <a:lvl1pPr marL="0" indent="0" algn="l">
              <a:buNone/>
              <a:defRPr sz="1800">
                <a:solidFill>
                  <a:schemeClr val="tx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51" name="Picture Placeholder 33">
            <a:extLst>
              <a:ext uri="{FF2B5EF4-FFF2-40B4-BE49-F238E27FC236}">
                <a16:creationId xmlns:a16="http://schemas.microsoft.com/office/drawing/2014/main" id="{F196EA03-E36C-4E2A-A82F-8FA76EC2DBFC}"/>
              </a:ext>
            </a:extLst>
          </p:cNvPr>
          <p:cNvSpPr>
            <a:spLocks noGrp="1"/>
          </p:cNvSpPr>
          <p:nvPr>
            <p:ph type="pic" sz="quarter" idx="30"/>
          </p:nvPr>
        </p:nvSpPr>
        <p:spPr>
          <a:xfrm>
            <a:off x="615473"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2" name="Picture Placeholder 33">
            <a:extLst>
              <a:ext uri="{FF2B5EF4-FFF2-40B4-BE49-F238E27FC236}">
                <a16:creationId xmlns:a16="http://schemas.microsoft.com/office/drawing/2014/main" id="{9A754FAD-4B3A-4A76-9F0D-84DA72FD822B}"/>
              </a:ext>
            </a:extLst>
          </p:cNvPr>
          <p:cNvSpPr>
            <a:spLocks noGrp="1"/>
          </p:cNvSpPr>
          <p:nvPr>
            <p:ph type="pic" sz="quarter" idx="31"/>
          </p:nvPr>
        </p:nvSpPr>
        <p:spPr>
          <a:xfrm>
            <a:off x="6415151" y="4253638"/>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53" name="Picture Placeholder 33">
            <a:extLst>
              <a:ext uri="{FF2B5EF4-FFF2-40B4-BE49-F238E27FC236}">
                <a16:creationId xmlns:a16="http://schemas.microsoft.com/office/drawing/2014/main" id="{7A45718F-1012-47C4-BF29-7462E5C6CB90}"/>
              </a:ext>
            </a:extLst>
          </p:cNvPr>
          <p:cNvSpPr>
            <a:spLocks noGrp="1"/>
          </p:cNvSpPr>
          <p:nvPr>
            <p:ph type="pic" sz="quarter" idx="32"/>
          </p:nvPr>
        </p:nvSpPr>
        <p:spPr>
          <a:xfrm>
            <a:off x="6415151" y="1713954"/>
            <a:ext cx="1805204" cy="14666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6277322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_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DD2DC66-11E4-4714-A8DE-E8AC34D49655}"/>
              </a:ext>
            </a:extLst>
          </p:cNvPr>
          <p:cNvSpPr/>
          <p:nvPr userDrawn="1"/>
        </p:nvSpPr>
        <p:spPr>
          <a:xfrm>
            <a:off x="371474" y="1660868"/>
            <a:ext cx="2686613" cy="24276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CD9ECBB-3A0A-409C-B1C0-C8F4C3087894}"/>
              </a:ext>
            </a:extLst>
          </p:cNvPr>
          <p:cNvSpPr/>
          <p:nvPr userDrawn="1"/>
        </p:nvSpPr>
        <p:spPr>
          <a:xfrm>
            <a:off x="3316099" y="1660868"/>
            <a:ext cx="2686613" cy="2427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FB4FA2C-0414-484D-95CD-C5E17E33E238}"/>
              </a:ext>
            </a:extLst>
          </p:cNvPr>
          <p:cNvSpPr/>
          <p:nvPr userDrawn="1"/>
        </p:nvSpPr>
        <p:spPr>
          <a:xfrm>
            <a:off x="6260723" y="1660868"/>
            <a:ext cx="2686613" cy="24276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D0DE753-6478-4950-8F99-15952FCB6521}"/>
              </a:ext>
            </a:extLst>
          </p:cNvPr>
          <p:cNvSpPr/>
          <p:nvPr userDrawn="1"/>
        </p:nvSpPr>
        <p:spPr>
          <a:xfrm>
            <a:off x="9205348" y="1660868"/>
            <a:ext cx="2686613" cy="24276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761485"/>
            <a:ext cx="2494721" cy="2226366"/>
          </a:xfrm>
        </p:spPr>
        <p:txBody>
          <a:bodyPr>
            <a:normAutofit/>
          </a:bodyPr>
          <a:lstStyle>
            <a:lvl1pPr marL="0" indent="0" algn="ctr">
              <a:buNone/>
              <a:defRPr sz="1600">
                <a:solidFill>
                  <a:schemeClr val="bg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371474" y="4302782"/>
            <a:ext cx="2686613" cy="666781"/>
          </a:xfrm>
        </p:spPr>
        <p:txBody>
          <a:bodyPr anchor="t">
            <a:noAutofit/>
          </a:bodyPr>
          <a:lstStyle>
            <a:lvl1pPr marL="0" indent="0" algn="ctr">
              <a:buNone/>
              <a:defRPr sz="2000" b="1">
                <a:solidFill>
                  <a:schemeClr val="accent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371474"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316099" y="4302782"/>
            <a:ext cx="2686613" cy="666781"/>
          </a:xfrm>
        </p:spPr>
        <p:txBody>
          <a:bodyPr anchor="t">
            <a:noAutofit/>
          </a:bodyPr>
          <a:lstStyle>
            <a:lvl1pPr marL="0" indent="0" algn="ctr">
              <a:buNone/>
              <a:defRPr sz="2000" b="1">
                <a:solidFill>
                  <a:schemeClr val="accent2"/>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316099"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260723" y="4302782"/>
            <a:ext cx="2686613" cy="666781"/>
          </a:xfrm>
        </p:spPr>
        <p:txBody>
          <a:bodyPr anchor="t">
            <a:noAutofit/>
          </a:bodyPr>
          <a:lstStyle>
            <a:lvl1pPr marL="0" indent="0" algn="ctr">
              <a:buNone/>
              <a:defRPr sz="2000" b="1">
                <a:solidFill>
                  <a:schemeClr val="accent4"/>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260723"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205350" y="4302782"/>
            <a:ext cx="2686613" cy="666781"/>
          </a:xfrm>
        </p:spPr>
        <p:txBody>
          <a:bodyPr anchor="t">
            <a:noAutofit/>
          </a:bodyPr>
          <a:lstStyle>
            <a:lvl1pPr marL="0" indent="0" algn="ctr">
              <a:buNone/>
              <a:defRPr sz="2000" b="1">
                <a:solidFill>
                  <a:schemeClr val="accent6"/>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205350" y="5058156"/>
            <a:ext cx="2686613" cy="666781"/>
          </a:xfrm>
        </p:spPr>
        <p:txBody>
          <a:bodyPr anchor="t">
            <a:noAutofit/>
          </a:bodyPr>
          <a:lstStyle>
            <a:lvl1pPr marL="0" indent="0" algn="ctr">
              <a:buNone/>
              <a:defRPr sz="1600" b="0">
                <a:solidFill>
                  <a:schemeClr val="tx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18847343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Title Only">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B81E01-55F6-44A7-8ACB-B172EA0F9FB3}"/>
              </a:ext>
            </a:extLst>
          </p:cNvPr>
          <p:cNvSpPr/>
          <p:nvPr userDrawn="1"/>
        </p:nvSpPr>
        <p:spPr>
          <a:xfrm>
            <a:off x="467420" y="3895002"/>
            <a:ext cx="2494721" cy="2067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AD85DF7-0BE8-4B88-98A1-F5062CDAA964}"/>
              </a:ext>
            </a:extLst>
          </p:cNvPr>
          <p:cNvSpPr/>
          <p:nvPr userDrawn="1"/>
        </p:nvSpPr>
        <p:spPr>
          <a:xfrm>
            <a:off x="3412044" y="3895002"/>
            <a:ext cx="2494721" cy="2067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F69394C-95D0-4D10-A34D-A35EF27D2806}"/>
              </a:ext>
            </a:extLst>
          </p:cNvPr>
          <p:cNvSpPr/>
          <p:nvPr userDrawn="1"/>
        </p:nvSpPr>
        <p:spPr>
          <a:xfrm>
            <a:off x="6356668" y="3895002"/>
            <a:ext cx="2494721" cy="2067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6DBF753-694A-4503-A33B-73C09E8EE3A5}"/>
              </a:ext>
            </a:extLst>
          </p:cNvPr>
          <p:cNvSpPr/>
          <p:nvPr userDrawn="1"/>
        </p:nvSpPr>
        <p:spPr>
          <a:xfrm>
            <a:off x="9301294" y="3895002"/>
            <a:ext cx="2494721" cy="20672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Picture Placeholder 33">
            <a:extLst>
              <a:ext uri="{FF2B5EF4-FFF2-40B4-BE49-F238E27FC236}">
                <a16:creationId xmlns:a16="http://schemas.microsoft.com/office/drawing/2014/main" id="{1644FD94-AD03-4C4F-A1A5-085DD8F56646}"/>
              </a:ext>
            </a:extLst>
          </p:cNvPr>
          <p:cNvSpPr>
            <a:spLocks noGrp="1"/>
          </p:cNvSpPr>
          <p:nvPr>
            <p:ph type="pic" sz="quarter" idx="13"/>
          </p:nvPr>
        </p:nvSpPr>
        <p:spPr>
          <a:xfrm>
            <a:off x="467420"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8" name="Picture Placeholder 33">
            <a:extLst>
              <a:ext uri="{FF2B5EF4-FFF2-40B4-BE49-F238E27FC236}">
                <a16:creationId xmlns:a16="http://schemas.microsoft.com/office/drawing/2014/main" id="{85BB27A3-DB87-46F4-8CA4-3C04A088E787}"/>
              </a:ext>
            </a:extLst>
          </p:cNvPr>
          <p:cNvSpPr>
            <a:spLocks noGrp="1"/>
          </p:cNvSpPr>
          <p:nvPr>
            <p:ph type="pic" sz="quarter" idx="21"/>
          </p:nvPr>
        </p:nvSpPr>
        <p:spPr>
          <a:xfrm>
            <a:off x="3412045"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29" name="Picture Placeholder 33">
            <a:extLst>
              <a:ext uri="{FF2B5EF4-FFF2-40B4-BE49-F238E27FC236}">
                <a16:creationId xmlns:a16="http://schemas.microsoft.com/office/drawing/2014/main" id="{F356E399-83ED-4937-A1CC-F591866C0E8C}"/>
              </a:ext>
            </a:extLst>
          </p:cNvPr>
          <p:cNvSpPr>
            <a:spLocks noGrp="1"/>
          </p:cNvSpPr>
          <p:nvPr>
            <p:ph type="pic" sz="quarter" idx="22"/>
          </p:nvPr>
        </p:nvSpPr>
        <p:spPr>
          <a:xfrm>
            <a:off x="6356669"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0" name="Picture Placeholder 33">
            <a:extLst>
              <a:ext uri="{FF2B5EF4-FFF2-40B4-BE49-F238E27FC236}">
                <a16:creationId xmlns:a16="http://schemas.microsoft.com/office/drawing/2014/main" id="{0967254B-CF1D-4F0D-A7F6-EC4E117B7509}"/>
              </a:ext>
            </a:extLst>
          </p:cNvPr>
          <p:cNvSpPr>
            <a:spLocks noGrp="1"/>
          </p:cNvSpPr>
          <p:nvPr>
            <p:ph type="pic" sz="quarter" idx="23"/>
          </p:nvPr>
        </p:nvSpPr>
        <p:spPr>
          <a:xfrm>
            <a:off x="9301294" y="1522949"/>
            <a:ext cx="2494721" cy="2226366"/>
          </a:xfrm>
        </p:spPr>
        <p:txBody>
          <a:bodyPr>
            <a:normAutofit/>
          </a:bodyPr>
          <a:lstStyle>
            <a:lvl1pPr marL="0" indent="0" algn="ctr">
              <a:buNone/>
              <a:defRPr sz="1600">
                <a:solidFill>
                  <a:schemeClr val="tx1"/>
                </a:solidFill>
              </a:defRPr>
            </a:lvl1pPr>
          </a:lstStyle>
          <a:p>
            <a:r>
              <a:rPr lang="en-US"/>
              <a:t>Click icon to add picture</a:t>
            </a:r>
            <a:endParaRPr lang="en-US" dirty="0"/>
          </a:p>
        </p:txBody>
      </p:sp>
      <p:sp>
        <p:nvSpPr>
          <p:cNvPr id="31" name="Text Placeholder 39">
            <a:extLst>
              <a:ext uri="{FF2B5EF4-FFF2-40B4-BE49-F238E27FC236}">
                <a16:creationId xmlns:a16="http://schemas.microsoft.com/office/drawing/2014/main" id="{0CEF6C35-6F7B-43AD-9E4D-44C2F8A7DFAC}"/>
              </a:ext>
            </a:extLst>
          </p:cNvPr>
          <p:cNvSpPr>
            <a:spLocks noGrp="1"/>
          </p:cNvSpPr>
          <p:nvPr>
            <p:ph type="body" sz="quarter" idx="20" hasCustomPrompt="1"/>
          </p:nvPr>
        </p:nvSpPr>
        <p:spPr>
          <a:xfrm>
            <a:off x="604610"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3" name="Text Placeholder 39">
            <a:extLst>
              <a:ext uri="{FF2B5EF4-FFF2-40B4-BE49-F238E27FC236}">
                <a16:creationId xmlns:a16="http://schemas.microsoft.com/office/drawing/2014/main" id="{44EF032C-161A-4C58-B624-66488C255E1F}"/>
              </a:ext>
            </a:extLst>
          </p:cNvPr>
          <p:cNvSpPr>
            <a:spLocks noGrp="1"/>
          </p:cNvSpPr>
          <p:nvPr>
            <p:ph type="body" sz="quarter" idx="24" hasCustomPrompt="1"/>
          </p:nvPr>
        </p:nvSpPr>
        <p:spPr>
          <a:xfrm>
            <a:off x="604610"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7" name="Text Placeholder 39">
            <a:extLst>
              <a:ext uri="{FF2B5EF4-FFF2-40B4-BE49-F238E27FC236}">
                <a16:creationId xmlns:a16="http://schemas.microsoft.com/office/drawing/2014/main" id="{ACF86334-F4A8-4CCD-944F-524700CD8386}"/>
              </a:ext>
            </a:extLst>
          </p:cNvPr>
          <p:cNvSpPr>
            <a:spLocks noGrp="1"/>
          </p:cNvSpPr>
          <p:nvPr>
            <p:ph type="body" sz="quarter" idx="25" hasCustomPrompt="1"/>
          </p:nvPr>
        </p:nvSpPr>
        <p:spPr>
          <a:xfrm>
            <a:off x="3549235"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38" name="Text Placeholder 39">
            <a:extLst>
              <a:ext uri="{FF2B5EF4-FFF2-40B4-BE49-F238E27FC236}">
                <a16:creationId xmlns:a16="http://schemas.microsoft.com/office/drawing/2014/main" id="{135B4AC9-821C-4D70-8A4A-1992394DE432}"/>
              </a:ext>
            </a:extLst>
          </p:cNvPr>
          <p:cNvSpPr>
            <a:spLocks noGrp="1"/>
          </p:cNvSpPr>
          <p:nvPr>
            <p:ph type="body" sz="quarter" idx="26" hasCustomPrompt="1"/>
          </p:nvPr>
        </p:nvSpPr>
        <p:spPr>
          <a:xfrm>
            <a:off x="3549235"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0" name="Text Placeholder 39">
            <a:extLst>
              <a:ext uri="{FF2B5EF4-FFF2-40B4-BE49-F238E27FC236}">
                <a16:creationId xmlns:a16="http://schemas.microsoft.com/office/drawing/2014/main" id="{D2CF516C-7598-43D3-95E9-5633F8F4469B}"/>
              </a:ext>
            </a:extLst>
          </p:cNvPr>
          <p:cNvSpPr>
            <a:spLocks noGrp="1"/>
          </p:cNvSpPr>
          <p:nvPr>
            <p:ph type="body" sz="quarter" idx="27" hasCustomPrompt="1"/>
          </p:nvPr>
        </p:nvSpPr>
        <p:spPr>
          <a:xfrm>
            <a:off x="6493859"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1" name="Text Placeholder 39">
            <a:extLst>
              <a:ext uri="{FF2B5EF4-FFF2-40B4-BE49-F238E27FC236}">
                <a16:creationId xmlns:a16="http://schemas.microsoft.com/office/drawing/2014/main" id="{12A6084C-5383-4EFC-8D49-33C5B61E6492}"/>
              </a:ext>
            </a:extLst>
          </p:cNvPr>
          <p:cNvSpPr>
            <a:spLocks noGrp="1"/>
          </p:cNvSpPr>
          <p:nvPr>
            <p:ph type="body" sz="quarter" idx="28" hasCustomPrompt="1"/>
          </p:nvPr>
        </p:nvSpPr>
        <p:spPr>
          <a:xfrm>
            <a:off x="6493859"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2" name="Text Placeholder 39">
            <a:extLst>
              <a:ext uri="{FF2B5EF4-FFF2-40B4-BE49-F238E27FC236}">
                <a16:creationId xmlns:a16="http://schemas.microsoft.com/office/drawing/2014/main" id="{EFC5493B-D3CF-41B9-A996-7FBE932504B8}"/>
              </a:ext>
            </a:extLst>
          </p:cNvPr>
          <p:cNvSpPr>
            <a:spLocks noGrp="1"/>
          </p:cNvSpPr>
          <p:nvPr>
            <p:ph type="body" sz="quarter" idx="29" hasCustomPrompt="1"/>
          </p:nvPr>
        </p:nvSpPr>
        <p:spPr>
          <a:xfrm>
            <a:off x="9438486" y="4123880"/>
            <a:ext cx="2220341" cy="666781"/>
          </a:xfrm>
        </p:spPr>
        <p:txBody>
          <a:bodyPr anchor="t">
            <a:noAutofit/>
          </a:bodyPr>
          <a:lstStyle>
            <a:lvl1pPr marL="0" indent="0" algn="ctr">
              <a:buNone/>
              <a:defRPr sz="2000" b="1">
                <a:solidFill>
                  <a:schemeClr val="bg1"/>
                </a:solidFill>
                <a:latin typeface="+mj-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
        <p:nvSpPr>
          <p:cNvPr id="44" name="Text Placeholder 39">
            <a:extLst>
              <a:ext uri="{FF2B5EF4-FFF2-40B4-BE49-F238E27FC236}">
                <a16:creationId xmlns:a16="http://schemas.microsoft.com/office/drawing/2014/main" id="{33A98F60-C169-44C1-9654-2239C9C1F29A}"/>
              </a:ext>
            </a:extLst>
          </p:cNvPr>
          <p:cNvSpPr>
            <a:spLocks noGrp="1"/>
          </p:cNvSpPr>
          <p:nvPr>
            <p:ph type="body" sz="quarter" idx="30" hasCustomPrompt="1"/>
          </p:nvPr>
        </p:nvSpPr>
        <p:spPr>
          <a:xfrm>
            <a:off x="9438486" y="4879254"/>
            <a:ext cx="2220341" cy="666781"/>
          </a:xfrm>
        </p:spPr>
        <p:txBody>
          <a:bodyPr anchor="t">
            <a:noAutofit/>
          </a:bodyPr>
          <a:lstStyle>
            <a:lvl1pPr marL="0" indent="0" algn="ctr">
              <a:buNone/>
              <a:defRPr sz="1600" b="0">
                <a:solidFill>
                  <a:schemeClr val="bg1"/>
                </a:solidFill>
                <a:latin typeface="+mn-lt"/>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en-US" dirty="0"/>
              <a:t>Add your text here</a:t>
            </a:r>
          </a:p>
        </p:txBody>
      </p:sp>
    </p:spTree>
    <p:extLst>
      <p:ext uri="{BB962C8B-B14F-4D97-AF65-F5344CB8AC3E}">
        <p14:creationId xmlns:p14="http://schemas.microsoft.com/office/powerpoint/2010/main" val="5653828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4900613" y="1233488"/>
            <a:ext cx="6991350" cy="4967287"/>
          </a:xfrm>
        </p:spPr>
        <p:txBody>
          <a:bodyPr>
            <a:normAutofit/>
          </a:bodyPr>
          <a:lstStyle>
            <a:lvl1pPr marL="0" indent="0" algn="ctr">
              <a:buNone/>
              <a:defRPr sz="2000"/>
            </a:lvl1pPr>
          </a:lstStyle>
          <a:p>
            <a:r>
              <a:rPr lang="en-US"/>
              <a:t>Click icon to add chart</a:t>
            </a:r>
            <a:endParaRPr lang="en-US" dirty="0"/>
          </a:p>
        </p:txBody>
      </p:sp>
      <p:sp>
        <p:nvSpPr>
          <p:cNvPr id="25" name="Rectangle 24">
            <a:extLst>
              <a:ext uri="{FF2B5EF4-FFF2-40B4-BE49-F238E27FC236}">
                <a16:creationId xmlns:a16="http://schemas.microsoft.com/office/drawing/2014/main" id="{D928258E-48B5-471F-BC61-B45FB2CA51BA}"/>
              </a:ext>
            </a:extLst>
          </p:cNvPr>
          <p:cNvSpPr/>
          <p:nvPr userDrawn="1"/>
        </p:nvSpPr>
        <p:spPr>
          <a:xfrm>
            <a:off x="371474" y="1233488"/>
            <a:ext cx="4419187" cy="4967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9867FAC3-5109-4D5D-8105-FC48313396C4}"/>
              </a:ext>
            </a:extLst>
          </p:cNvPr>
          <p:cNvSpPr>
            <a:spLocks noGrp="1"/>
          </p:cNvSpPr>
          <p:nvPr>
            <p:ph type="body" sz="quarter" idx="14"/>
          </p:nvPr>
        </p:nvSpPr>
        <p:spPr>
          <a:xfrm>
            <a:off x="546100" y="1450975"/>
            <a:ext cx="4065588" cy="4552950"/>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96796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11520488" cy="4967287"/>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25895297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71475" y="1233488"/>
            <a:ext cx="7450621" cy="4967287"/>
          </a:xfrm>
        </p:spPr>
        <p:txBody>
          <a:bodyPr>
            <a:normAutofit/>
          </a:bodyPr>
          <a:lstStyle>
            <a:lvl1pPr marL="0" indent="0" algn="ctr">
              <a:buNone/>
              <a:defRPr sz="2000"/>
            </a:lvl1pPr>
          </a:lstStyle>
          <a:p>
            <a:r>
              <a:rPr lang="en-US"/>
              <a:t>Click icon to add chart</a:t>
            </a:r>
            <a:endParaRPr lang="en-US" dirty="0"/>
          </a:p>
        </p:txBody>
      </p:sp>
      <p:sp>
        <p:nvSpPr>
          <p:cNvPr id="5" name="Picture Placeholder 4">
            <a:extLst>
              <a:ext uri="{FF2B5EF4-FFF2-40B4-BE49-F238E27FC236}">
                <a16:creationId xmlns:a16="http://schemas.microsoft.com/office/drawing/2014/main" id="{F1D1D3DC-359F-47D3-A498-6E5DEF615BD3}"/>
              </a:ext>
            </a:extLst>
          </p:cNvPr>
          <p:cNvSpPr>
            <a:spLocks noGrp="1"/>
          </p:cNvSpPr>
          <p:nvPr>
            <p:ph type="pic" sz="quarter" idx="14"/>
          </p:nvPr>
        </p:nvSpPr>
        <p:spPr>
          <a:xfrm>
            <a:off x="7940675" y="1233488"/>
            <a:ext cx="3951288" cy="4967287"/>
          </a:xfrm>
        </p:spPr>
        <p:txBody>
          <a:bodyPr>
            <a:normAutofit/>
          </a:bodyPr>
          <a:lstStyle>
            <a:lvl1pPr marL="0" indent="0" algn="ctr">
              <a:buNone/>
              <a:defRPr sz="2000"/>
            </a:lvl1pPr>
          </a:lstStyle>
          <a:p>
            <a:r>
              <a:rPr lang="en-US"/>
              <a:t>Click icon to add picture</a:t>
            </a:r>
            <a:endParaRPr lang="en-US" dirty="0"/>
          </a:p>
        </p:txBody>
      </p:sp>
    </p:spTree>
    <p:extLst>
      <p:ext uri="{BB962C8B-B14F-4D97-AF65-F5344CB8AC3E}">
        <p14:creationId xmlns:p14="http://schemas.microsoft.com/office/powerpoint/2010/main" val="384059300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381415" y="1233488"/>
            <a:ext cx="5512490" cy="4967287"/>
          </a:xfrm>
        </p:spPr>
        <p:txBody>
          <a:bodyPr>
            <a:normAutofit/>
          </a:bodyPr>
          <a:lstStyle>
            <a:lvl1pPr marL="0" indent="0" algn="ctr">
              <a:buNone/>
              <a:defRPr sz="2000"/>
            </a:lvl1pPr>
          </a:lstStyle>
          <a:p>
            <a:r>
              <a:rPr lang="en-US"/>
              <a:t>Click icon to add chart</a:t>
            </a:r>
            <a:endParaRPr lang="en-US" dirty="0"/>
          </a:p>
        </p:txBody>
      </p:sp>
      <p:sp>
        <p:nvSpPr>
          <p:cNvPr id="7" name="Chart Placeholder 3">
            <a:extLst>
              <a:ext uri="{FF2B5EF4-FFF2-40B4-BE49-F238E27FC236}">
                <a16:creationId xmlns:a16="http://schemas.microsoft.com/office/drawing/2014/main" id="{6750280A-6976-42F9-B984-8601DD1972DC}"/>
              </a:ext>
            </a:extLst>
          </p:cNvPr>
          <p:cNvSpPr>
            <a:spLocks noGrp="1"/>
          </p:cNvSpPr>
          <p:nvPr>
            <p:ph type="chart" sz="quarter" idx="14"/>
          </p:nvPr>
        </p:nvSpPr>
        <p:spPr>
          <a:xfrm>
            <a:off x="6379473" y="1233488"/>
            <a:ext cx="5512490" cy="4967287"/>
          </a:xfrm>
        </p:spPr>
        <p:txBody>
          <a:bodyPr>
            <a:normAutofit/>
          </a:bodyPr>
          <a:lstStyle>
            <a:lvl1pPr marL="0" indent="0" algn="ctr">
              <a:buNone/>
              <a:defRPr sz="2000"/>
            </a:lvl1pPr>
          </a:lstStyle>
          <a:p>
            <a:r>
              <a:rPr lang="en-US"/>
              <a:t>Click icon to add chart</a:t>
            </a:r>
            <a:endParaRPr lang="en-US" dirty="0"/>
          </a:p>
        </p:txBody>
      </p:sp>
      <p:cxnSp>
        <p:nvCxnSpPr>
          <p:cNvPr id="6" name="Straight Connector 5">
            <a:extLst>
              <a:ext uri="{FF2B5EF4-FFF2-40B4-BE49-F238E27FC236}">
                <a16:creationId xmlns:a16="http://schemas.microsoft.com/office/drawing/2014/main" id="{5E63221D-DF23-4F80-AB42-A74C1B1CB425}"/>
              </a:ext>
            </a:extLst>
          </p:cNvPr>
          <p:cNvCxnSpPr/>
          <p:nvPr userDrawn="1"/>
        </p:nvCxnSpPr>
        <p:spPr>
          <a:xfrm>
            <a:off x="6125817" y="1233488"/>
            <a:ext cx="0" cy="496728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7395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3C88-F13B-4B5F-920D-B4EFFAA592E5}"/>
              </a:ext>
            </a:extLst>
          </p:cNvPr>
          <p:cNvSpPr>
            <a:spLocks noGrp="1"/>
          </p:cNvSpPr>
          <p:nvPr>
            <p:ph type="title"/>
          </p:nvPr>
        </p:nvSpPr>
        <p:spPr>
          <a:xfrm>
            <a:off x="371475" y="260351"/>
            <a:ext cx="11520488" cy="758824"/>
          </a:xfrm>
        </p:spPr>
        <p:txBody>
          <a:bodyPr/>
          <a:lstStyle/>
          <a:p>
            <a:r>
              <a:rPr lang="en-US"/>
              <a:t>Click to edit Master title style</a:t>
            </a:r>
            <a:endParaRPr lang="en-US" dirty="0"/>
          </a:p>
        </p:txBody>
      </p:sp>
      <p:sp>
        <p:nvSpPr>
          <p:cNvPr id="17" name="Slide Number Placeholder 4">
            <a:extLst>
              <a:ext uri="{FF2B5EF4-FFF2-40B4-BE49-F238E27FC236}">
                <a16:creationId xmlns:a16="http://schemas.microsoft.com/office/drawing/2014/main" id="{76336E3A-55EE-4423-B1AA-7489CA988813}"/>
              </a:ext>
            </a:extLst>
          </p:cNvPr>
          <p:cNvSpPr>
            <a:spLocks noGrp="1"/>
          </p:cNvSpPr>
          <p:nvPr>
            <p:ph type="sldNum" sz="quarter" idx="12"/>
          </p:nvPr>
        </p:nvSpPr>
        <p:spPr>
          <a:xfrm>
            <a:off x="11518900" y="6581978"/>
            <a:ext cx="373062" cy="206104"/>
          </a:xfrm>
        </p:spPr>
        <p:txBody>
          <a:bodyPr/>
          <a:lstStyle/>
          <a:p>
            <a:fld id="{03DC2DEF-D2FE-4B45-ABA4-9F153FD1C98A}" type="slidenum">
              <a:rPr lang="en-US" smtClean="0"/>
              <a:t>‹#›</a:t>
            </a:fld>
            <a:endParaRPr lang="en-US" dirty="0"/>
          </a:p>
        </p:txBody>
      </p:sp>
      <p:cxnSp>
        <p:nvCxnSpPr>
          <p:cNvPr id="24" name="Straight Connector 23">
            <a:extLst>
              <a:ext uri="{FF2B5EF4-FFF2-40B4-BE49-F238E27FC236}">
                <a16:creationId xmlns:a16="http://schemas.microsoft.com/office/drawing/2014/main" id="{0C61EA57-B8EA-4589-A9DD-E25F300D5AFD}"/>
              </a:ext>
            </a:extLst>
          </p:cNvPr>
          <p:cNvCxnSpPr/>
          <p:nvPr userDrawn="1"/>
        </p:nvCxnSpPr>
        <p:spPr>
          <a:xfrm>
            <a:off x="4790661" y="6917634"/>
            <a:ext cx="19182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Chart Placeholder 3">
            <a:extLst>
              <a:ext uri="{FF2B5EF4-FFF2-40B4-BE49-F238E27FC236}">
                <a16:creationId xmlns:a16="http://schemas.microsoft.com/office/drawing/2014/main" id="{56084AEC-DB39-4367-A213-BB2FE4AD38BE}"/>
              </a:ext>
            </a:extLst>
          </p:cNvPr>
          <p:cNvSpPr>
            <a:spLocks noGrp="1"/>
          </p:cNvSpPr>
          <p:nvPr>
            <p:ph type="chart" sz="quarter" idx="13"/>
          </p:nvPr>
        </p:nvSpPr>
        <p:spPr>
          <a:xfrm>
            <a:off x="510622" y="1362696"/>
            <a:ext cx="5552246" cy="2294899"/>
          </a:xfrm>
        </p:spPr>
        <p:txBody>
          <a:bodyPr>
            <a:normAutofit/>
          </a:bodyPr>
          <a:lstStyle>
            <a:lvl1pPr marL="0" indent="0" algn="ctr">
              <a:buNone/>
              <a:defRPr sz="2000"/>
            </a:lvl1pPr>
          </a:lstStyle>
          <a:p>
            <a:r>
              <a:rPr lang="en-US"/>
              <a:t>Click icon to add chart</a:t>
            </a:r>
            <a:endParaRPr lang="en-US" dirty="0"/>
          </a:p>
        </p:txBody>
      </p:sp>
      <p:sp>
        <p:nvSpPr>
          <p:cNvPr id="9" name="Chart Placeholder 3">
            <a:extLst>
              <a:ext uri="{FF2B5EF4-FFF2-40B4-BE49-F238E27FC236}">
                <a16:creationId xmlns:a16="http://schemas.microsoft.com/office/drawing/2014/main" id="{3CC4F2FB-E360-40E2-BDA5-455EB243C216}"/>
              </a:ext>
            </a:extLst>
          </p:cNvPr>
          <p:cNvSpPr>
            <a:spLocks noGrp="1"/>
          </p:cNvSpPr>
          <p:nvPr>
            <p:ph type="chart" sz="quarter" idx="14"/>
          </p:nvPr>
        </p:nvSpPr>
        <p:spPr>
          <a:xfrm>
            <a:off x="500682" y="3781218"/>
            <a:ext cx="5552246" cy="2294899"/>
          </a:xfrm>
        </p:spPr>
        <p:txBody>
          <a:bodyPr>
            <a:normAutofit/>
          </a:bodyPr>
          <a:lstStyle>
            <a:lvl1pPr marL="0" indent="0" algn="ctr">
              <a:buNone/>
              <a:defRPr sz="2000"/>
            </a:lvl1pPr>
          </a:lstStyle>
          <a:p>
            <a:r>
              <a:rPr lang="en-US"/>
              <a:t>Click icon to add chart</a:t>
            </a:r>
            <a:endParaRPr lang="en-US" dirty="0"/>
          </a:p>
        </p:txBody>
      </p:sp>
      <p:sp>
        <p:nvSpPr>
          <p:cNvPr id="10" name="Chart Placeholder 3">
            <a:extLst>
              <a:ext uri="{FF2B5EF4-FFF2-40B4-BE49-F238E27FC236}">
                <a16:creationId xmlns:a16="http://schemas.microsoft.com/office/drawing/2014/main" id="{6373EAFD-6648-4861-97FB-A3961B86C814}"/>
              </a:ext>
            </a:extLst>
          </p:cNvPr>
          <p:cNvSpPr>
            <a:spLocks noGrp="1"/>
          </p:cNvSpPr>
          <p:nvPr>
            <p:ph type="chart" sz="quarter" idx="15"/>
          </p:nvPr>
        </p:nvSpPr>
        <p:spPr>
          <a:xfrm>
            <a:off x="6208643" y="1367561"/>
            <a:ext cx="5552246" cy="2294899"/>
          </a:xfrm>
        </p:spPr>
        <p:txBody>
          <a:bodyPr>
            <a:normAutofit/>
          </a:bodyPr>
          <a:lstStyle>
            <a:lvl1pPr marL="0" indent="0" algn="ctr">
              <a:buNone/>
              <a:defRPr sz="2000"/>
            </a:lvl1pPr>
          </a:lstStyle>
          <a:p>
            <a:r>
              <a:rPr lang="en-US"/>
              <a:t>Click icon to add chart</a:t>
            </a:r>
            <a:endParaRPr lang="en-US" dirty="0"/>
          </a:p>
        </p:txBody>
      </p:sp>
      <p:sp>
        <p:nvSpPr>
          <p:cNvPr id="11" name="Chart Placeholder 3">
            <a:extLst>
              <a:ext uri="{FF2B5EF4-FFF2-40B4-BE49-F238E27FC236}">
                <a16:creationId xmlns:a16="http://schemas.microsoft.com/office/drawing/2014/main" id="{CF0E102C-57E1-46ED-BE41-21C356F42BAD}"/>
              </a:ext>
            </a:extLst>
          </p:cNvPr>
          <p:cNvSpPr>
            <a:spLocks noGrp="1"/>
          </p:cNvSpPr>
          <p:nvPr>
            <p:ph type="chart" sz="quarter" idx="16"/>
          </p:nvPr>
        </p:nvSpPr>
        <p:spPr>
          <a:xfrm>
            <a:off x="6198703" y="3786083"/>
            <a:ext cx="5552246" cy="2294899"/>
          </a:xfrm>
        </p:spPr>
        <p:txBody>
          <a:bodyPr>
            <a:normAutofit/>
          </a:bodyPr>
          <a:lstStyle>
            <a:lvl1pPr marL="0" indent="0" algn="ctr">
              <a:buNone/>
              <a:defRPr sz="2000"/>
            </a:lvl1pPr>
          </a:lstStyle>
          <a:p>
            <a:r>
              <a:rPr lang="en-US"/>
              <a:t>Click icon to add chart</a:t>
            </a:r>
            <a:endParaRPr lang="en-US" dirty="0"/>
          </a:p>
        </p:txBody>
      </p:sp>
    </p:spTree>
    <p:extLst>
      <p:ext uri="{BB962C8B-B14F-4D97-AF65-F5344CB8AC3E}">
        <p14:creationId xmlns:p14="http://schemas.microsoft.com/office/powerpoint/2010/main" val="102084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517DDCC-4521-4225-8F36-D4B39128409A}"/>
              </a:ext>
            </a:extLst>
          </p:cNvPr>
          <p:cNvSpPr/>
          <p:nvPr userDrawn="1"/>
        </p:nvSpPr>
        <p:spPr>
          <a:xfrm>
            <a:off x="8991600" y="3965574"/>
            <a:ext cx="3200400" cy="289242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6570C8-2343-4B74-AF97-DC7CE5D92865}"/>
              </a:ext>
            </a:extLst>
          </p:cNvPr>
          <p:cNvSpPr/>
          <p:nvPr userDrawn="1"/>
        </p:nvSpPr>
        <p:spPr>
          <a:xfrm>
            <a:off x="0" y="0"/>
            <a:ext cx="3200400" cy="289242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userDrawn="1">
            <p:ph type="pic" sz="quarter" idx="10"/>
          </p:nvPr>
        </p:nvSpPr>
        <p:spPr>
          <a:xfrm>
            <a:off x="371476" y="278606"/>
            <a:ext cx="11520487" cy="3150394"/>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14" name="Rectangle 13">
            <a:extLst>
              <a:ext uri="{FF2B5EF4-FFF2-40B4-BE49-F238E27FC236}">
                <a16:creationId xmlns:a16="http://schemas.microsoft.com/office/drawing/2014/main" id="{40B27536-7968-45BB-9FA8-DF1A47A47827}"/>
              </a:ext>
            </a:extLst>
          </p:cNvPr>
          <p:cNvSpPr/>
          <p:nvPr userDrawn="1"/>
        </p:nvSpPr>
        <p:spPr>
          <a:xfrm>
            <a:off x="371476" y="3429000"/>
            <a:ext cx="11520487" cy="2771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userDrawn="1">
            <p:ph type="ctrTitle"/>
          </p:nvPr>
        </p:nvSpPr>
        <p:spPr>
          <a:xfrm>
            <a:off x="1510507" y="3886201"/>
            <a:ext cx="9242424" cy="1104900"/>
          </a:xfrm>
        </p:spPr>
        <p:txBody>
          <a:bodyPr anchor="ctr">
            <a:normAutofit/>
          </a:bodyPr>
          <a:lstStyle>
            <a:lvl1pPr algn="ctr">
              <a:defRPr sz="5400">
                <a:solidFill>
                  <a:schemeClr val="accent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951C9A4-8764-4CB3-AC26-C957C0E84BCD}"/>
              </a:ext>
            </a:extLst>
          </p:cNvPr>
          <p:cNvSpPr>
            <a:spLocks noGrp="1"/>
          </p:cNvSpPr>
          <p:nvPr userDrawn="1">
            <p:ph type="subTitle" idx="1"/>
          </p:nvPr>
        </p:nvSpPr>
        <p:spPr>
          <a:xfrm>
            <a:off x="1510507" y="5130801"/>
            <a:ext cx="9242424" cy="533400"/>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928379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607FB0-0FB2-41FD-B334-74C7B05B8CE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2D02598E-521E-41CD-B068-134834CFF4FF}"/>
              </a:ext>
            </a:extLst>
          </p:cNvPr>
          <p:cNvSpPr>
            <a:spLocks noGrp="1"/>
          </p:cNvSpPr>
          <p:nvPr>
            <p:ph type="pic" sz="quarter" idx="10"/>
          </p:nvPr>
        </p:nvSpPr>
        <p:spPr>
          <a:xfrm>
            <a:off x="0" y="0"/>
            <a:ext cx="12192000" cy="6857999"/>
          </a:xfrm>
          <a:solidFill>
            <a:schemeClr val="bg1">
              <a:lumMod val="95000"/>
            </a:schemeClr>
          </a:solidFill>
        </p:spPr>
        <p:txBody>
          <a:bodyPr>
            <a:normAutofit/>
          </a:bodyPr>
          <a:lstStyle>
            <a:lvl1pPr marL="0" indent="0" algn="ctr">
              <a:buNone/>
              <a:defRPr sz="1800"/>
            </a:lvl1pPr>
          </a:lstStyle>
          <a:p>
            <a:r>
              <a:rPr lang="en-US"/>
              <a:t>Click icon to add picture</a:t>
            </a:r>
            <a:endParaRPr lang="en-US" dirty="0"/>
          </a:p>
        </p:txBody>
      </p:sp>
      <p:sp>
        <p:nvSpPr>
          <p:cNvPr id="2" name="Title 1">
            <a:extLst>
              <a:ext uri="{FF2B5EF4-FFF2-40B4-BE49-F238E27FC236}">
                <a16:creationId xmlns:a16="http://schemas.microsoft.com/office/drawing/2014/main" id="{4E8B51C6-9166-4F67-995A-396809E6533C}"/>
              </a:ext>
            </a:extLst>
          </p:cNvPr>
          <p:cNvSpPr>
            <a:spLocks noGrp="1"/>
          </p:cNvSpPr>
          <p:nvPr>
            <p:ph type="ctrTitle" hasCustomPrompt="1"/>
          </p:nvPr>
        </p:nvSpPr>
        <p:spPr>
          <a:xfrm>
            <a:off x="1727201" y="2337595"/>
            <a:ext cx="8737600" cy="2182811"/>
          </a:xfrm>
        </p:spPr>
        <p:txBody>
          <a:bodyPr anchor="ctr">
            <a:normAutofit/>
          </a:bodyPr>
          <a:lstStyle>
            <a:lvl1pPr algn="ctr">
              <a:defRPr sz="11500">
                <a:solidFill>
                  <a:schemeClr val="tx1"/>
                </a:solidFill>
              </a:defRPr>
            </a:lvl1pPr>
          </a:lstStyle>
          <a:p>
            <a:r>
              <a:rPr lang="en-US" dirty="0"/>
              <a:t>Thank You</a:t>
            </a:r>
          </a:p>
        </p:txBody>
      </p:sp>
    </p:spTree>
    <p:extLst>
      <p:ext uri="{BB962C8B-B14F-4D97-AF65-F5344CB8AC3E}">
        <p14:creationId xmlns:p14="http://schemas.microsoft.com/office/powerpoint/2010/main" val="275753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C3DD3-9184-4434-93FC-DDB3E5B532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302458-F7EC-4A75-A897-E73CF8028E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D31584-D229-4F6C-BA8E-36782FDA8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382B7AE8-665C-4FF6-B292-B525984D93C4}"/>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3903189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ACFC-0D65-4857-AAEE-904747F38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94C5E-E06C-488C-AC82-331C53B94F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4EC8C27-FA57-408C-8D6B-844D81BC83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a:extLst>
              <a:ext uri="{FF2B5EF4-FFF2-40B4-BE49-F238E27FC236}">
                <a16:creationId xmlns:a16="http://schemas.microsoft.com/office/drawing/2014/main" id="{E468A18F-96D4-4F1F-BF6B-EDFACBF8D67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1803416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Tree>
    <p:extLst>
      <p:ext uri="{BB962C8B-B14F-4D97-AF65-F5344CB8AC3E}">
        <p14:creationId xmlns:p14="http://schemas.microsoft.com/office/powerpoint/2010/main" val="8497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9C071DB-1B6B-4FC3-A099-12F35734D22D}"/>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768407-2D97-4F4F-8CB8-4D3668680B64}"/>
              </a:ext>
            </a:extLst>
          </p:cNvPr>
          <p:cNvSpPr/>
          <p:nvPr userDrawn="1"/>
        </p:nvSpPr>
        <p:spPr>
          <a:xfrm>
            <a:off x="371475" y="1460501"/>
            <a:ext cx="5724525" cy="47402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1244600" y="260351"/>
            <a:ext cx="9702800" cy="973137"/>
          </a:xfrm>
        </p:spPr>
        <p:txBody>
          <a:bodyPr>
            <a:normAutofit/>
          </a:bodyPr>
          <a:lstStyle>
            <a:lvl1pPr algn="ct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546100" y="1638299"/>
            <a:ext cx="5346700" cy="4381501"/>
          </a:xfrm>
        </p:spPr>
        <p:txBody>
          <a:bodyPr>
            <a:normAutofit/>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7" name="Picture Placeholder 6">
            <a:extLst>
              <a:ext uri="{FF2B5EF4-FFF2-40B4-BE49-F238E27FC236}">
                <a16:creationId xmlns:a16="http://schemas.microsoft.com/office/drawing/2014/main" id="{6D4AFEBD-46AA-4A09-AD19-CDD123811A47}"/>
              </a:ext>
            </a:extLst>
          </p:cNvPr>
          <p:cNvSpPr>
            <a:spLocks noGrp="1"/>
          </p:cNvSpPr>
          <p:nvPr>
            <p:ph type="pic" sz="quarter" idx="13"/>
          </p:nvPr>
        </p:nvSpPr>
        <p:spPr>
          <a:xfrm>
            <a:off x="6096000" y="1460501"/>
            <a:ext cx="5795963" cy="4740274"/>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Tree>
    <p:extLst>
      <p:ext uri="{BB962C8B-B14F-4D97-AF65-F5344CB8AC3E}">
        <p14:creationId xmlns:p14="http://schemas.microsoft.com/office/powerpoint/2010/main" val="337717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260351"/>
            <a:ext cx="5495926" cy="2138362"/>
          </a:xfrm>
        </p:spPr>
        <p:txBody>
          <a:bodyPr anchor="b">
            <a:noAutofit/>
          </a:bodyPr>
          <a:lstStyle>
            <a:lvl1pPr>
              <a:defRPr sz="5400"/>
            </a:lvl1pPr>
          </a:lstStyle>
          <a:p>
            <a:r>
              <a:rPr lang="en-US" noProof="0"/>
              <a:t>Click to edit Master title style</a:t>
            </a:r>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2603500"/>
            <a:ext cx="5495926" cy="3573463"/>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noProof="0" smtClean="0"/>
              <a:t>‹#›</a:t>
            </a:fld>
            <a:endParaRPr lang="en-US" noProof="0" dirty="0"/>
          </a:p>
        </p:txBody>
      </p:sp>
      <p:sp>
        <p:nvSpPr>
          <p:cNvPr id="5" name="Picture Placeholder 1">
            <a:extLst>
              <a:ext uri="{FF2B5EF4-FFF2-40B4-BE49-F238E27FC236}">
                <a16:creationId xmlns:a16="http://schemas.microsoft.com/office/drawing/2014/main" id="{08C777B1-9A90-4B1E-A6AE-9339286077EB}"/>
              </a:ext>
            </a:extLst>
          </p:cNvPr>
          <p:cNvSpPr>
            <a:spLocks noGrp="1"/>
          </p:cNvSpPr>
          <p:nvPr>
            <p:ph type="pic" sz="quarter" idx="10" hasCustomPrompt="1"/>
          </p:nvPr>
        </p:nvSpPr>
        <p:spPr>
          <a:xfrm>
            <a:off x="9191224" y="637283"/>
            <a:ext cx="2692800" cy="278254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7" name="Picture Placeholder 2">
            <a:extLst>
              <a:ext uri="{FF2B5EF4-FFF2-40B4-BE49-F238E27FC236}">
                <a16:creationId xmlns:a16="http://schemas.microsoft.com/office/drawing/2014/main" id="{0FEA994A-8056-4F3D-9365-B6A362A93EE3}"/>
              </a:ext>
            </a:extLst>
          </p:cNvPr>
          <p:cNvSpPr>
            <a:spLocks noGrp="1"/>
          </p:cNvSpPr>
          <p:nvPr>
            <p:ph type="pic" sz="quarter" idx="11" hasCustomPrompt="1"/>
          </p:nvPr>
        </p:nvSpPr>
        <p:spPr>
          <a:xfrm>
            <a:off x="6498424" y="3430043"/>
            <a:ext cx="2692800" cy="2772320"/>
          </a:xfrm>
          <a:custGeom>
            <a:avLst/>
            <a:gdLst>
              <a:gd name="connsiteX0" fmla="*/ 0 w 2692800"/>
              <a:gd name="connsiteY0" fmla="*/ 0 h 2693640"/>
              <a:gd name="connsiteX1" fmla="*/ 2692800 w 2692800"/>
              <a:gd name="connsiteY1" fmla="*/ 0 h 2693640"/>
              <a:gd name="connsiteX2" fmla="*/ 2692800 w 2692800"/>
              <a:gd name="connsiteY2" fmla="*/ 2693640 h 2693640"/>
              <a:gd name="connsiteX3" fmla="*/ 0 w 2692800"/>
              <a:gd name="connsiteY3" fmla="*/ 2693640 h 2693640"/>
            </a:gdLst>
            <a:ahLst/>
            <a:cxnLst>
              <a:cxn ang="0">
                <a:pos x="connsiteX0" y="connsiteY0"/>
              </a:cxn>
              <a:cxn ang="0">
                <a:pos x="connsiteX1" y="connsiteY1"/>
              </a:cxn>
              <a:cxn ang="0">
                <a:pos x="connsiteX2" y="connsiteY2"/>
              </a:cxn>
              <a:cxn ang="0">
                <a:pos x="connsiteX3" y="connsiteY3"/>
              </a:cxn>
            </a:cxnLst>
            <a:rect l="l" t="t" r="r" b="b"/>
            <a:pathLst>
              <a:path w="2692800" h="2693640">
                <a:moveTo>
                  <a:pt x="0" y="0"/>
                </a:moveTo>
                <a:lnTo>
                  <a:pt x="2692800" y="0"/>
                </a:lnTo>
                <a:lnTo>
                  <a:pt x="2692800" y="2693640"/>
                </a:lnTo>
                <a:lnTo>
                  <a:pt x="0" y="2693640"/>
                </a:lnTo>
                <a:close/>
              </a:path>
            </a:pathLst>
          </a:custGeom>
          <a:solidFill>
            <a:schemeClr val="bg1">
              <a:lumMod val="95000"/>
            </a:schemeClr>
          </a:solidFill>
        </p:spPr>
        <p:txBody>
          <a:bodyPr vert="horz" lIns="91440" tIns="45720" rIns="91440" bIns="45720" rtlCol="0">
            <a:normAutofit/>
          </a:bodyPr>
          <a:lstStyle>
            <a:lvl1pPr>
              <a:defRPr lang="en-ID" sz="1800" dirty="0"/>
            </a:lvl1pPr>
          </a:lstStyle>
          <a:p>
            <a:pPr marL="0" lvl="0" indent="0" algn="ctr">
              <a:buNone/>
            </a:pPr>
            <a:r>
              <a:rPr lang="en-US" noProof="0" dirty="0"/>
              <a:t>Add Image Here</a:t>
            </a:r>
          </a:p>
        </p:txBody>
      </p:sp>
      <p:sp>
        <p:nvSpPr>
          <p:cNvPr id="9" name="Rectangle 8">
            <a:extLst>
              <a:ext uri="{FF2B5EF4-FFF2-40B4-BE49-F238E27FC236}">
                <a16:creationId xmlns:a16="http://schemas.microsoft.com/office/drawing/2014/main" id="{E429E334-587D-4420-9285-C2A5F494582B}"/>
              </a:ext>
            </a:extLst>
          </p:cNvPr>
          <p:cNvSpPr/>
          <p:nvPr userDrawn="1"/>
        </p:nvSpPr>
        <p:spPr>
          <a:xfrm>
            <a:off x="9289522" y="3527226"/>
            <a:ext cx="1248102" cy="12481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F7BD4601-EF26-4D7C-8CB6-95488F17575B}"/>
              </a:ext>
            </a:extLst>
          </p:cNvPr>
          <p:cNvSpPr/>
          <p:nvPr userDrawn="1"/>
        </p:nvSpPr>
        <p:spPr>
          <a:xfrm>
            <a:off x="8621786" y="2848323"/>
            <a:ext cx="496540" cy="496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Rectangle 10">
            <a:extLst>
              <a:ext uri="{FF2B5EF4-FFF2-40B4-BE49-F238E27FC236}">
                <a16:creationId xmlns:a16="http://schemas.microsoft.com/office/drawing/2014/main" id="{91949C41-2679-4E9D-A28C-F0C979F5702B}"/>
              </a:ext>
            </a:extLst>
          </p:cNvPr>
          <p:cNvSpPr/>
          <p:nvPr userDrawn="1"/>
        </p:nvSpPr>
        <p:spPr>
          <a:xfrm>
            <a:off x="8870898" y="2508125"/>
            <a:ext cx="247428" cy="2474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Rectangle 11">
            <a:extLst>
              <a:ext uri="{FF2B5EF4-FFF2-40B4-BE49-F238E27FC236}">
                <a16:creationId xmlns:a16="http://schemas.microsoft.com/office/drawing/2014/main" id="{3454B05D-55FD-4118-B899-4095FF50870D}"/>
              </a:ext>
            </a:extLst>
          </p:cNvPr>
          <p:cNvSpPr/>
          <p:nvPr userDrawn="1"/>
        </p:nvSpPr>
        <p:spPr>
          <a:xfrm>
            <a:off x="0" y="933450"/>
            <a:ext cx="300037" cy="1465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4053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4C5F727-FA73-47F4-8647-79441AA996E3}"/>
              </a:ext>
            </a:extLst>
          </p:cNvPr>
          <p:cNvSpPr/>
          <p:nvPr userDrawn="1"/>
        </p:nvSpPr>
        <p:spPr>
          <a:xfrm>
            <a:off x="0" y="0"/>
            <a:ext cx="12192000" cy="638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4FD2F3-3119-48E2-B464-A93E23C5A607}"/>
              </a:ext>
            </a:extLst>
          </p:cNvPr>
          <p:cNvSpPr>
            <a:spLocks noGrp="1"/>
          </p:cNvSpPr>
          <p:nvPr>
            <p:ph type="title"/>
          </p:nvPr>
        </p:nvSpPr>
        <p:spPr>
          <a:xfrm>
            <a:off x="371476" y="1016000"/>
            <a:ext cx="3997324" cy="2501899"/>
          </a:xfrm>
        </p:spPr>
        <p:txBody>
          <a:bodyPr anchor="b">
            <a:noAutofit/>
          </a:bodyPr>
          <a:lstStyle>
            <a:lvl1pPr>
              <a:defRPr sz="5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E87C6E-3441-429B-A81D-87F8344C068B}"/>
              </a:ext>
            </a:extLst>
          </p:cNvPr>
          <p:cNvSpPr>
            <a:spLocks noGrp="1"/>
          </p:cNvSpPr>
          <p:nvPr>
            <p:ph idx="1"/>
          </p:nvPr>
        </p:nvSpPr>
        <p:spPr>
          <a:xfrm>
            <a:off x="371475" y="3619500"/>
            <a:ext cx="3997325" cy="2557463"/>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FC8ECDD1-1369-42FD-BD19-6797742A154C}"/>
              </a:ext>
            </a:extLst>
          </p:cNvPr>
          <p:cNvSpPr>
            <a:spLocks noGrp="1"/>
          </p:cNvSpPr>
          <p:nvPr>
            <p:ph type="sldNum" sz="quarter" idx="12"/>
          </p:nvPr>
        </p:nvSpPr>
        <p:spPr/>
        <p:txBody>
          <a:bodyPr/>
          <a:lstStyle/>
          <a:p>
            <a:fld id="{03DC2DEF-D2FE-4B45-ABA4-9F153FD1C98A}" type="slidenum">
              <a:rPr lang="en-US" smtClean="0"/>
              <a:t>‹#›</a:t>
            </a:fld>
            <a:endParaRPr lang="en-US" dirty="0"/>
          </a:p>
        </p:txBody>
      </p:sp>
      <p:sp>
        <p:nvSpPr>
          <p:cNvPr id="13" name="Picture Placeholder 6">
            <a:extLst>
              <a:ext uri="{FF2B5EF4-FFF2-40B4-BE49-F238E27FC236}">
                <a16:creationId xmlns:a16="http://schemas.microsoft.com/office/drawing/2014/main" id="{9303FD92-1AC4-4708-B13E-C97E00210D2E}"/>
              </a:ext>
            </a:extLst>
          </p:cNvPr>
          <p:cNvSpPr>
            <a:spLocks noGrp="1"/>
          </p:cNvSpPr>
          <p:nvPr>
            <p:ph type="pic" sz="quarter" idx="13"/>
          </p:nvPr>
        </p:nvSpPr>
        <p:spPr>
          <a:xfrm>
            <a:off x="4902201" y="619125"/>
            <a:ext cx="3454400" cy="5581650"/>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4" name="Picture Placeholder 6">
            <a:extLst>
              <a:ext uri="{FF2B5EF4-FFF2-40B4-BE49-F238E27FC236}">
                <a16:creationId xmlns:a16="http://schemas.microsoft.com/office/drawing/2014/main" id="{F6824EBC-CC6E-4D5A-B85A-DAC55ACE8533}"/>
              </a:ext>
            </a:extLst>
          </p:cNvPr>
          <p:cNvSpPr>
            <a:spLocks noGrp="1"/>
          </p:cNvSpPr>
          <p:nvPr>
            <p:ph type="pic" sz="quarter" idx="14"/>
          </p:nvPr>
        </p:nvSpPr>
        <p:spPr>
          <a:xfrm>
            <a:off x="8432801" y="260351"/>
            <a:ext cx="3454400" cy="5581649"/>
          </a:xfrm>
          <a:solidFill>
            <a:schemeClr val="bg1">
              <a:lumMod val="95000"/>
            </a:schemeClr>
          </a:solidFill>
        </p:spPr>
        <p:txBody>
          <a:bodyPr vert="horz" lIns="91440" tIns="45720" rIns="91440" bIns="45720" rtlCol="0">
            <a:normAutofit/>
          </a:bodyPr>
          <a:lstStyle>
            <a:lvl1pPr>
              <a:defRPr lang="en-US" sz="1800"/>
            </a:lvl1pPr>
          </a:lstStyle>
          <a:p>
            <a:pPr marL="0" lvl="0" indent="0" algn="ctr">
              <a:buNone/>
            </a:pPr>
            <a:r>
              <a:rPr lang="en-US"/>
              <a:t>Click icon to add picture</a:t>
            </a:r>
            <a:endParaRPr lang="en-US" dirty="0"/>
          </a:p>
        </p:txBody>
      </p:sp>
      <p:sp>
        <p:nvSpPr>
          <p:cNvPr id="15" name="Rectangle 14">
            <a:extLst>
              <a:ext uri="{FF2B5EF4-FFF2-40B4-BE49-F238E27FC236}">
                <a16:creationId xmlns:a16="http://schemas.microsoft.com/office/drawing/2014/main" id="{43661888-890D-4E0C-8076-65EDFDB7DE27}"/>
              </a:ext>
            </a:extLst>
          </p:cNvPr>
          <p:cNvSpPr/>
          <p:nvPr userDrawn="1"/>
        </p:nvSpPr>
        <p:spPr>
          <a:xfrm>
            <a:off x="8432801" y="5842000"/>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AE48EF9-5BAF-4BD7-A6BE-866C0307B69F}"/>
              </a:ext>
            </a:extLst>
          </p:cNvPr>
          <p:cNvSpPr/>
          <p:nvPr userDrawn="1"/>
        </p:nvSpPr>
        <p:spPr>
          <a:xfrm>
            <a:off x="4902201" y="239509"/>
            <a:ext cx="3459162" cy="3587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D4A5F4-99AC-4FB3-8A59-AB8D7B4FC7D7}"/>
              </a:ext>
            </a:extLst>
          </p:cNvPr>
          <p:cNvSpPr/>
          <p:nvPr userDrawn="1"/>
        </p:nvSpPr>
        <p:spPr>
          <a:xfrm>
            <a:off x="0" y="1384300"/>
            <a:ext cx="177800" cy="4457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01361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060ACE-E228-45FD-83E3-FF4D1CCF705F}"/>
              </a:ext>
            </a:extLst>
          </p:cNvPr>
          <p:cNvSpPr>
            <a:spLocks noGrp="1"/>
          </p:cNvSpPr>
          <p:nvPr>
            <p:ph type="title"/>
          </p:nvPr>
        </p:nvSpPr>
        <p:spPr>
          <a:xfrm>
            <a:off x="371475" y="260351"/>
            <a:ext cx="11520487" cy="75882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88AF9FF-2A4E-41E6-956B-69BC625CC9A4}"/>
              </a:ext>
            </a:extLst>
          </p:cNvPr>
          <p:cNvSpPr>
            <a:spLocks noGrp="1"/>
          </p:cNvSpPr>
          <p:nvPr>
            <p:ph type="body" idx="1"/>
          </p:nvPr>
        </p:nvSpPr>
        <p:spPr>
          <a:xfrm>
            <a:off x="371474" y="1233488"/>
            <a:ext cx="11520487" cy="494347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CEE1F87C-C7F2-4F14-86B1-854B7B0C580E}"/>
              </a:ext>
            </a:extLst>
          </p:cNvPr>
          <p:cNvSpPr/>
          <p:nvPr userDrawn="1"/>
        </p:nvSpPr>
        <p:spPr>
          <a:xfrm>
            <a:off x="11229975" y="6512060"/>
            <a:ext cx="962025" cy="3459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94FD9470-E137-41DF-A5CA-C7B4B9856E94}"/>
              </a:ext>
            </a:extLst>
          </p:cNvPr>
          <p:cNvSpPr>
            <a:spLocks noGrp="1"/>
          </p:cNvSpPr>
          <p:nvPr>
            <p:ph type="sldNum" sz="quarter" idx="4"/>
          </p:nvPr>
        </p:nvSpPr>
        <p:spPr>
          <a:xfrm>
            <a:off x="11518900" y="6581978"/>
            <a:ext cx="373062" cy="206104"/>
          </a:xfrm>
          <a:prstGeom prst="rect">
            <a:avLst/>
          </a:prstGeom>
        </p:spPr>
        <p:txBody>
          <a:bodyPr vert="horz" lIns="91440" tIns="45720" rIns="91440" bIns="45720" rtlCol="0" anchor="ctr"/>
          <a:lstStyle>
            <a:lvl1pPr algn="r">
              <a:defRPr sz="1200">
                <a:solidFill>
                  <a:schemeClr val="bg1"/>
                </a:solidFill>
              </a:defRPr>
            </a:lvl1pPr>
          </a:lstStyle>
          <a:p>
            <a:fld id="{03DC2DEF-D2FE-4B45-ABA4-9F153FD1C98A}" type="slidenum">
              <a:rPr lang="en-US" smtClean="0"/>
              <a:pPr/>
              <a:t>‹#›</a:t>
            </a:fld>
            <a:endParaRPr lang="en-US" dirty="0"/>
          </a:p>
        </p:txBody>
      </p:sp>
      <p:sp>
        <p:nvSpPr>
          <p:cNvPr id="8" name="Rectangle 7">
            <a:extLst>
              <a:ext uri="{FF2B5EF4-FFF2-40B4-BE49-F238E27FC236}">
                <a16:creationId xmlns:a16="http://schemas.microsoft.com/office/drawing/2014/main" id="{48AB12CC-D752-4664-B92F-BAEFF0416B7E}"/>
              </a:ext>
            </a:extLst>
          </p:cNvPr>
          <p:cNvSpPr/>
          <p:nvPr userDrawn="1"/>
        </p:nvSpPr>
        <p:spPr>
          <a:xfrm>
            <a:off x="0" y="260350"/>
            <a:ext cx="300037" cy="755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4583292"/>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50" r:id="rId6"/>
    <p:sldLayoutId id="2147483664" r:id="rId7"/>
    <p:sldLayoutId id="2147483665" r:id="rId8"/>
    <p:sldLayoutId id="2147483666" r:id="rId9"/>
    <p:sldLayoutId id="2147483667" r:id="rId10"/>
    <p:sldLayoutId id="2147483668" r:id="rId11"/>
    <p:sldLayoutId id="2147483669" r:id="rId12"/>
    <p:sldLayoutId id="2147483651" r:id="rId13"/>
    <p:sldLayoutId id="2147483670" r:id="rId14"/>
    <p:sldLayoutId id="2147483671" r:id="rId15"/>
    <p:sldLayoutId id="2147483672" r:id="rId16"/>
    <p:sldLayoutId id="2147483673" r:id="rId17"/>
    <p:sldLayoutId id="2147483652" r:id="rId18"/>
    <p:sldLayoutId id="2147483674" r:id="rId19"/>
    <p:sldLayoutId id="2147483675" r:id="rId20"/>
    <p:sldLayoutId id="2147483676" r:id="rId21"/>
    <p:sldLayoutId id="2147483677" r:id="rId22"/>
    <p:sldLayoutId id="2147483655" r:id="rId23"/>
    <p:sldLayoutId id="2147483678" r:id="rId24"/>
    <p:sldLayoutId id="2147483679" r:id="rId25"/>
    <p:sldLayoutId id="2147483680" r:id="rId26"/>
    <p:sldLayoutId id="2147483681" r:id="rId27"/>
    <p:sldLayoutId id="2147483653" r:id="rId28"/>
    <p:sldLayoutId id="2147483682" r:id="rId29"/>
    <p:sldLayoutId id="2147483683" r:id="rId30"/>
    <p:sldLayoutId id="2147483684" r:id="rId31"/>
    <p:sldLayoutId id="2147483685" r:id="rId32"/>
    <p:sldLayoutId id="2147483654" r:id="rId33"/>
    <p:sldLayoutId id="2147483686" r:id="rId34"/>
    <p:sldLayoutId id="2147483687" r:id="rId35"/>
    <p:sldLayoutId id="2147483689" r:id="rId36"/>
    <p:sldLayoutId id="2147483688"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656" r:id="rId51"/>
    <p:sldLayoutId id="2147483657" r:id="rId5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4" userDrawn="1">
          <p15:clr>
            <a:srgbClr val="F26B43"/>
          </p15:clr>
        </p15:guide>
        <p15:guide id="2" pos="234" userDrawn="1">
          <p15:clr>
            <a:srgbClr val="F26B43"/>
          </p15:clr>
        </p15:guide>
        <p15:guide id="3" orient="horz" pos="4133" userDrawn="1">
          <p15:clr>
            <a:srgbClr val="F26B43"/>
          </p15:clr>
        </p15:guide>
        <p15:guide id="4" pos="7491" userDrawn="1">
          <p15:clr>
            <a:srgbClr val="F26B43"/>
          </p15:clr>
        </p15:guide>
        <p15:guide id="5" orient="horz" pos="640" userDrawn="1">
          <p15:clr>
            <a:srgbClr val="F26B43"/>
          </p15:clr>
        </p15:guide>
        <p15:guide id="6" orient="horz" pos="777" userDrawn="1">
          <p15:clr>
            <a:srgbClr val="F26B43"/>
          </p15:clr>
        </p15:guide>
        <p15:guide id="7" orient="horz" pos="4020" userDrawn="1">
          <p15:clr>
            <a:srgbClr val="F26B43"/>
          </p15:clr>
        </p15:guide>
        <p15:guide id="8" orient="horz" pos="390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a:xfrm>
            <a:off x="6537763" y="178675"/>
            <a:ext cx="4986338" cy="4417849"/>
          </a:xfrm>
        </p:spPr>
        <p:txBody>
          <a:bodyPr>
            <a:normAutofit/>
          </a:bodyPr>
          <a:lstStyle/>
          <a:p>
            <a:r>
              <a:rPr lang="en-US" dirty="0"/>
              <a:t>Mysteries That Matter in Leadership: Becoming an SMG </a:t>
            </a:r>
          </a:p>
        </p:txBody>
      </p:sp>
      <p:sp>
        <p:nvSpPr>
          <p:cNvPr id="4" name="Subtitle 3">
            <a:extLst>
              <a:ext uri="{FF2B5EF4-FFF2-40B4-BE49-F238E27FC236}">
                <a16:creationId xmlns:a16="http://schemas.microsoft.com/office/drawing/2014/main" id="{C6D24F99-E026-485A-96CD-AEC98137262A}"/>
              </a:ext>
            </a:extLst>
          </p:cNvPr>
          <p:cNvSpPr>
            <a:spLocks noGrp="1"/>
          </p:cNvSpPr>
          <p:nvPr>
            <p:ph type="subTitle" idx="1"/>
          </p:nvPr>
        </p:nvSpPr>
        <p:spPr>
          <a:xfrm>
            <a:off x="6537763" y="4759435"/>
            <a:ext cx="4986338" cy="1919890"/>
          </a:xfrm>
        </p:spPr>
        <p:txBody>
          <a:bodyPr>
            <a:normAutofit fontScale="92500" lnSpcReduction="10000"/>
          </a:bodyPr>
          <a:lstStyle/>
          <a:p>
            <a:r>
              <a:rPr lang="en-US" dirty="0"/>
              <a:t>Gregg Chenoweth, Ph.D.</a:t>
            </a:r>
            <a:br>
              <a:rPr lang="en-US" dirty="0"/>
            </a:br>
            <a:r>
              <a:rPr lang="en-US" dirty="0"/>
              <a:t>President, Olivet Nazarene University</a:t>
            </a:r>
          </a:p>
          <a:p>
            <a:endParaRPr lang="en-US" sz="2200" dirty="0"/>
          </a:p>
          <a:p>
            <a:r>
              <a:rPr lang="en-US" sz="2000" i="1" dirty="0"/>
              <a:t>Concepts from my book, Everyday Discernment: The Art of Spirit-Led Leadership </a:t>
            </a:r>
            <a:br>
              <a:rPr lang="en-US" sz="2000" i="1" dirty="0"/>
            </a:br>
            <a:r>
              <a:rPr lang="en-US" sz="2000" i="1" dirty="0"/>
              <a:t>(Foundry Press, 2021)</a:t>
            </a:r>
          </a:p>
        </p:txBody>
      </p:sp>
      <p:pic>
        <p:nvPicPr>
          <p:cNvPr id="13" name="Picture 12">
            <a:extLst>
              <a:ext uri="{FF2B5EF4-FFF2-40B4-BE49-F238E27FC236}">
                <a16:creationId xmlns:a16="http://schemas.microsoft.com/office/drawing/2014/main" id="{79E09F93-A217-4787-874C-0094851E3D13}"/>
              </a:ext>
            </a:extLst>
          </p:cNvPr>
          <p:cNvPicPr>
            <a:picLocks noChangeAspect="1"/>
          </p:cNvPicPr>
          <p:nvPr/>
        </p:nvPicPr>
        <p:blipFill>
          <a:blip r:embed="rId2"/>
          <a:stretch>
            <a:fillRect/>
          </a:stretch>
        </p:blipFill>
        <p:spPr>
          <a:xfrm>
            <a:off x="890916" y="492033"/>
            <a:ext cx="3985883" cy="5873933"/>
          </a:xfrm>
          <a:prstGeom prst="rect">
            <a:avLst/>
          </a:prstGeom>
        </p:spPr>
      </p:pic>
    </p:spTree>
    <p:extLst>
      <p:ext uri="{BB962C8B-B14F-4D97-AF65-F5344CB8AC3E}">
        <p14:creationId xmlns:p14="http://schemas.microsoft.com/office/powerpoint/2010/main" val="149549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10</a:t>
            </a:fld>
            <a:endParaRPr lang="en-US" dirty="0"/>
          </a:p>
        </p:txBody>
      </p:sp>
      <p:sp>
        <p:nvSpPr>
          <p:cNvPr id="5" name="TextBox 4">
            <a:extLst>
              <a:ext uri="{FF2B5EF4-FFF2-40B4-BE49-F238E27FC236}">
                <a16:creationId xmlns:a16="http://schemas.microsoft.com/office/drawing/2014/main" id="{9F3E2A63-2F7F-41F1-8874-BAEB76AC1B10}"/>
              </a:ext>
            </a:extLst>
          </p:cNvPr>
          <p:cNvSpPr txBox="1"/>
          <p:nvPr/>
        </p:nvSpPr>
        <p:spPr>
          <a:xfrm>
            <a:off x="6096000" y="2069342"/>
            <a:ext cx="5622597" cy="4278094"/>
          </a:xfrm>
          <a:prstGeom prst="rect">
            <a:avLst/>
          </a:prstGeom>
          <a:noFill/>
        </p:spPr>
        <p:txBody>
          <a:bodyPr wrap="square" rtlCol="0">
            <a:spAutoFit/>
          </a:bodyPr>
          <a:lstStyle/>
          <a:p>
            <a:r>
              <a:rPr lang="en-US" sz="2400" dirty="0"/>
              <a:t>“I have a word from Him to you; He’s been with you everywhere you have been, and He will be with you where you are about to go.”  </a:t>
            </a:r>
          </a:p>
          <a:p>
            <a:endParaRPr lang="en-US" sz="2000" i="1" dirty="0"/>
          </a:p>
          <a:p>
            <a:endParaRPr lang="en-US" sz="2400" dirty="0"/>
          </a:p>
          <a:p>
            <a:pPr marL="285750" indent="-285750">
              <a:buFont typeface="Arial" panose="020B0604020202020204" pitchFamily="34" charset="0"/>
              <a:buChar char="•"/>
            </a:pPr>
            <a:r>
              <a:rPr lang="en-US" sz="2400" dirty="0"/>
              <a:t>Matthew 13:14-16 (see or perceive)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II Corinthians 3:3-6 (a faculty for competence in the Spirit)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dirty="0"/>
          </a:p>
          <a:p>
            <a:endParaRPr lang="en-US" dirty="0"/>
          </a:p>
        </p:txBody>
      </p:sp>
      <p:pic>
        <p:nvPicPr>
          <p:cNvPr id="7174" name="Picture 6" descr="https://images-na.ssl-images-amazon.com/images/I/41eoMBC0QJL._SX314_BO1,204,203,200_.jpg">
            <a:extLst>
              <a:ext uri="{FF2B5EF4-FFF2-40B4-BE49-F238E27FC236}">
                <a16:creationId xmlns:a16="http://schemas.microsoft.com/office/drawing/2014/main" id="{608F6556-4CD8-4BF9-9C86-C6D9C27A0C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554" y="968431"/>
            <a:ext cx="3009900" cy="47529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2" name="Title 5">
            <a:extLst>
              <a:ext uri="{FF2B5EF4-FFF2-40B4-BE49-F238E27FC236}">
                <a16:creationId xmlns:a16="http://schemas.microsoft.com/office/drawing/2014/main" id="{B94E92A3-8EF0-4D68-BD85-F331C6BEC0A3}"/>
              </a:ext>
            </a:extLst>
          </p:cNvPr>
          <p:cNvSpPr>
            <a:spLocks noGrp="1"/>
          </p:cNvSpPr>
          <p:nvPr>
            <p:ph type="title"/>
          </p:nvPr>
        </p:nvSpPr>
        <p:spPr>
          <a:xfrm>
            <a:off x="6071219" y="968431"/>
            <a:ext cx="5272764" cy="724330"/>
          </a:xfrm>
        </p:spPr>
        <p:txBody>
          <a:bodyPr/>
          <a:lstStyle/>
          <a:p>
            <a:pPr algn="ctr"/>
            <a:r>
              <a:rPr lang="en-US" dirty="0"/>
              <a:t>Signs of Change</a:t>
            </a:r>
          </a:p>
        </p:txBody>
      </p:sp>
    </p:spTree>
    <p:extLst>
      <p:ext uri="{BB962C8B-B14F-4D97-AF65-F5344CB8AC3E}">
        <p14:creationId xmlns:p14="http://schemas.microsoft.com/office/powerpoint/2010/main" val="541528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11</a:t>
            </a:fld>
            <a:endParaRPr lang="en-US" dirty="0"/>
          </a:p>
        </p:txBody>
      </p:sp>
      <p:sp>
        <p:nvSpPr>
          <p:cNvPr id="5" name="TextBox 4">
            <a:extLst>
              <a:ext uri="{FF2B5EF4-FFF2-40B4-BE49-F238E27FC236}">
                <a16:creationId xmlns:a16="http://schemas.microsoft.com/office/drawing/2014/main" id="{9F3E2A63-2F7F-41F1-8874-BAEB76AC1B10}"/>
              </a:ext>
            </a:extLst>
          </p:cNvPr>
          <p:cNvSpPr txBox="1"/>
          <p:nvPr/>
        </p:nvSpPr>
        <p:spPr>
          <a:xfrm>
            <a:off x="6071219" y="1621986"/>
            <a:ext cx="5622597" cy="5539978"/>
          </a:xfrm>
          <a:prstGeom prst="rect">
            <a:avLst/>
          </a:prstGeom>
          <a:noFill/>
        </p:spPr>
        <p:txBody>
          <a:bodyPr wrap="square" rtlCol="0">
            <a:spAutoFit/>
          </a:bodyPr>
          <a:lstStyle/>
          <a:p>
            <a:r>
              <a:rPr lang="en-US" sz="2400" dirty="0"/>
              <a:t>Type I</a:t>
            </a:r>
          </a:p>
          <a:p>
            <a:pPr marL="742950" lvl="1" indent="-285750">
              <a:buFont typeface="Arial" panose="020B0604020202020204" pitchFamily="34" charset="0"/>
              <a:buChar char="•"/>
            </a:pPr>
            <a:r>
              <a:rPr lang="en-US" sz="2400" dirty="0"/>
              <a:t>Unmistakably brilliant, miraculous events (healings, earthquakes, visions)</a:t>
            </a:r>
          </a:p>
          <a:p>
            <a:r>
              <a:rPr lang="en-US" sz="2400" dirty="0"/>
              <a:t>Type II</a:t>
            </a:r>
          </a:p>
          <a:p>
            <a:pPr marL="742950" lvl="1" indent="-285750">
              <a:buFont typeface="Arial" panose="020B0604020202020204" pitchFamily="34" charset="0"/>
              <a:buChar char="•"/>
            </a:pPr>
            <a:r>
              <a:rPr lang="en-US" sz="2400" dirty="0"/>
              <a:t>Moderately bright, episodes </a:t>
            </a:r>
            <a:r>
              <a:rPr lang="en-US" sz="2400" i="1" dirty="0"/>
              <a:t>created</a:t>
            </a:r>
            <a:r>
              <a:rPr lang="en-US" sz="2400" dirty="0"/>
              <a:t> by God, for direction</a:t>
            </a:r>
          </a:p>
          <a:p>
            <a:r>
              <a:rPr lang="en-US" sz="2400" dirty="0"/>
              <a:t>Type III</a:t>
            </a:r>
          </a:p>
          <a:p>
            <a:pPr marL="742950" lvl="1" indent="-285750">
              <a:buFont typeface="Arial" panose="020B0604020202020204" pitchFamily="34" charset="0"/>
              <a:buChar char="•"/>
            </a:pPr>
            <a:r>
              <a:rPr lang="en-US" sz="2400" dirty="0"/>
              <a:t>Dimmer stars of naturally-occurring events that confirm </a:t>
            </a:r>
          </a:p>
          <a:p>
            <a:pPr marL="285750" indent="-285750">
              <a:buFont typeface="Arial" panose="020B0604020202020204" pitchFamily="34" charset="0"/>
              <a:buChar char="•"/>
            </a:pPr>
            <a:endParaRPr lang="en-US" sz="2400" dirty="0"/>
          </a:p>
          <a:p>
            <a:r>
              <a:rPr lang="en-US" sz="2400" b="1" u="sng" dirty="0"/>
              <a:t>God as Semiotician</a:t>
            </a:r>
          </a:p>
          <a:p>
            <a:r>
              <a:rPr lang="en-US" sz="2400" dirty="0"/>
              <a:t>Matthew 16:4 (don’t demand a sign)</a:t>
            </a:r>
          </a:p>
          <a:p>
            <a:r>
              <a:rPr lang="en-US" sz="2400" dirty="0"/>
              <a:t>Galatians 5:16 (walk in the Spirit)</a:t>
            </a:r>
          </a:p>
          <a:p>
            <a:r>
              <a:rPr lang="en-US" sz="2400" dirty="0"/>
              <a:t>John 3:5-8 (wind – invisible yet directive)</a:t>
            </a:r>
          </a:p>
          <a:p>
            <a:endParaRPr lang="en-US" dirty="0"/>
          </a:p>
        </p:txBody>
      </p:sp>
      <p:sp>
        <p:nvSpPr>
          <p:cNvPr id="6" name="Title 5">
            <a:extLst>
              <a:ext uri="{FF2B5EF4-FFF2-40B4-BE49-F238E27FC236}">
                <a16:creationId xmlns:a16="http://schemas.microsoft.com/office/drawing/2014/main" id="{5DDD958B-B0E6-408F-ABF7-AA1D884217AD}"/>
              </a:ext>
            </a:extLst>
          </p:cNvPr>
          <p:cNvSpPr>
            <a:spLocks noGrp="1"/>
          </p:cNvSpPr>
          <p:nvPr>
            <p:ph type="title"/>
          </p:nvPr>
        </p:nvSpPr>
        <p:spPr>
          <a:xfrm>
            <a:off x="5751623" y="644957"/>
            <a:ext cx="5272764" cy="724330"/>
          </a:xfrm>
        </p:spPr>
        <p:txBody>
          <a:bodyPr/>
          <a:lstStyle/>
          <a:p>
            <a:pPr algn="ctr"/>
            <a:r>
              <a:rPr lang="en-US" dirty="0"/>
              <a:t>Type I, II, and III Stars</a:t>
            </a:r>
          </a:p>
        </p:txBody>
      </p:sp>
      <p:pic>
        <p:nvPicPr>
          <p:cNvPr id="23554" name="Picture 2" descr="Stars and Constellations - Home | Facebook">
            <a:extLst>
              <a:ext uri="{FF2B5EF4-FFF2-40B4-BE49-F238E27FC236}">
                <a16:creationId xmlns:a16="http://schemas.microsoft.com/office/drawing/2014/main" id="{EFAD133A-451C-436B-AD97-9C3A5B569F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177" y="1759590"/>
            <a:ext cx="3338819" cy="333881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28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12</a:t>
            </a:fld>
            <a:endParaRPr lang="en-US" dirty="0"/>
          </a:p>
        </p:txBody>
      </p:sp>
      <p:sp>
        <p:nvSpPr>
          <p:cNvPr id="7" name="TextBox 6">
            <a:extLst>
              <a:ext uri="{FF2B5EF4-FFF2-40B4-BE49-F238E27FC236}">
                <a16:creationId xmlns:a16="http://schemas.microsoft.com/office/drawing/2014/main" id="{14641501-F58F-41A3-A687-F407F5A21034}"/>
              </a:ext>
            </a:extLst>
          </p:cNvPr>
          <p:cNvSpPr txBox="1"/>
          <p:nvPr/>
        </p:nvSpPr>
        <p:spPr>
          <a:xfrm>
            <a:off x="6269365" y="2136338"/>
            <a:ext cx="562259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Warning 1: Don’t assign supernatural agency behind every natural thing.</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Warning 2: Don’t worship signs from god, but the Signer (Matthew 16:4).</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Warning 3: Don’t speak for God with unreserved confidence.</a:t>
            </a:r>
          </a:p>
          <a:p>
            <a:endParaRPr lang="en-US" dirty="0"/>
          </a:p>
        </p:txBody>
      </p:sp>
      <p:sp>
        <p:nvSpPr>
          <p:cNvPr id="8" name="Title 5">
            <a:extLst>
              <a:ext uri="{FF2B5EF4-FFF2-40B4-BE49-F238E27FC236}">
                <a16:creationId xmlns:a16="http://schemas.microsoft.com/office/drawing/2014/main" id="{2FB0E6B1-0418-4F21-B89C-ABAAF64B3C42}"/>
              </a:ext>
            </a:extLst>
          </p:cNvPr>
          <p:cNvSpPr>
            <a:spLocks noGrp="1"/>
          </p:cNvSpPr>
          <p:nvPr>
            <p:ph type="title"/>
          </p:nvPr>
        </p:nvSpPr>
        <p:spPr>
          <a:xfrm>
            <a:off x="6270916" y="1035510"/>
            <a:ext cx="5272764" cy="724330"/>
          </a:xfrm>
        </p:spPr>
        <p:txBody>
          <a:bodyPr/>
          <a:lstStyle/>
          <a:p>
            <a:pPr algn="ctr"/>
            <a:r>
              <a:rPr lang="en-US" dirty="0"/>
              <a:t>Three Warnings</a:t>
            </a:r>
          </a:p>
        </p:txBody>
      </p:sp>
      <p:pic>
        <p:nvPicPr>
          <p:cNvPr id="24578" name="Picture 2" descr="Work in Progress Warning Sign Stock Footage Video (100% Royalty-free)  15016141 | Shutterstock">
            <a:extLst>
              <a:ext uri="{FF2B5EF4-FFF2-40B4-BE49-F238E27FC236}">
                <a16:creationId xmlns:a16="http://schemas.microsoft.com/office/drawing/2014/main" id="{9A729F79-3A47-4CEF-BAF3-5B097244A6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68139">
            <a:off x="607055" y="2204958"/>
            <a:ext cx="3986561" cy="2232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752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13</a:t>
            </a:fld>
            <a:endParaRPr lang="en-US" dirty="0"/>
          </a:p>
        </p:txBody>
      </p:sp>
      <p:sp>
        <p:nvSpPr>
          <p:cNvPr id="7" name="TextBox 6">
            <a:extLst>
              <a:ext uri="{FF2B5EF4-FFF2-40B4-BE49-F238E27FC236}">
                <a16:creationId xmlns:a16="http://schemas.microsoft.com/office/drawing/2014/main" id="{14641501-F58F-41A3-A687-F407F5A21034}"/>
              </a:ext>
            </a:extLst>
          </p:cNvPr>
          <p:cNvSpPr txBox="1"/>
          <p:nvPr/>
        </p:nvSpPr>
        <p:spPr>
          <a:xfrm>
            <a:off x="6096000" y="2127949"/>
            <a:ext cx="562259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Commission 1: If you see a pattern of “stars,” confirm your interference in Scripture.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Commission 2: Confirm in prayer.</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Commission 3: Confirm through the counsel of mature believers. </a:t>
            </a:r>
          </a:p>
          <a:p>
            <a:endParaRPr lang="en-US" dirty="0"/>
          </a:p>
        </p:txBody>
      </p:sp>
      <p:sp>
        <p:nvSpPr>
          <p:cNvPr id="6" name="Title 5">
            <a:extLst>
              <a:ext uri="{FF2B5EF4-FFF2-40B4-BE49-F238E27FC236}">
                <a16:creationId xmlns:a16="http://schemas.microsoft.com/office/drawing/2014/main" id="{C2852D35-A97C-4B9F-A16F-6E63A178598E}"/>
              </a:ext>
            </a:extLst>
          </p:cNvPr>
          <p:cNvSpPr>
            <a:spLocks noGrp="1"/>
          </p:cNvSpPr>
          <p:nvPr>
            <p:ph type="title"/>
          </p:nvPr>
        </p:nvSpPr>
        <p:spPr>
          <a:xfrm>
            <a:off x="6270916" y="1035510"/>
            <a:ext cx="5272764" cy="724330"/>
          </a:xfrm>
        </p:spPr>
        <p:txBody>
          <a:bodyPr/>
          <a:lstStyle/>
          <a:p>
            <a:pPr algn="ctr"/>
            <a:r>
              <a:rPr lang="en-US" dirty="0"/>
              <a:t>Three Commissions</a:t>
            </a:r>
          </a:p>
        </p:txBody>
      </p:sp>
      <p:pic>
        <p:nvPicPr>
          <p:cNvPr id="25604" name="Picture 4" descr="BIBLE SELECTION/2 Timothy 3:16-17 (ESV)">
            <a:extLst>
              <a:ext uri="{FF2B5EF4-FFF2-40B4-BE49-F238E27FC236}">
                <a16:creationId xmlns:a16="http://schemas.microsoft.com/office/drawing/2014/main" id="{763AF63C-A4CE-4190-ACED-F8EBC6955F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403" y="2299253"/>
            <a:ext cx="4021359" cy="22594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893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179396"/>
            <a:ext cx="10439400" cy="1175444"/>
          </a:xfrm>
        </p:spPr>
        <p:txBody>
          <a:bodyPr>
            <a:normAutofit/>
          </a:bodyPr>
          <a:lstStyle/>
          <a:p>
            <a:r>
              <a:rPr lang="en-US" dirty="0">
                <a:solidFill>
                  <a:schemeClr val="bg1"/>
                </a:solidFill>
              </a:rPr>
              <a:t>Personal Reflection Exercise</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14</a:t>
            </a:fld>
            <a:endParaRPr lang="en-US" dirty="0"/>
          </a:p>
        </p:txBody>
      </p:sp>
      <p:pic>
        <p:nvPicPr>
          <p:cNvPr id="6" name="Picture 4" descr="Personal Reflection Impact on Time Management">
            <a:extLst>
              <a:ext uri="{FF2B5EF4-FFF2-40B4-BE49-F238E27FC236}">
                <a16:creationId xmlns:a16="http://schemas.microsoft.com/office/drawing/2014/main" id="{95998858-9567-4666-8EE8-D4AB794445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058" y="1354840"/>
            <a:ext cx="4764963" cy="2074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Content Placeholder 12">
            <a:extLst>
              <a:ext uri="{FF2B5EF4-FFF2-40B4-BE49-F238E27FC236}">
                <a16:creationId xmlns:a16="http://schemas.microsoft.com/office/drawing/2014/main" id="{9141D856-651F-47CE-A2FE-A3C1989655EA}"/>
              </a:ext>
            </a:extLst>
          </p:cNvPr>
          <p:cNvSpPr txBox="1">
            <a:spLocks/>
          </p:cNvSpPr>
          <p:nvPr/>
        </p:nvSpPr>
        <p:spPr>
          <a:xfrm>
            <a:off x="6261797" y="3845404"/>
            <a:ext cx="5630165" cy="22046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eriod" startAt="3"/>
            </a:pPr>
            <a:r>
              <a:rPr lang="en-US" sz="2000" dirty="0"/>
              <a:t>Do you have recurring impressions of mind in prayer?</a:t>
            </a:r>
          </a:p>
          <a:p>
            <a:pPr marL="342900" indent="-342900">
              <a:buFont typeface="+mj-lt"/>
              <a:buAutoNum type="arabicPeriod" startAt="3"/>
            </a:pPr>
            <a:r>
              <a:rPr lang="en-US" sz="2000" dirty="0"/>
              <a:t>Have you discussed your interpretation of this pattern with mature believers?  If so, take notice of unity in that. If not, who are 3 or 4 mature believers you could talk to about this?</a:t>
            </a:r>
          </a:p>
        </p:txBody>
      </p:sp>
      <p:sp>
        <p:nvSpPr>
          <p:cNvPr id="7" name="Content Placeholder 12">
            <a:extLst>
              <a:ext uri="{FF2B5EF4-FFF2-40B4-BE49-F238E27FC236}">
                <a16:creationId xmlns:a16="http://schemas.microsoft.com/office/drawing/2014/main" id="{9AEECCE3-DD52-409E-8217-07F94B2F5212}"/>
              </a:ext>
            </a:extLst>
          </p:cNvPr>
          <p:cNvSpPr txBox="1">
            <a:spLocks/>
          </p:cNvSpPr>
          <p:nvPr/>
        </p:nvSpPr>
        <p:spPr>
          <a:xfrm>
            <a:off x="465835" y="3831872"/>
            <a:ext cx="5630165" cy="23792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mj-lt"/>
              <a:buAutoNum type="arabicPeriod"/>
            </a:pPr>
            <a:r>
              <a:rPr lang="en-US" sz="2000" dirty="0"/>
              <a:t>Write a few phrases of spiritually rich experiences from your life. Consider which are Type I (miraculous), Type II (guidance), or Type III (easily dismissed).</a:t>
            </a:r>
          </a:p>
          <a:p>
            <a:pPr marL="457200" indent="-457200">
              <a:buFont typeface="+mj-lt"/>
              <a:buAutoNum type="arabicPeriod"/>
            </a:pPr>
            <a:r>
              <a:rPr lang="en-US" sz="2000" dirty="0"/>
              <a:t>Is there an especially meaningful Scripture in your life, which somehow relates to a pattern in those experiences?</a:t>
            </a:r>
          </a:p>
        </p:txBody>
      </p:sp>
    </p:spTree>
    <p:extLst>
      <p:ext uri="{BB962C8B-B14F-4D97-AF65-F5344CB8AC3E}">
        <p14:creationId xmlns:p14="http://schemas.microsoft.com/office/powerpoint/2010/main" val="185076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32937"/>
            <a:ext cx="10439400" cy="1175444"/>
          </a:xfrm>
        </p:spPr>
        <p:txBody>
          <a:bodyPr>
            <a:normAutofit fontScale="90000"/>
          </a:bodyPr>
          <a:lstStyle/>
          <a:p>
            <a:r>
              <a:rPr lang="en-US" dirty="0">
                <a:solidFill>
                  <a:schemeClr val="tx1"/>
                </a:solidFill>
              </a:rPr>
              <a:t>Discernment Template for Groups</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15</a:t>
            </a:fld>
            <a:endParaRPr lang="en-US" dirty="0"/>
          </a:p>
        </p:txBody>
      </p:sp>
      <p:pic>
        <p:nvPicPr>
          <p:cNvPr id="12" name="Picture 11">
            <a:extLst>
              <a:ext uri="{FF2B5EF4-FFF2-40B4-BE49-F238E27FC236}">
                <a16:creationId xmlns:a16="http://schemas.microsoft.com/office/drawing/2014/main" id="{20FE47C2-7C4E-4843-9690-DAC93497E9F6}"/>
              </a:ext>
            </a:extLst>
          </p:cNvPr>
          <p:cNvPicPr>
            <a:picLocks noChangeAspect="1"/>
          </p:cNvPicPr>
          <p:nvPr/>
        </p:nvPicPr>
        <p:blipFill>
          <a:blip r:embed="rId2"/>
          <a:stretch>
            <a:fillRect/>
          </a:stretch>
        </p:blipFill>
        <p:spPr>
          <a:xfrm>
            <a:off x="4962525" y="348975"/>
            <a:ext cx="2266950" cy="3343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46057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179396"/>
            <a:ext cx="10439400" cy="1175444"/>
          </a:xfrm>
        </p:spPr>
        <p:txBody>
          <a:bodyPr>
            <a:normAutofit/>
          </a:bodyPr>
          <a:lstStyle/>
          <a:p>
            <a:r>
              <a:rPr lang="en-US" dirty="0">
                <a:solidFill>
                  <a:schemeClr val="bg1"/>
                </a:solidFill>
              </a:rPr>
              <a:t>Our Process</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16</a:t>
            </a:fld>
            <a:endParaRPr lang="en-US" dirty="0"/>
          </a:p>
        </p:txBody>
      </p:sp>
      <p:pic>
        <p:nvPicPr>
          <p:cNvPr id="22530" name="Picture 2" descr="Teamwork | Psychology Today">
            <a:extLst>
              <a:ext uri="{FF2B5EF4-FFF2-40B4-BE49-F238E27FC236}">
                <a16:creationId xmlns:a16="http://schemas.microsoft.com/office/drawing/2014/main" id="{91D83F94-F23A-48E5-972E-20650C8AAC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7896" y="1413822"/>
            <a:ext cx="3856205" cy="20151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A28B9A19-E7EF-4B2F-80D8-332BF348EF24}"/>
              </a:ext>
            </a:extLst>
          </p:cNvPr>
          <p:cNvSpPr txBox="1"/>
          <p:nvPr/>
        </p:nvSpPr>
        <p:spPr>
          <a:xfrm>
            <a:off x="486570" y="3617983"/>
            <a:ext cx="11218861" cy="3170099"/>
          </a:xfrm>
          <a:prstGeom prst="rect">
            <a:avLst/>
          </a:prstGeom>
          <a:noFill/>
        </p:spPr>
        <p:txBody>
          <a:bodyPr wrap="square" numCol="1" rtlCol="0">
            <a:spAutoFit/>
          </a:bodyPr>
          <a:lstStyle/>
          <a:p>
            <a:endParaRPr lang="en-US" sz="1000" dirty="0"/>
          </a:p>
          <a:p>
            <a:pPr algn="ctr"/>
            <a:r>
              <a:rPr lang="en-US" sz="2400" dirty="0"/>
              <a:t>Appointed 28-Person Advisory Group  </a:t>
            </a:r>
          </a:p>
          <a:p>
            <a:pPr algn="ctr"/>
            <a:r>
              <a:rPr lang="en-US" sz="2400" dirty="0"/>
              <a:t>50 Datasets</a:t>
            </a:r>
          </a:p>
          <a:p>
            <a:pPr algn="ctr"/>
            <a:r>
              <a:rPr lang="en-US" sz="2400" dirty="0"/>
              <a:t>25 Focus Groups</a:t>
            </a:r>
          </a:p>
          <a:p>
            <a:pPr algn="ctr"/>
            <a:r>
              <a:rPr lang="en-US" sz="2400" dirty="0"/>
              <a:t>Pray &amp; Plan sessions</a:t>
            </a:r>
          </a:p>
          <a:p>
            <a:pPr algn="ctr"/>
            <a:r>
              <a:rPr lang="en-US" sz="2400" dirty="0"/>
              <a:t>154 nominated priorities, but need to chose only 5!</a:t>
            </a:r>
          </a:p>
          <a:p>
            <a:pPr algn="ctr"/>
            <a:endParaRPr lang="en-US" sz="2400" dirty="0"/>
          </a:p>
          <a:p>
            <a:pPr algn="ctr"/>
            <a:r>
              <a:rPr lang="en-US" sz="2800" i="1" dirty="0"/>
              <a:t>How do you discern the best from the good?</a:t>
            </a:r>
          </a:p>
          <a:p>
            <a:endParaRPr lang="en-US" dirty="0"/>
          </a:p>
        </p:txBody>
      </p:sp>
    </p:spTree>
    <p:extLst>
      <p:ext uri="{BB962C8B-B14F-4D97-AF65-F5344CB8AC3E}">
        <p14:creationId xmlns:p14="http://schemas.microsoft.com/office/powerpoint/2010/main" val="3175111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62E51-D53F-4CA2-8BF0-E130B326D56A}"/>
              </a:ext>
            </a:extLst>
          </p:cNvPr>
          <p:cNvSpPr>
            <a:spLocks noGrp="1"/>
          </p:cNvSpPr>
          <p:nvPr>
            <p:ph type="title" idx="4294967295"/>
          </p:nvPr>
        </p:nvSpPr>
        <p:spPr>
          <a:xfrm>
            <a:off x="371475" y="-758824"/>
            <a:ext cx="11520487" cy="758824"/>
          </a:xfrm>
        </p:spPr>
        <p:txBody>
          <a:bodyPr vert="horz" lIns="91440" tIns="45720" rIns="91440" bIns="45720" rtlCol="0" anchor="b">
            <a:normAutofit/>
          </a:bodyPr>
          <a:lstStyle/>
          <a:p>
            <a:r>
              <a:rPr lang="en-US" sz="700" b="0" dirty="0">
                <a:solidFill>
                  <a:schemeClr val="bg1">
                    <a:lumMod val="95000"/>
                  </a:schemeClr>
                </a:solidFill>
              </a:rPr>
              <a:t>Slide 27</a:t>
            </a:r>
          </a:p>
        </p:txBody>
      </p:sp>
      <p:graphicFrame>
        <p:nvGraphicFramePr>
          <p:cNvPr id="12" name="Table 11">
            <a:extLst>
              <a:ext uri="{FF2B5EF4-FFF2-40B4-BE49-F238E27FC236}">
                <a16:creationId xmlns:a16="http://schemas.microsoft.com/office/drawing/2014/main" id="{F3E91C6F-FFE2-4283-B7B6-C844FC815502}"/>
              </a:ext>
            </a:extLst>
          </p:cNvPr>
          <p:cNvGraphicFramePr>
            <a:graphicFrameLocks noGrp="1"/>
          </p:cNvGraphicFramePr>
          <p:nvPr>
            <p:extLst>
              <p:ext uri="{D42A27DB-BD31-4B8C-83A1-F6EECF244321}">
                <p14:modId xmlns:p14="http://schemas.microsoft.com/office/powerpoint/2010/main" val="356372955"/>
              </p:ext>
            </p:extLst>
          </p:nvPr>
        </p:nvGraphicFramePr>
        <p:xfrm>
          <a:off x="106532" y="601752"/>
          <a:ext cx="11980363" cy="6015584"/>
        </p:xfrm>
        <a:graphic>
          <a:graphicData uri="http://schemas.openxmlformats.org/drawingml/2006/table">
            <a:tbl>
              <a:tblPr firstRow="1" firstCol="1" bandRow="1">
                <a:tableStyleId>{616DA210-FB5B-4158-B5E0-FEB733F419BA}</a:tableStyleId>
              </a:tblPr>
              <a:tblGrid>
                <a:gridCol w="1457568">
                  <a:extLst>
                    <a:ext uri="{9D8B030D-6E8A-4147-A177-3AD203B41FA5}">
                      <a16:colId xmlns:a16="http://schemas.microsoft.com/office/drawing/2014/main" val="1359592187"/>
                    </a:ext>
                  </a:extLst>
                </a:gridCol>
                <a:gridCol w="638660">
                  <a:extLst>
                    <a:ext uri="{9D8B030D-6E8A-4147-A177-3AD203B41FA5}">
                      <a16:colId xmlns:a16="http://schemas.microsoft.com/office/drawing/2014/main" val="4166155841"/>
                    </a:ext>
                  </a:extLst>
                </a:gridCol>
                <a:gridCol w="710429">
                  <a:extLst>
                    <a:ext uri="{9D8B030D-6E8A-4147-A177-3AD203B41FA5}">
                      <a16:colId xmlns:a16="http://schemas.microsoft.com/office/drawing/2014/main" val="3754620583"/>
                    </a:ext>
                  </a:extLst>
                </a:gridCol>
                <a:gridCol w="794047">
                  <a:extLst>
                    <a:ext uri="{9D8B030D-6E8A-4147-A177-3AD203B41FA5}">
                      <a16:colId xmlns:a16="http://schemas.microsoft.com/office/drawing/2014/main" val="1677536791"/>
                    </a:ext>
                  </a:extLst>
                </a:gridCol>
                <a:gridCol w="955360">
                  <a:extLst>
                    <a:ext uri="{9D8B030D-6E8A-4147-A177-3AD203B41FA5}">
                      <a16:colId xmlns:a16="http://schemas.microsoft.com/office/drawing/2014/main" val="73328993"/>
                    </a:ext>
                  </a:extLst>
                </a:gridCol>
                <a:gridCol w="680142">
                  <a:extLst>
                    <a:ext uri="{9D8B030D-6E8A-4147-A177-3AD203B41FA5}">
                      <a16:colId xmlns:a16="http://schemas.microsoft.com/office/drawing/2014/main" val="3638719669"/>
                    </a:ext>
                  </a:extLst>
                </a:gridCol>
                <a:gridCol w="760468">
                  <a:extLst>
                    <a:ext uri="{9D8B030D-6E8A-4147-A177-3AD203B41FA5}">
                      <a16:colId xmlns:a16="http://schemas.microsoft.com/office/drawing/2014/main" val="2257064322"/>
                    </a:ext>
                  </a:extLst>
                </a:gridCol>
                <a:gridCol w="708454">
                  <a:extLst>
                    <a:ext uri="{9D8B030D-6E8A-4147-A177-3AD203B41FA5}">
                      <a16:colId xmlns:a16="http://schemas.microsoft.com/office/drawing/2014/main" val="3594527122"/>
                    </a:ext>
                  </a:extLst>
                </a:gridCol>
                <a:gridCol w="649196">
                  <a:extLst>
                    <a:ext uri="{9D8B030D-6E8A-4147-A177-3AD203B41FA5}">
                      <a16:colId xmlns:a16="http://schemas.microsoft.com/office/drawing/2014/main" val="2335989551"/>
                    </a:ext>
                  </a:extLst>
                </a:gridCol>
                <a:gridCol w="884268">
                  <a:extLst>
                    <a:ext uri="{9D8B030D-6E8A-4147-A177-3AD203B41FA5}">
                      <a16:colId xmlns:a16="http://schemas.microsoft.com/office/drawing/2014/main" val="559000072"/>
                    </a:ext>
                  </a:extLst>
                </a:gridCol>
                <a:gridCol w="954702">
                  <a:extLst>
                    <a:ext uri="{9D8B030D-6E8A-4147-A177-3AD203B41FA5}">
                      <a16:colId xmlns:a16="http://schemas.microsoft.com/office/drawing/2014/main" val="1287486139"/>
                    </a:ext>
                  </a:extLst>
                </a:gridCol>
                <a:gridCol w="770345">
                  <a:extLst>
                    <a:ext uri="{9D8B030D-6E8A-4147-A177-3AD203B41FA5}">
                      <a16:colId xmlns:a16="http://schemas.microsoft.com/office/drawing/2014/main" val="1879897363"/>
                    </a:ext>
                  </a:extLst>
                </a:gridCol>
                <a:gridCol w="1075850">
                  <a:extLst>
                    <a:ext uri="{9D8B030D-6E8A-4147-A177-3AD203B41FA5}">
                      <a16:colId xmlns:a16="http://schemas.microsoft.com/office/drawing/2014/main" val="461298488"/>
                    </a:ext>
                  </a:extLst>
                </a:gridCol>
                <a:gridCol w="940874">
                  <a:extLst>
                    <a:ext uri="{9D8B030D-6E8A-4147-A177-3AD203B41FA5}">
                      <a16:colId xmlns:a16="http://schemas.microsoft.com/office/drawing/2014/main" val="4049792759"/>
                    </a:ext>
                  </a:extLst>
                </a:gridCol>
              </a:tblGrid>
              <a:tr h="327012">
                <a:tc>
                  <a:txBody>
                    <a:bodyPr/>
                    <a:lstStyle/>
                    <a:p>
                      <a:pPr marL="0" marR="0" algn="ctr">
                        <a:lnSpc>
                          <a:spcPct val="107000"/>
                        </a:lnSpc>
                        <a:spcBef>
                          <a:spcPts val="0"/>
                        </a:spcBef>
                        <a:spcAft>
                          <a:spcPts val="0"/>
                        </a:spcAft>
                      </a:pPr>
                      <a:r>
                        <a:rPr lang="en-US" sz="1150" dirty="0">
                          <a:effectLst/>
                        </a:rPr>
                        <a:t> </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 </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Diversity</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Alignment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Affordability</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Virtue</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Quality</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Analysis</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Alumni</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Persistence</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Community </a:t>
                      </a:r>
                    </a:p>
                    <a:p>
                      <a:pPr marL="0" marR="0" algn="ctr">
                        <a:lnSpc>
                          <a:spcPct val="107000"/>
                        </a:lnSpc>
                        <a:spcBef>
                          <a:spcPts val="0"/>
                        </a:spcBef>
                        <a:spcAft>
                          <a:spcPts val="0"/>
                        </a:spcAft>
                      </a:pPr>
                      <a:r>
                        <a:rPr lang="en-US" sz="1150" dirty="0">
                          <a:effectLst/>
                        </a:rPr>
                        <a:t>Engagement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Wellness</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Environmental </a:t>
                      </a:r>
                    </a:p>
                    <a:p>
                      <a:pPr marL="0" marR="0" algn="ctr">
                        <a:lnSpc>
                          <a:spcPct val="107000"/>
                        </a:lnSpc>
                        <a:spcBef>
                          <a:spcPts val="0"/>
                        </a:spcBef>
                        <a:spcAft>
                          <a:spcPts val="0"/>
                        </a:spcAft>
                      </a:pPr>
                      <a:r>
                        <a:rPr lang="en-US" sz="1150" dirty="0">
                          <a:effectLst/>
                        </a:rPr>
                        <a:t>Sustainability</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150" dirty="0">
                          <a:effectLst/>
                        </a:rPr>
                        <a:t>Strategic </a:t>
                      </a:r>
                    </a:p>
                    <a:p>
                      <a:pPr marL="0" marR="45720" algn="ctr">
                        <a:lnSpc>
                          <a:spcPct val="107000"/>
                        </a:lnSpc>
                        <a:spcBef>
                          <a:spcPts val="0"/>
                        </a:spcBef>
                        <a:spcAft>
                          <a:spcPts val="0"/>
                        </a:spcAft>
                      </a:pPr>
                      <a:r>
                        <a:rPr lang="en-US" sz="1150" dirty="0">
                          <a:effectLst/>
                        </a:rPr>
                        <a:t>Enrollment</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963125720"/>
                  </a:ext>
                </a:extLst>
              </a:tr>
              <a:tr h="330917">
                <a:tc>
                  <a:txBody>
                    <a:bodyPr/>
                    <a:lstStyle/>
                    <a:p>
                      <a:pPr marL="0" marR="0" algn="l">
                        <a:lnSpc>
                          <a:spcPct val="107000"/>
                        </a:lnSpc>
                        <a:spcBef>
                          <a:spcPts val="0"/>
                        </a:spcBef>
                        <a:spcAft>
                          <a:spcPts val="0"/>
                        </a:spcAft>
                      </a:pPr>
                      <a:r>
                        <a:rPr lang="en-US" sz="1150" dirty="0">
                          <a:effectLst/>
                        </a:rPr>
                        <a:t>Timing </a:t>
                      </a:r>
                    </a:p>
                    <a:p>
                      <a:pPr marL="0" marR="0" algn="r">
                        <a:lnSpc>
                          <a:spcPct val="107000"/>
                        </a:lnSpc>
                        <a:spcBef>
                          <a:spcPts val="0"/>
                        </a:spcBef>
                        <a:spcAft>
                          <a:spcPts val="0"/>
                        </a:spcAft>
                      </a:pP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highlight>
                            <a:srgbClr val="FFFF00"/>
                          </a:highlight>
                        </a:rPr>
                        <a:t>Rate </a:t>
                      </a:r>
                    </a:p>
                    <a:p>
                      <a:pPr marL="0" marR="0" algn="ctr">
                        <a:lnSpc>
                          <a:spcPct val="107000"/>
                        </a:lnSpc>
                        <a:spcBef>
                          <a:spcPts val="0"/>
                        </a:spcBef>
                        <a:spcAft>
                          <a:spcPts val="0"/>
                        </a:spcAft>
                      </a:pPr>
                      <a:r>
                        <a:rPr lang="en-US" sz="800" dirty="0">
                          <a:effectLst/>
                          <a:highlight>
                            <a:srgbClr val="FFFF00"/>
                          </a:highlight>
                        </a:rPr>
                        <a:t>Top 5 &gt;</a:t>
                      </a:r>
                      <a:endParaRPr lang="en-US" sz="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525281257"/>
                  </a:ext>
                </a:extLst>
              </a:tr>
              <a:tr h="356784">
                <a:tc>
                  <a:txBody>
                    <a:bodyPr/>
                    <a:lstStyle/>
                    <a:p>
                      <a:pPr marL="0" marR="0" algn="r">
                        <a:lnSpc>
                          <a:spcPct val="107000"/>
                        </a:lnSpc>
                        <a:spcBef>
                          <a:spcPts val="0"/>
                        </a:spcBef>
                        <a:spcAft>
                          <a:spcPts val="0"/>
                        </a:spcAft>
                      </a:pPr>
                      <a:r>
                        <a:rPr lang="en-US" sz="1150" dirty="0">
                          <a:effectLst/>
                        </a:rPr>
                        <a:t>Duration, Interval, Pace, Shape, Cycles</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0 = no</a:t>
                      </a:r>
                    </a:p>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1 = mild</a:t>
                      </a:r>
                    </a:p>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2 = strong</a:t>
                      </a: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540501890"/>
                  </a:ext>
                </a:extLst>
              </a:tr>
              <a:tr h="342223">
                <a:tc>
                  <a:txBody>
                    <a:bodyPr/>
                    <a:lstStyle/>
                    <a:p>
                      <a:pPr marL="0" marR="0" algn="l">
                        <a:lnSpc>
                          <a:spcPct val="107000"/>
                        </a:lnSpc>
                        <a:spcBef>
                          <a:spcPts val="0"/>
                        </a:spcBef>
                        <a:spcAft>
                          <a:spcPts val="0"/>
                        </a:spcAft>
                      </a:pPr>
                      <a:r>
                        <a:rPr lang="en-US" sz="1150" dirty="0">
                          <a:effectLst/>
                        </a:rPr>
                        <a:t>Examen </a:t>
                      </a:r>
                    </a:p>
                    <a:p>
                      <a:pPr marL="0" marR="0" algn="r">
                        <a:lnSpc>
                          <a:spcPct val="107000"/>
                        </a:lnSpc>
                        <a:spcBef>
                          <a:spcPts val="0"/>
                        </a:spcBef>
                        <a:spcAft>
                          <a:spcPts val="0"/>
                        </a:spcAft>
                      </a:pPr>
                      <a:r>
                        <a:rPr lang="en-US" sz="1150" dirty="0">
                          <a:effectLst/>
                        </a:rPr>
                        <a:t>(Best from Good)</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Rate Top 5 &gt;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1345944904"/>
                  </a:ext>
                </a:extLst>
              </a:tr>
              <a:tr h="174367">
                <a:tc>
                  <a:txBody>
                    <a:bodyPr/>
                    <a:lstStyle/>
                    <a:p>
                      <a:pPr marL="0" marR="0" algn="r">
                        <a:lnSpc>
                          <a:spcPct val="107000"/>
                        </a:lnSpc>
                        <a:spcBef>
                          <a:spcPts val="0"/>
                        </a:spcBef>
                        <a:spcAft>
                          <a:spcPts val="0"/>
                        </a:spcAft>
                      </a:pPr>
                      <a:r>
                        <a:rPr lang="en-US" sz="1150">
                          <a:effectLst/>
                        </a:rPr>
                        <a:t>Indifference</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Mark with X</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206197950"/>
                  </a:ext>
                </a:extLst>
              </a:tr>
              <a:tr h="174367">
                <a:tc>
                  <a:txBody>
                    <a:bodyPr/>
                    <a:lstStyle/>
                    <a:p>
                      <a:pPr marL="0" marR="0" algn="r">
                        <a:lnSpc>
                          <a:spcPct val="107000"/>
                        </a:lnSpc>
                        <a:spcBef>
                          <a:spcPts val="0"/>
                        </a:spcBef>
                        <a:spcAft>
                          <a:spcPts val="0"/>
                        </a:spcAft>
                      </a:pPr>
                      <a:r>
                        <a:rPr lang="en-US" sz="1150" dirty="0">
                          <a:effectLst/>
                        </a:rPr>
                        <a:t>Consolation</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821855263"/>
                  </a:ext>
                </a:extLst>
              </a:tr>
              <a:tr h="174367">
                <a:tc>
                  <a:txBody>
                    <a:bodyPr/>
                    <a:lstStyle/>
                    <a:p>
                      <a:pPr marL="0" marR="0" algn="r">
                        <a:lnSpc>
                          <a:spcPct val="107000"/>
                        </a:lnSpc>
                        <a:spcBef>
                          <a:spcPts val="0"/>
                        </a:spcBef>
                        <a:spcAft>
                          <a:spcPts val="0"/>
                        </a:spcAft>
                      </a:pPr>
                      <a:r>
                        <a:rPr lang="en-US" sz="1150">
                          <a:effectLst/>
                        </a:rPr>
                        <a:t>Imagination</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794935133"/>
                  </a:ext>
                </a:extLst>
              </a:tr>
              <a:tr h="174367">
                <a:tc>
                  <a:txBody>
                    <a:bodyPr/>
                    <a:lstStyle/>
                    <a:p>
                      <a:pPr marL="0" marR="0" algn="r">
                        <a:lnSpc>
                          <a:spcPct val="107000"/>
                        </a:lnSpc>
                        <a:spcBef>
                          <a:spcPts val="0"/>
                        </a:spcBef>
                        <a:spcAft>
                          <a:spcPts val="0"/>
                        </a:spcAft>
                      </a:pPr>
                      <a:r>
                        <a:rPr lang="en-US" sz="1150">
                          <a:effectLst/>
                        </a:rPr>
                        <a:t>Enemy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1681447054"/>
                  </a:ext>
                </a:extLst>
              </a:tr>
              <a:tr h="174367">
                <a:tc>
                  <a:txBody>
                    <a:bodyPr/>
                    <a:lstStyle/>
                    <a:p>
                      <a:pPr marL="0" marR="0" algn="r">
                        <a:lnSpc>
                          <a:spcPct val="107000"/>
                        </a:lnSpc>
                        <a:spcBef>
                          <a:spcPts val="0"/>
                        </a:spcBef>
                        <a:spcAft>
                          <a:spcPts val="0"/>
                        </a:spcAft>
                      </a:pPr>
                      <a:r>
                        <a:rPr lang="en-US" sz="1150">
                          <a:effectLst/>
                        </a:rPr>
                        <a:t>Want</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12761892"/>
                  </a:ext>
                </a:extLst>
              </a:tr>
              <a:tr h="174367">
                <a:tc>
                  <a:txBody>
                    <a:bodyPr/>
                    <a:lstStyle/>
                    <a:p>
                      <a:pPr marL="0" marR="0" algn="r">
                        <a:lnSpc>
                          <a:spcPct val="107000"/>
                        </a:lnSpc>
                        <a:spcBef>
                          <a:spcPts val="0"/>
                        </a:spcBef>
                        <a:spcAft>
                          <a:spcPts val="0"/>
                        </a:spcAft>
                      </a:pPr>
                      <a:r>
                        <a:rPr lang="en-US" sz="1150">
                          <a:effectLst/>
                        </a:rPr>
                        <a:t>Greatest Glory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1731402408"/>
                  </a:ext>
                </a:extLst>
              </a:tr>
              <a:tr h="174367">
                <a:tc>
                  <a:txBody>
                    <a:bodyPr/>
                    <a:lstStyle/>
                    <a:p>
                      <a:pPr marL="0" marR="0" algn="r">
                        <a:lnSpc>
                          <a:spcPct val="107000"/>
                        </a:lnSpc>
                        <a:spcBef>
                          <a:spcPts val="0"/>
                        </a:spcBef>
                        <a:spcAft>
                          <a:spcPts val="0"/>
                        </a:spcAft>
                      </a:pPr>
                      <a:r>
                        <a:rPr lang="en-US" sz="1150" dirty="0">
                          <a:effectLst/>
                          <a:highlight>
                            <a:srgbClr val="FFFF00"/>
                          </a:highlight>
                        </a:rPr>
                        <a:t>Sub-Total</a:t>
                      </a:r>
                      <a:endParaRPr lang="en-US" sz="115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1832620297"/>
                  </a:ext>
                </a:extLst>
              </a:tr>
              <a:tr h="342223">
                <a:tc>
                  <a:txBody>
                    <a:bodyPr/>
                    <a:lstStyle/>
                    <a:p>
                      <a:pPr marL="0" marR="0" algn="l">
                        <a:lnSpc>
                          <a:spcPct val="107000"/>
                        </a:lnSpc>
                        <a:spcBef>
                          <a:spcPts val="0"/>
                        </a:spcBef>
                        <a:spcAft>
                          <a:spcPts val="0"/>
                        </a:spcAft>
                      </a:pPr>
                      <a:r>
                        <a:rPr lang="en-US" sz="1150">
                          <a:effectLst/>
                        </a:rPr>
                        <a:t>Strategy Tests</a:t>
                      </a:r>
                    </a:p>
                    <a:p>
                      <a:pPr marL="0" marR="0" algn="r">
                        <a:lnSpc>
                          <a:spcPct val="107000"/>
                        </a:lnSpc>
                        <a:spcBef>
                          <a:spcPts val="0"/>
                        </a:spcBef>
                        <a:spcAft>
                          <a:spcPts val="0"/>
                        </a:spcAft>
                      </a:pPr>
                      <a:r>
                        <a:rPr lang="en-US" sz="1150">
                          <a:effectLst/>
                        </a:rPr>
                        <a:t>(The Particulars)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Rate</a:t>
                      </a:r>
                    </a:p>
                    <a:p>
                      <a:pPr marL="0" marR="0" algn="ctr">
                        <a:lnSpc>
                          <a:spcPct val="107000"/>
                        </a:lnSpc>
                        <a:spcBef>
                          <a:spcPts val="0"/>
                        </a:spcBef>
                        <a:spcAft>
                          <a:spcPts val="0"/>
                        </a:spcAft>
                      </a:pPr>
                      <a:r>
                        <a:rPr lang="en-US" sz="800" dirty="0">
                          <a:effectLst/>
                        </a:rPr>
                        <a:t>Top 5 &gt;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229484470"/>
                  </a:ext>
                </a:extLst>
              </a:tr>
              <a:tr h="174367">
                <a:tc>
                  <a:txBody>
                    <a:bodyPr/>
                    <a:lstStyle/>
                    <a:p>
                      <a:pPr marL="0" marR="0" algn="r">
                        <a:lnSpc>
                          <a:spcPct val="107000"/>
                        </a:lnSpc>
                        <a:spcBef>
                          <a:spcPts val="0"/>
                        </a:spcBef>
                        <a:spcAft>
                          <a:spcPts val="0"/>
                        </a:spcAft>
                      </a:pPr>
                      <a:r>
                        <a:rPr lang="en-US" sz="1150">
                          <a:effectLst/>
                        </a:rPr>
                        <a:t>Credible</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943742992"/>
                  </a:ext>
                </a:extLst>
              </a:tr>
              <a:tr h="174367">
                <a:tc>
                  <a:txBody>
                    <a:bodyPr/>
                    <a:lstStyle/>
                    <a:p>
                      <a:pPr marL="0" marR="0" algn="r">
                        <a:lnSpc>
                          <a:spcPct val="107000"/>
                        </a:lnSpc>
                        <a:spcBef>
                          <a:spcPts val="0"/>
                        </a:spcBef>
                        <a:spcAft>
                          <a:spcPts val="0"/>
                        </a:spcAft>
                      </a:pPr>
                      <a:r>
                        <a:rPr lang="en-US" sz="1150">
                          <a:effectLst/>
                        </a:rPr>
                        <a:t>Realistic</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573841664"/>
                  </a:ext>
                </a:extLst>
              </a:tr>
              <a:tr h="174367">
                <a:tc>
                  <a:txBody>
                    <a:bodyPr/>
                    <a:lstStyle/>
                    <a:p>
                      <a:pPr marL="0" marR="0" algn="r">
                        <a:lnSpc>
                          <a:spcPct val="107000"/>
                        </a:lnSpc>
                        <a:spcBef>
                          <a:spcPts val="0"/>
                        </a:spcBef>
                        <a:spcAft>
                          <a:spcPts val="0"/>
                        </a:spcAft>
                      </a:pPr>
                      <a:r>
                        <a:rPr lang="en-US" sz="1150">
                          <a:effectLst/>
                        </a:rPr>
                        <a:t>Attractive</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01406117"/>
                  </a:ext>
                </a:extLst>
              </a:tr>
              <a:tr h="174367">
                <a:tc>
                  <a:txBody>
                    <a:bodyPr/>
                    <a:lstStyle/>
                    <a:p>
                      <a:pPr marL="0" marR="0" algn="r">
                        <a:lnSpc>
                          <a:spcPct val="107000"/>
                        </a:lnSpc>
                        <a:spcBef>
                          <a:spcPts val="0"/>
                        </a:spcBef>
                        <a:spcAft>
                          <a:spcPts val="0"/>
                        </a:spcAft>
                      </a:pPr>
                      <a:r>
                        <a:rPr lang="en-US" sz="1150">
                          <a:effectLst/>
                        </a:rPr>
                        <a:t>Timeline (2-5 yrs.)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736193582"/>
                  </a:ext>
                </a:extLst>
              </a:tr>
              <a:tr h="226694">
                <a:tc>
                  <a:txBody>
                    <a:bodyPr/>
                    <a:lstStyle/>
                    <a:p>
                      <a:pPr marL="0" marR="0" algn="r">
                        <a:lnSpc>
                          <a:spcPct val="107000"/>
                        </a:lnSpc>
                        <a:spcBef>
                          <a:spcPts val="0"/>
                        </a:spcBef>
                        <a:spcAft>
                          <a:spcPts val="0"/>
                        </a:spcAft>
                      </a:pPr>
                      <a:r>
                        <a:rPr lang="en-US" sz="1150">
                          <a:effectLst/>
                        </a:rPr>
                        <a:t>Fundable </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1748589905"/>
                  </a:ext>
                </a:extLst>
              </a:tr>
              <a:tr h="226694">
                <a:tc>
                  <a:txBody>
                    <a:bodyPr/>
                    <a:lstStyle/>
                    <a:p>
                      <a:pPr marL="0" marR="0" algn="r">
                        <a:lnSpc>
                          <a:spcPct val="107000"/>
                        </a:lnSpc>
                        <a:spcBef>
                          <a:spcPts val="0"/>
                        </a:spcBef>
                        <a:spcAft>
                          <a:spcPts val="0"/>
                        </a:spcAft>
                      </a:pPr>
                      <a:r>
                        <a:rPr lang="en-US" sz="1150">
                          <a:effectLst/>
                        </a:rPr>
                        <a:t>Appropriate Risk</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584097136"/>
                  </a:ext>
                </a:extLst>
              </a:tr>
              <a:tr h="356784">
                <a:tc>
                  <a:txBody>
                    <a:bodyPr/>
                    <a:lstStyle/>
                    <a:p>
                      <a:pPr marL="0" marR="0" algn="r">
                        <a:lnSpc>
                          <a:spcPct val="107000"/>
                        </a:lnSpc>
                        <a:spcBef>
                          <a:spcPts val="0"/>
                        </a:spcBef>
                        <a:spcAft>
                          <a:spcPts val="0"/>
                        </a:spcAft>
                      </a:pPr>
                      <a:r>
                        <a:rPr lang="en-US" sz="1150">
                          <a:effectLst/>
                        </a:rPr>
                        <a:t>Christian Unity (not Unanimity)</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2440841711"/>
                  </a:ext>
                </a:extLst>
              </a:tr>
              <a:tr h="356784">
                <a:tc>
                  <a:txBody>
                    <a:bodyPr/>
                    <a:lstStyle/>
                    <a:p>
                      <a:pPr marL="0" marR="0" algn="r">
                        <a:lnSpc>
                          <a:spcPct val="107000"/>
                        </a:lnSpc>
                        <a:spcBef>
                          <a:spcPts val="0"/>
                        </a:spcBef>
                        <a:spcAft>
                          <a:spcPts val="0"/>
                        </a:spcAft>
                      </a:pPr>
                      <a:r>
                        <a:rPr lang="en-US" sz="1150">
                          <a:effectLst/>
                        </a:rPr>
                        <a:t>Skin in the Game for Advocates</a:t>
                      </a:r>
                      <a:endParaRPr lang="en-US" sz="115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Times New Roman" panose="02020603050405020304" pitchFamily="18" charset="0"/>
                        </a:rPr>
                        <a:t>Mark with X</a:t>
                      </a: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833779846"/>
                  </a:ext>
                </a:extLst>
              </a:tr>
              <a:tr h="226694">
                <a:tc>
                  <a:txBody>
                    <a:bodyPr/>
                    <a:lstStyle/>
                    <a:p>
                      <a:pPr marL="0" marR="0" algn="r">
                        <a:lnSpc>
                          <a:spcPct val="107000"/>
                        </a:lnSpc>
                        <a:spcBef>
                          <a:spcPts val="0"/>
                        </a:spcBef>
                        <a:spcAft>
                          <a:spcPts val="0"/>
                        </a:spcAft>
                      </a:pPr>
                      <a:r>
                        <a:rPr lang="en-US" sz="1150" dirty="0">
                          <a:effectLst/>
                          <a:highlight>
                            <a:srgbClr val="FFFF00"/>
                          </a:highlight>
                        </a:rPr>
                        <a:t>Sub-Total</a:t>
                      </a:r>
                      <a:endParaRPr lang="en-US" sz="115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30865301"/>
                  </a:ext>
                </a:extLst>
              </a:tr>
              <a:tr h="778485">
                <a:tc>
                  <a:txBody>
                    <a:bodyPr/>
                    <a:lstStyle/>
                    <a:p>
                      <a:pPr marL="0" marR="0" algn="l">
                        <a:lnSpc>
                          <a:spcPct val="107000"/>
                        </a:lnSpc>
                        <a:spcBef>
                          <a:spcPts val="0"/>
                        </a:spcBef>
                        <a:spcAft>
                          <a:spcPts val="0"/>
                        </a:spcAft>
                      </a:pPr>
                      <a:r>
                        <a:rPr lang="en-US" sz="1150" dirty="0">
                          <a:effectLst/>
                        </a:rPr>
                        <a:t>Comments:</a:t>
                      </a:r>
                    </a:p>
                    <a:p>
                      <a:pPr marL="0" marR="0" algn="l">
                        <a:lnSpc>
                          <a:spcPct val="107000"/>
                        </a:lnSpc>
                        <a:spcBef>
                          <a:spcPts val="0"/>
                        </a:spcBef>
                        <a:spcAft>
                          <a:spcPts val="0"/>
                        </a:spcAft>
                      </a:pPr>
                      <a:r>
                        <a:rPr lang="en-US" sz="1150" dirty="0">
                          <a:effectLst/>
                        </a:rPr>
                        <a:t> </a:t>
                      </a:r>
                    </a:p>
                    <a:p>
                      <a:pPr marL="0" marR="0" algn="l">
                        <a:lnSpc>
                          <a:spcPct val="107000"/>
                        </a:lnSpc>
                        <a:spcBef>
                          <a:spcPts val="0"/>
                        </a:spcBef>
                        <a:spcAft>
                          <a:spcPts val="0"/>
                        </a:spcAft>
                      </a:pPr>
                      <a:r>
                        <a:rPr lang="en-US" sz="1150" dirty="0">
                          <a:effectLst/>
                        </a:rPr>
                        <a:t> </a:t>
                      </a:r>
                    </a:p>
                    <a:p>
                      <a:pPr marL="0" marR="0" algn="l">
                        <a:lnSpc>
                          <a:spcPct val="107000"/>
                        </a:lnSpc>
                        <a:spcBef>
                          <a:spcPts val="0"/>
                        </a:spcBef>
                        <a:spcAft>
                          <a:spcPts val="0"/>
                        </a:spcAft>
                      </a:pPr>
                      <a:r>
                        <a:rPr lang="en-US" sz="1150" dirty="0">
                          <a:effectLst/>
                        </a:rPr>
                        <a:t> </a:t>
                      </a:r>
                      <a:endParaRPr lang="en-US" sz="115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a:effectLst/>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tc>
                  <a:txBody>
                    <a:bodyPr/>
                    <a:lstStyle/>
                    <a:p>
                      <a:pPr marL="0" marR="0" algn="ctr">
                        <a:lnSpc>
                          <a:spcPct val="107000"/>
                        </a:lnSpc>
                        <a:spcBef>
                          <a:spcPts val="0"/>
                        </a:spcBef>
                        <a:spcAft>
                          <a:spcPts val="0"/>
                        </a:spcAft>
                      </a:pPr>
                      <a:r>
                        <a:rPr lang="en-US" sz="1400" dirty="0">
                          <a:effectLst/>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512" marR="52512" marT="0" marB="0"/>
                </a:tc>
                <a:extLst>
                  <a:ext uri="{0D108BD9-81ED-4DB2-BD59-A6C34878D82A}">
                    <a16:rowId xmlns:a16="http://schemas.microsoft.com/office/drawing/2014/main" val="918653801"/>
                  </a:ext>
                </a:extLst>
              </a:tr>
            </a:tbl>
          </a:graphicData>
        </a:graphic>
      </p:graphicFrame>
      <p:sp>
        <p:nvSpPr>
          <p:cNvPr id="13" name="TextBox 12">
            <a:extLst>
              <a:ext uri="{FF2B5EF4-FFF2-40B4-BE49-F238E27FC236}">
                <a16:creationId xmlns:a16="http://schemas.microsoft.com/office/drawing/2014/main" id="{4A5A7A37-91CE-4C1A-9D12-96064C1D4453}"/>
              </a:ext>
            </a:extLst>
          </p:cNvPr>
          <p:cNvSpPr txBox="1"/>
          <p:nvPr/>
        </p:nvSpPr>
        <p:spPr>
          <a:xfrm>
            <a:off x="2185082" y="139257"/>
            <a:ext cx="7893269" cy="369332"/>
          </a:xfrm>
          <a:prstGeom prst="rect">
            <a:avLst/>
          </a:prstGeom>
          <a:noFill/>
        </p:spPr>
        <p:txBody>
          <a:bodyPr wrap="square" rtlCol="0">
            <a:spAutoFit/>
          </a:bodyPr>
          <a:lstStyle/>
          <a:p>
            <a:pPr algn="ctr"/>
            <a:r>
              <a:rPr lang="en-US" b="1" dirty="0"/>
              <a:t>Discernment Template</a:t>
            </a:r>
            <a:endParaRPr lang="en-US" dirty="0"/>
          </a:p>
        </p:txBody>
      </p:sp>
    </p:spTree>
    <p:extLst>
      <p:ext uri="{BB962C8B-B14F-4D97-AF65-F5344CB8AC3E}">
        <p14:creationId xmlns:p14="http://schemas.microsoft.com/office/powerpoint/2010/main" val="196070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62E51-D53F-4CA2-8BF0-E130B326D56A}"/>
              </a:ext>
            </a:extLst>
          </p:cNvPr>
          <p:cNvSpPr>
            <a:spLocks noGrp="1"/>
          </p:cNvSpPr>
          <p:nvPr>
            <p:ph type="title" idx="4294967295"/>
          </p:nvPr>
        </p:nvSpPr>
        <p:spPr>
          <a:xfrm>
            <a:off x="371475" y="-758824"/>
            <a:ext cx="11520487" cy="758824"/>
          </a:xfrm>
        </p:spPr>
        <p:txBody>
          <a:bodyPr vert="horz" lIns="91440" tIns="45720" rIns="91440" bIns="45720" rtlCol="0" anchor="b">
            <a:normAutofit/>
          </a:bodyPr>
          <a:lstStyle/>
          <a:p>
            <a:r>
              <a:rPr lang="en-US" sz="700" b="0" dirty="0">
                <a:solidFill>
                  <a:schemeClr val="bg1">
                    <a:lumMod val="95000"/>
                  </a:schemeClr>
                </a:solidFill>
              </a:rPr>
              <a:t>Slide 27</a:t>
            </a:r>
          </a:p>
        </p:txBody>
      </p:sp>
      <p:graphicFrame>
        <p:nvGraphicFramePr>
          <p:cNvPr id="3" name="Table 2">
            <a:extLst>
              <a:ext uri="{FF2B5EF4-FFF2-40B4-BE49-F238E27FC236}">
                <a16:creationId xmlns:a16="http://schemas.microsoft.com/office/drawing/2014/main" id="{B3BA0967-618D-4F2D-9E40-CA8B9C8D51A4}"/>
              </a:ext>
            </a:extLst>
          </p:cNvPr>
          <p:cNvGraphicFramePr>
            <a:graphicFrameLocks noGrp="1"/>
          </p:cNvGraphicFramePr>
          <p:nvPr>
            <p:extLst>
              <p:ext uri="{D42A27DB-BD31-4B8C-83A1-F6EECF244321}">
                <p14:modId xmlns:p14="http://schemas.microsoft.com/office/powerpoint/2010/main" val="3403151626"/>
              </p:ext>
            </p:extLst>
          </p:nvPr>
        </p:nvGraphicFramePr>
        <p:xfrm>
          <a:off x="189187" y="1429407"/>
          <a:ext cx="11855664" cy="4288217"/>
        </p:xfrm>
        <a:graphic>
          <a:graphicData uri="http://schemas.openxmlformats.org/drawingml/2006/table">
            <a:tbl>
              <a:tblPr firstRow="1" firstCol="1" bandRow="1">
                <a:tableStyleId>{616DA210-FB5B-4158-B5E0-FEB733F419BA}</a:tableStyleId>
              </a:tblPr>
              <a:tblGrid>
                <a:gridCol w="2009358">
                  <a:extLst>
                    <a:ext uri="{9D8B030D-6E8A-4147-A177-3AD203B41FA5}">
                      <a16:colId xmlns:a16="http://schemas.microsoft.com/office/drawing/2014/main" val="2325201828"/>
                    </a:ext>
                  </a:extLst>
                </a:gridCol>
                <a:gridCol w="824435">
                  <a:extLst>
                    <a:ext uri="{9D8B030D-6E8A-4147-A177-3AD203B41FA5}">
                      <a16:colId xmlns:a16="http://schemas.microsoft.com/office/drawing/2014/main" val="1310153119"/>
                    </a:ext>
                  </a:extLst>
                </a:gridCol>
                <a:gridCol w="809655">
                  <a:extLst>
                    <a:ext uri="{9D8B030D-6E8A-4147-A177-3AD203B41FA5}">
                      <a16:colId xmlns:a16="http://schemas.microsoft.com/office/drawing/2014/main" val="3638445452"/>
                    </a:ext>
                  </a:extLst>
                </a:gridCol>
                <a:gridCol w="809655">
                  <a:extLst>
                    <a:ext uri="{9D8B030D-6E8A-4147-A177-3AD203B41FA5}">
                      <a16:colId xmlns:a16="http://schemas.microsoft.com/office/drawing/2014/main" val="1262986680"/>
                    </a:ext>
                  </a:extLst>
                </a:gridCol>
                <a:gridCol w="867488">
                  <a:extLst>
                    <a:ext uri="{9D8B030D-6E8A-4147-A177-3AD203B41FA5}">
                      <a16:colId xmlns:a16="http://schemas.microsoft.com/office/drawing/2014/main" val="458116436"/>
                    </a:ext>
                  </a:extLst>
                </a:gridCol>
                <a:gridCol w="867488">
                  <a:extLst>
                    <a:ext uri="{9D8B030D-6E8A-4147-A177-3AD203B41FA5}">
                      <a16:colId xmlns:a16="http://schemas.microsoft.com/office/drawing/2014/main" val="1335660259"/>
                    </a:ext>
                  </a:extLst>
                </a:gridCol>
                <a:gridCol w="809655">
                  <a:extLst>
                    <a:ext uri="{9D8B030D-6E8A-4147-A177-3AD203B41FA5}">
                      <a16:colId xmlns:a16="http://schemas.microsoft.com/office/drawing/2014/main" val="4024704584"/>
                    </a:ext>
                  </a:extLst>
                </a:gridCol>
                <a:gridCol w="809655">
                  <a:extLst>
                    <a:ext uri="{9D8B030D-6E8A-4147-A177-3AD203B41FA5}">
                      <a16:colId xmlns:a16="http://schemas.microsoft.com/office/drawing/2014/main" val="1069096606"/>
                    </a:ext>
                  </a:extLst>
                </a:gridCol>
                <a:gridCol w="809655">
                  <a:extLst>
                    <a:ext uri="{9D8B030D-6E8A-4147-A177-3AD203B41FA5}">
                      <a16:colId xmlns:a16="http://schemas.microsoft.com/office/drawing/2014/main" val="2123121594"/>
                    </a:ext>
                  </a:extLst>
                </a:gridCol>
                <a:gridCol w="809655">
                  <a:extLst>
                    <a:ext uri="{9D8B030D-6E8A-4147-A177-3AD203B41FA5}">
                      <a16:colId xmlns:a16="http://schemas.microsoft.com/office/drawing/2014/main" val="3142615066"/>
                    </a:ext>
                  </a:extLst>
                </a:gridCol>
                <a:gridCol w="809655">
                  <a:extLst>
                    <a:ext uri="{9D8B030D-6E8A-4147-A177-3AD203B41FA5}">
                      <a16:colId xmlns:a16="http://schemas.microsoft.com/office/drawing/2014/main" val="4097755377"/>
                    </a:ext>
                  </a:extLst>
                </a:gridCol>
                <a:gridCol w="809655">
                  <a:extLst>
                    <a:ext uri="{9D8B030D-6E8A-4147-A177-3AD203B41FA5}">
                      <a16:colId xmlns:a16="http://schemas.microsoft.com/office/drawing/2014/main" val="504912260"/>
                    </a:ext>
                  </a:extLst>
                </a:gridCol>
                <a:gridCol w="809655">
                  <a:extLst>
                    <a:ext uri="{9D8B030D-6E8A-4147-A177-3AD203B41FA5}">
                      <a16:colId xmlns:a16="http://schemas.microsoft.com/office/drawing/2014/main" val="1675140666"/>
                    </a:ext>
                  </a:extLst>
                </a:gridCol>
              </a:tblGrid>
              <a:tr h="857645">
                <a:tc>
                  <a:txBody>
                    <a:bodyPr/>
                    <a:lstStyle/>
                    <a:p>
                      <a:pPr marL="0" marR="0">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dirty="0">
                          <a:effectLst/>
                        </a:rPr>
                        <a:t># of Times Ranked </a:t>
                      </a:r>
                      <a:endParaRPr lang="en-US" sz="1100" dirty="0">
                        <a:effectLst/>
                      </a:endParaRPr>
                    </a:p>
                    <a:p>
                      <a:pPr marL="0" marR="0" algn="ctr">
                        <a:spcBef>
                          <a:spcPts val="0"/>
                        </a:spcBef>
                        <a:spcAft>
                          <a:spcPts val="0"/>
                        </a:spcAft>
                      </a:pPr>
                      <a:r>
                        <a:rPr lang="en-US" sz="1200" dirty="0">
                          <a:effectLst/>
                        </a:rPr>
                        <a:t>#2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a:t>
                      </a:r>
                      <a:endParaRPr lang="en-US" sz="1100">
                        <a:effectLst/>
                      </a:endParaRPr>
                    </a:p>
                    <a:p>
                      <a:pPr marL="0" marR="0" algn="ctr">
                        <a:spcBef>
                          <a:spcPts val="0"/>
                        </a:spcBef>
                        <a:spcAft>
                          <a:spcPts val="0"/>
                        </a:spcAft>
                      </a:pPr>
                      <a:r>
                        <a:rPr lang="en-US" sz="1200">
                          <a:effectLst/>
                        </a:rPr>
                        <a:t>#9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of Times Ranked #12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1250332201"/>
                  </a:ext>
                </a:extLst>
              </a:tr>
              <a:tr h="285881">
                <a:tc>
                  <a:txBody>
                    <a:bodyPr/>
                    <a:lstStyle/>
                    <a:p>
                      <a:pPr marL="0" marR="0">
                        <a:spcBef>
                          <a:spcPts val="0"/>
                        </a:spcBef>
                        <a:spcAft>
                          <a:spcPts val="0"/>
                        </a:spcAft>
                      </a:pPr>
                      <a:r>
                        <a:rPr lang="en-US" sz="1200">
                          <a:effectLst/>
                        </a:rPr>
                        <a:t>Diversity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1756637929"/>
                  </a:ext>
                </a:extLst>
              </a:tr>
              <a:tr h="285881">
                <a:tc>
                  <a:txBody>
                    <a:bodyPr/>
                    <a:lstStyle/>
                    <a:p>
                      <a:pPr marL="0" marR="0">
                        <a:spcBef>
                          <a:spcPts val="0"/>
                        </a:spcBef>
                        <a:spcAft>
                          <a:spcPts val="0"/>
                        </a:spcAft>
                      </a:pPr>
                      <a:r>
                        <a:rPr lang="en-US" sz="1200">
                          <a:effectLst/>
                        </a:rPr>
                        <a:t>Wellness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dirty="0">
                          <a:effectLst/>
                        </a:rPr>
                        <a:t>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3980522674"/>
                  </a:ext>
                </a:extLst>
              </a:tr>
              <a:tr h="285881">
                <a:tc>
                  <a:txBody>
                    <a:bodyPr/>
                    <a:lstStyle/>
                    <a:p>
                      <a:pPr marL="0" marR="0">
                        <a:spcBef>
                          <a:spcPts val="0"/>
                        </a:spcBef>
                        <a:spcAft>
                          <a:spcPts val="0"/>
                        </a:spcAft>
                      </a:pPr>
                      <a:r>
                        <a:rPr lang="en-US" sz="1200">
                          <a:effectLst/>
                        </a:rPr>
                        <a:t>Alignment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2384022538"/>
                  </a:ext>
                </a:extLst>
              </a:tr>
              <a:tr h="285881">
                <a:tc>
                  <a:txBody>
                    <a:bodyPr/>
                    <a:lstStyle/>
                    <a:p>
                      <a:pPr marL="0" marR="0">
                        <a:spcBef>
                          <a:spcPts val="0"/>
                        </a:spcBef>
                        <a:spcAft>
                          <a:spcPts val="0"/>
                        </a:spcAft>
                      </a:pPr>
                      <a:r>
                        <a:rPr lang="en-US" sz="1200">
                          <a:effectLst/>
                        </a:rPr>
                        <a:t>Affordability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2497929064"/>
                  </a:ext>
                </a:extLst>
              </a:tr>
              <a:tr h="285881">
                <a:tc>
                  <a:txBody>
                    <a:bodyPr/>
                    <a:lstStyle/>
                    <a:p>
                      <a:pPr marL="0" marR="0">
                        <a:spcBef>
                          <a:spcPts val="0"/>
                        </a:spcBef>
                        <a:spcAft>
                          <a:spcPts val="0"/>
                        </a:spcAft>
                      </a:pPr>
                      <a:r>
                        <a:rPr lang="en-US" sz="1200">
                          <a:effectLst/>
                        </a:rPr>
                        <a:t>Virtue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2763680626"/>
                  </a:ext>
                </a:extLst>
              </a:tr>
              <a:tr h="285881">
                <a:tc>
                  <a:txBody>
                    <a:bodyPr/>
                    <a:lstStyle/>
                    <a:p>
                      <a:pPr marL="0" marR="0">
                        <a:spcBef>
                          <a:spcPts val="0"/>
                        </a:spcBef>
                        <a:spcAft>
                          <a:spcPts val="0"/>
                        </a:spcAft>
                      </a:pPr>
                      <a:r>
                        <a:rPr lang="en-US" sz="1200">
                          <a:effectLst/>
                        </a:rPr>
                        <a:t>Quality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802971679"/>
                  </a:ext>
                </a:extLst>
              </a:tr>
              <a:tr h="285881">
                <a:tc>
                  <a:txBody>
                    <a:bodyPr/>
                    <a:lstStyle/>
                    <a:p>
                      <a:pPr marL="0" marR="0">
                        <a:spcBef>
                          <a:spcPts val="0"/>
                        </a:spcBef>
                        <a:spcAft>
                          <a:spcPts val="0"/>
                        </a:spcAft>
                      </a:pPr>
                      <a:r>
                        <a:rPr lang="en-US" sz="1200" dirty="0">
                          <a:effectLst/>
                        </a:rPr>
                        <a:t>Strategic Enrollment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1042739117"/>
                  </a:ext>
                </a:extLst>
              </a:tr>
              <a:tr h="285881">
                <a:tc>
                  <a:txBody>
                    <a:bodyPr/>
                    <a:lstStyle/>
                    <a:p>
                      <a:pPr marL="0" marR="0">
                        <a:spcBef>
                          <a:spcPts val="0"/>
                        </a:spcBef>
                        <a:spcAft>
                          <a:spcPts val="0"/>
                        </a:spcAft>
                      </a:pPr>
                      <a:r>
                        <a:rPr lang="en-US" sz="1200">
                          <a:effectLst/>
                        </a:rPr>
                        <a:t>Persistence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3842385253"/>
                  </a:ext>
                </a:extLst>
              </a:tr>
              <a:tr h="285881">
                <a:tc>
                  <a:txBody>
                    <a:bodyPr/>
                    <a:lstStyle/>
                    <a:p>
                      <a:pPr marL="0" marR="0">
                        <a:spcBef>
                          <a:spcPts val="0"/>
                        </a:spcBef>
                        <a:spcAft>
                          <a:spcPts val="0"/>
                        </a:spcAft>
                      </a:pPr>
                      <a:r>
                        <a:rPr lang="en-US" sz="1200">
                          <a:effectLst/>
                        </a:rPr>
                        <a:t>Community Engagement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688448380"/>
                  </a:ext>
                </a:extLst>
              </a:tr>
              <a:tr h="285881">
                <a:tc>
                  <a:txBody>
                    <a:bodyPr/>
                    <a:lstStyle/>
                    <a:p>
                      <a:pPr marL="0" marR="0">
                        <a:spcBef>
                          <a:spcPts val="0"/>
                        </a:spcBef>
                        <a:spcAft>
                          <a:spcPts val="0"/>
                        </a:spcAft>
                      </a:pPr>
                      <a:r>
                        <a:rPr lang="en-US" sz="1200">
                          <a:effectLst/>
                        </a:rPr>
                        <a:t>Environmental Sustainability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1698385785"/>
                  </a:ext>
                </a:extLst>
              </a:tr>
              <a:tr h="285881">
                <a:tc>
                  <a:txBody>
                    <a:bodyPr/>
                    <a:lstStyle/>
                    <a:p>
                      <a:pPr marL="0" marR="0">
                        <a:spcBef>
                          <a:spcPts val="0"/>
                        </a:spcBef>
                        <a:spcAft>
                          <a:spcPts val="0"/>
                        </a:spcAft>
                      </a:pPr>
                      <a:r>
                        <a:rPr lang="en-US" sz="1200">
                          <a:effectLst/>
                        </a:rPr>
                        <a:t>Alumni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166260317"/>
                  </a:ext>
                </a:extLst>
              </a:tr>
              <a:tr h="285881">
                <a:tc>
                  <a:txBody>
                    <a:bodyPr/>
                    <a:lstStyle/>
                    <a:p>
                      <a:pPr marL="0" marR="0">
                        <a:spcBef>
                          <a:spcPts val="0"/>
                        </a:spcBef>
                        <a:spcAft>
                          <a:spcPts val="0"/>
                        </a:spcAft>
                      </a:pPr>
                      <a:r>
                        <a:rPr lang="en-US" sz="1200">
                          <a:effectLst/>
                        </a:rPr>
                        <a:t>Analysis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tc>
                  <a:txBody>
                    <a:bodyPr/>
                    <a:lstStyle/>
                    <a:p>
                      <a:pPr marL="0" marR="0" algn="ctr">
                        <a:spcBef>
                          <a:spcPts val="0"/>
                        </a:spcBef>
                        <a:spcAft>
                          <a:spcPts val="0"/>
                        </a:spcAft>
                      </a:pPr>
                      <a:r>
                        <a:rPr lang="en-US" sz="1200" dirty="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7437" marR="67437" marT="0" marB="0"/>
                </a:tc>
                <a:extLst>
                  <a:ext uri="{0D108BD9-81ED-4DB2-BD59-A6C34878D82A}">
                    <a16:rowId xmlns:a16="http://schemas.microsoft.com/office/drawing/2014/main" val="2013877976"/>
                  </a:ext>
                </a:extLst>
              </a:tr>
            </a:tbl>
          </a:graphicData>
        </a:graphic>
      </p:graphicFrame>
      <p:sp>
        <p:nvSpPr>
          <p:cNvPr id="4" name="TextBox 3">
            <a:extLst>
              <a:ext uri="{FF2B5EF4-FFF2-40B4-BE49-F238E27FC236}">
                <a16:creationId xmlns:a16="http://schemas.microsoft.com/office/drawing/2014/main" id="{E4D402D6-1E30-4FAB-8604-F0F2451C5FE3}"/>
              </a:ext>
            </a:extLst>
          </p:cNvPr>
          <p:cNvSpPr txBox="1"/>
          <p:nvPr/>
        </p:nvSpPr>
        <p:spPr>
          <a:xfrm>
            <a:off x="2207172" y="451945"/>
            <a:ext cx="7777656" cy="584775"/>
          </a:xfrm>
          <a:prstGeom prst="rect">
            <a:avLst/>
          </a:prstGeom>
          <a:noFill/>
        </p:spPr>
        <p:txBody>
          <a:bodyPr wrap="square" rtlCol="0">
            <a:spAutoFit/>
          </a:bodyPr>
          <a:lstStyle/>
          <a:p>
            <a:pPr algn="ctr"/>
            <a:r>
              <a:rPr lang="en-US" sz="3200" b="1" dirty="0"/>
              <a:t>Results</a:t>
            </a:r>
          </a:p>
        </p:txBody>
      </p:sp>
    </p:spTree>
    <p:extLst>
      <p:ext uri="{BB962C8B-B14F-4D97-AF65-F5344CB8AC3E}">
        <p14:creationId xmlns:p14="http://schemas.microsoft.com/office/powerpoint/2010/main" val="1102297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a:xfrm>
            <a:off x="336061" y="150920"/>
            <a:ext cx="4981663" cy="508929"/>
          </a:xfrm>
        </p:spPr>
        <p:txBody>
          <a:bodyPr>
            <a:normAutofit/>
          </a:bodyPr>
          <a:lstStyle/>
          <a:p>
            <a:r>
              <a:rPr lang="en-US" sz="2800" dirty="0"/>
              <a:t>Resulting Priorities:  2022-2027</a:t>
            </a:r>
          </a:p>
        </p:txBody>
      </p:sp>
      <p:pic>
        <p:nvPicPr>
          <p:cNvPr id="5" name="Picture 4">
            <a:extLst>
              <a:ext uri="{FF2B5EF4-FFF2-40B4-BE49-F238E27FC236}">
                <a16:creationId xmlns:a16="http://schemas.microsoft.com/office/drawing/2014/main" id="{27E29E4B-19F6-4AE5-8BE2-C74C2D39723D}"/>
              </a:ext>
            </a:extLst>
          </p:cNvPr>
          <p:cNvPicPr>
            <a:picLocks noChangeAspect="1"/>
          </p:cNvPicPr>
          <p:nvPr/>
        </p:nvPicPr>
        <p:blipFill rotWithShape="1">
          <a:blip r:embed="rId2">
            <a:extLst>
              <a:ext uri="{28A0092B-C50C-407E-A947-70E740481C1C}">
                <a14:useLocalDpi xmlns:a14="http://schemas.microsoft.com/office/drawing/2010/main" val="0"/>
              </a:ext>
            </a:extLst>
          </a:blip>
          <a:srcRect t="12894" b="8324"/>
          <a:stretch/>
        </p:blipFill>
        <p:spPr>
          <a:xfrm>
            <a:off x="1466296" y="864037"/>
            <a:ext cx="9565962" cy="5652174"/>
          </a:xfrm>
          <a:prstGeom prst="rect">
            <a:avLst/>
          </a:prstGeom>
        </p:spPr>
      </p:pic>
    </p:spTree>
    <p:extLst>
      <p:ext uri="{BB962C8B-B14F-4D97-AF65-F5344CB8AC3E}">
        <p14:creationId xmlns:p14="http://schemas.microsoft.com/office/powerpoint/2010/main" val="13619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E253D32-8B7B-47D0-BB63-402C3DB9B549}"/>
              </a:ext>
            </a:extLst>
          </p:cNvPr>
          <p:cNvSpPr>
            <a:spLocks noGrp="1"/>
          </p:cNvSpPr>
          <p:nvPr>
            <p:ph type="title"/>
          </p:nvPr>
        </p:nvSpPr>
        <p:spPr>
          <a:xfrm>
            <a:off x="6619198" y="1874363"/>
            <a:ext cx="5272764" cy="724330"/>
          </a:xfrm>
        </p:spPr>
        <p:txBody>
          <a:bodyPr/>
          <a:lstStyle/>
          <a:p>
            <a:r>
              <a:rPr lang="en-US" dirty="0"/>
              <a:t>Where are we headed?</a:t>
            </a:r>
          </a:p>
        </p:txBody>
      </p:sp>
      <p:sp>
        <p:nvSpPr>
          <p:cNvPr id="7" name="Content Placeholder 6">
            <a:extLst>
              <a:ext uri="{FF2B5EF4-FFF2-40B4-BE49-F238E27FC236}">
                <a16:creationId xmlns:a16="http://schemas.microsoft.com/office/drawing/2014/main" id="{1D6EB617-E017-4B26-9576-8578E948979A}"/>
              </a:ext>
            </a:extLst>
          </p:cNvPr>
          <p:cNvSpPr>
            <a:spLocks noGrp="1"/>
          </p:cNvSpPr>
          <p:nvPr>
            <p:ph idx="1"/>
          </p:nvPr>
        </p:nvSpPr>
        <p:spPr>
          <a:xfrm>
            <a:off x="6619198" y="2709644"/>
            <a:ext cx="5272764" cy="3120705"/>
          </a:xfrm>
        </p:spPr>
        <p:txBody>
          <a:bodyPr>
            <a:normAutofit/>
          </a:bodyPr>
          <a:lstStyle/>
          <a:p>
            <a:r>
              <a:rPr lang="en-US" dirty="0"/>
              <a:t>How Rashad Came to Work</a:t>
            </a:r>
          </a:p>
          <a:p>
            <a:r>
              <a:rPr lang="en-US" dirty="0"/>
              <a:t>The Theology of an SMG</a:t>
            </a:r>
          </a:p>
          <a:p>
            <a:r>
              <a:rPr lang="en-US"/>
              <a:t>YOUR CHOICE:  Application </a:t>
            </a:r>
            <a:r>
              <a:rPr lang="en-US" dirty="0"/>
              <a:t>1 – Signs of Change (PERSONAL </a:t>
            </a:r>
            <a:r>
              <a:rPr lang="en-US"/>
              <a:t>Guidance), or Application </a:t>
            </a:r>
            <a:r>
              <a:rPr lang="en-US" dirty="0"/>
              <a:t>2 – Template for Groups (GROUP Guidance)</a:t>
            </a:r>
          </a:p>
          <a:p>
            <a:r>
              <a:rPr lang="en-US" dirty="0"/>
              <a:t>Comment, Q &amp; A</a:t>
            </a:r>
          </a:p>
          <a:p>
            <a:r>
              <a:rPr lang="en-US" dirty="0"/>
              <a:t>Closing Comments – On Identity</a:t>
            </a:r>
          </a:p>
        </p:txBody>
      </p:sp>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2</a:t>
            </a:fld>
            <a:endParaRPr lang="en-US" dirty="0"/>
          </a:p>
        </p:txBody>
      </p:sp>
      <p:pic>
        <p:nvPicPr>
          <p:cNvPr id="2052" name="Picture 4" descr="How to Know You&amp;#39;re Headed in the Right Direction">
            <a:extLst>
              <a:ext uri="{FF2B5EF4-FFF2-40B4-BE49-F238E27FC236}">
                <a16:creationId xmlns:a16="http://schemas.microsoft.com/office/drawing/2014/main" id="{B89286CF-381C-47C3-88CD-3FD6B69FC090}"/>
              </a:ext>
            </a:extLst>
          </p:cNvPr>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l="12855" r="12855"/>
          <a:stretch>
            <a:fillRect/>
          </a:stretch>
        </p:blipFill>
        <p:spPr bwMode="auto">
          <a:xfrm>
            <a:off x="825912" y="1019080"/>
            <a:ext cx="5188679" cy="50274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3119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32937"/>
            <a:ext cx="10439400" cy="1175444"/>
          </a:xfrm>
        </p:spPr>
        <p:txBody>
          <a:bodyPr>
            <a:normAutofit/>
          </a:bodyPr>
          <a:lstStyle/>
          <a:p>
            <a:r>
              <a:rPr lang="en-US" dirty="0">
                <a:solidFill>
                  <a:schemeClr val="tx1"/>
                </a:solidFill>
              </a:rPr>
              <a:t>Comments | Q &amp; A</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20</a:t>
            </a:fld>
            <a:endParaRPr lang="en-US" dirty="0"/>
          </a:p>
        </p:txBody>
      </p:sp>
      <p:pic>
        <p:nvPicPr>
          <p:cNvPr id="12" name="Picture 11">
            <a:extLst>
              <a:ext uri="{FF2B5EF4-FFF2-40B4-BE49-F238E27FC236}">
                <a16:creationId xmlns:a16="http://schemas.microsoft.com/office/drawing/2014/main" id="{20FE47C2-7C4E-4843-9690-DAC93497E9F6}"/>
              </a:ext>
            </a:extLst>
          </p:cNvPr>
          <p:cNvPicPr>
            <a:picLocks noChangeAspect="1"/>
          </p:cNvPicPr>
          <p:nvPr/>
        </p:nvPicPr>
        <p:blipFill>
          <a:blip r:embed="rId2"/>
          <a:stretch>
            <a:fillRect/>
          </a:stretch>
        </p:blipFill>
        <p:spPr>
          <a:xfrm>
            <a:off x="4962525" y="348975"/>
            <a:ext cx="2266950" cy="33432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2381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32937"/>
            <a:ext cx="10439400" cy="1175444"/>
          </a:xfrm>
        </p:spPr>
        <p:txBody>
          <a:bodyPr>
            <a:normAutofit/>
          </a:bodyPr>
          <a:lstStyle/>
          <a:p>
            <a:r>
              <a:rPr lang="en-US" dirty="0">
                <a:solidFill>
                  <a:schemeClr val="tx1"/>
                </a:solidFill>
              </a:rPr>
              <a:t>Closing: On Identity</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21</a:t>
            </a:fld>
            <a:endParaRPr lang="en-US" dirty="0"/>
          </a:p>
        </p:txBody>
      </p:sp>
      <p:pic>
        <p:nvPicPr>
          <p:cNvPr id="12" name="Picture 11">
            <a:extLst>
              <a:ext uri="{FF2B5EF4-FFF2-40B4-BE49-F238E27FC236}">
                <a16:creationId xmlns:a16="http://schemas.microsoft.com/office/drawing/2014/main" id="{20FE47C2-7C4E-4843-9690-DAC93497E9F6}"/>
              </a:ext>
            </a:extLst>
          </p:cNvPr>
          <p:cNvPicPr>
            <a:picLocks noChangeAspect="1"/>
          </p:cNvPicPr>
          <p:nvPr/>
        </p:nvPicPr>
        <p:blipFill>
          <a:blip r:embed="rId2"/>
          <a:stretch>
            <a:fillRect/>
          </a:stretch>
        </p:blipFill>
        <p:spPr>
          <a:xfrm>
            <a:off x="4962525" y="348975"/>
            <a:ext cx="2266950" cy="3343275"/>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5351C561-F909-458F-A9FB-093CFA40A4C5}"/>
              </a:ext>
            </a:extLst>
          </p:cNvPr>
          <p:cNvSpPr txBox="1"/>
          <p:nvPr/>
        </p:nvSpPr>
        <p:spPr>
          <a:xfrm>
            <a:off x="1352550" y="5444455"/>
            <a:ext cx="9486900" cy="400110"/>
          </a:xfrm>
          <a:prstGeom prst="rect">
            <a:avLst/>
          </a:prstGeom>
          <a:noFill/>
        </p:spPr>
        <p:txBody>
          <a:bodyPr wrap="square" rtlCol="0">
            <a:spAutoFit/>
          </a:bodyPr>
          <a:lstStyle/>
          <a:p>
            <a:pPr algn="ctr"/>
            <a:r>
              <a:rPr lang="en-US" sz="2000" i="1" dirty="0"/>
              <a:t>For Contact or Counsel:   GAChenoweth@Olivet.edu</a:t>
            </a:r>
          </a:p>
        </p:txBody>
      </p:sp>
    </p:spTree>
    <p:extLst>
      <p:ext uri="{BB962C8B-B14F-4D97-AF65-F5344CB8AC3E}">
        <p14:creationId xmlns:p14="http://schemas.microsoft.com/office/powerpoint/2010/main" val="2666325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24548"/>
            <a:ext cx="10439400" cy="1175444"/>
          </a:xfrm>
        </p:spPr>
        <p:txBody>
          <a:bodyPr/>
          <a:lstStyle/>
          <a:p>
            <a:r>
              <a:rPr lang="en-US" dirty="0">
                <a:solidFill>
                  <a:schemeClr val="tx1"/>
                </a:solidFill>
              </a:rPr>
              <a:t>Introduction: Rashad Minor</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3</a:t>
            </a:fld>
            <a:endParaRPr lang="en-US" dirty="0"/>
          </a:p>
        </p:txBody>
      </p:sp>
      <p:pic>
        <p:nvPicPr>
          <p:cNvPr id="12" name="Picture 11">
            <a:extLst>
              <a:ext uri="{FF2B5EF4-FFF2-40B4-BE49-F238E27FC236}">
                <a16:creationId xmlns:a16="http://schemas.microsoft.com/office/drawing/2014/main" id="{20FE47C2-7C4E-4843-9690-DAC93497E9F6}"/>
              </a:ext>
            </a:extLst>
          </p:cNvPr>
          <p:cNvPicPr>
            <a:picLocks noChangeAspect="1"/>
          </p:cNvPicPr>
          <p:nvPr/>
        </p:nvPicPr>
        <p:blipFill>
          <a:blip r:embed="rId2"/>
          <a:stretch>
            <a:fillRect/>
          </a:stretch>
        </p:blipFill>
        <p:spPr>
          <a:xfrm>
            <a:off x="4962525" y="340586"/>
            <a:ext cx="2266950" cy="33432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67875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32937"/>
            <a:ext cx="10439400" cy="1175444"/>
          </a:xfrm>
        </p:spPr>
        <p:txBody>
          <a:bodyPr/>
          <a:lstStyle/>
          <a:p>
            <a:r>
              <a:rPr lang="en-US" dirty="0">
                <a:solidFill>
                  <a:schemeClr val="tx1"/>
                </a:solidFill>
              </a:rPr>
              <a:t>Theology of the SMG</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4</a:t>
            </a:fld>
            <a:endParaRPr lang="en-US" dirty="0"/>
          </a:p>
        </p:txBody>
      </p:sp>
      <p:pic>
        <p:nvPicPr>
          <p:cNvPr id="18434" name="Picture 2" descr="Stewardship | Answers in Genesis">
            <a:extLst>
              <a:ext uri="{FF2B5EF4-FFF2-40B4-BE49-F238E27FC236}">
                <a16:creationId xmlns:a16="http://schemas.microsoft.com/office/drawing/2014/main" id="{4513F415-326B-4B02-8877-219E0D056D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9760" y="1606112"/>
            <a:ext cx="5772479" cy="1822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573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5</a:t>
            </a:fld>
            <a:endParaRPr lang="en-US" dirty="0"/>
          </a:p>
        </p:txBody>
      </p:sp>
      <p:sp>
        <p:nvSpPr>
          <p:cNvPr id="5" name="TextBox 4">
            <a:extLst>
              <a:ext uri="{FF2B5EF4-FFF2-40B4-BE49-F238E27FC236}">
                <a16:creationId xmlns:a16="http://schemas.microsoft.com/office/drawing/2014/main" id="{9F3E2A63-2F7F-41F1-8874-BAEB76AC1B10}"/>
              </a:ext>
            </a:extLst>
          </p:cNvPr>
          <p:cNvSpPr txBox="1"/>
          <p:nvPr/>
        </p:nvSpPr>
        <p:spPr>
          <a:xfrm>
            <a:off x="5438275" y="1624725"/>
            <a:ext cx="6453688" cy="4154984"/>
          </a:xfrm>
          <a:prstGeom prst="rect">
            <a:avLst/>
          </a:prstGeom>
          <a:noFill/>
        </p:spPr>
        <p:txBody>
          <a:bodyPr wrap="square" rtlCol="0">
            <a:spAutoFit/>
          </a:bodyPr>
          <a:lstStyle/>
          <a:p>
            <a:pPr algn="ctr"/>
            <a:r>
              <a:rPr lang="en-US" sz="2400" i="1" dirty="0"/>
              <a:t>“We are trained to solve problems with our own minds, trying to transform ourselves by beliefs. But we should  recognize our dependency on the agency of God, the Spirit” </a:t>
            </a:r>
          </a:p>
          <a:p>
            <a:pPr algn="ctr"/>
            <a:endParaRPr lang="en-US" dirty="0"/>
          </a:p>
          <a:p>
            <a:endParaRPr lang="en-US" dirty="0"/>
          </a:p>
          <a:p>
            <a:pPr marL="285750" indent="-285750">
              <a:buFont typeface="Arial" panose="020B0604020202020204" pitchFamily="34" charset="0"/>
              <a:buChar char="•"/>
            </a:pPr>
            <a:r>
              <a:rPr lang="en-US" sz="2400" dirty="0"/>
              <a:t>II Corinthians 3:3-6 (competence in the Spirit)</a:t>
            </a:r>
          </a:p>
          <a:p>
            <a:pPr marL="285750" indent="-285750">
              <a:buFont typeface="Arial" panose="020B0604020202020204" pitchFamily="34" charset="0"/>
              <a:buChar char="•"/>
            </a:pPr>
            <a:r>
              <a:rPr lang="en-US" sz="2400" dirty="0"/>
              <a:t>I Corinthians 4:1 (steward of the mysteries)</a:t>
            </a:r>
          </a:p>
          <a:p>
            <a:pPr marL="285750" indent="-285750">
              <a:buFont typeface="Arial" panose="020B0604020202020204" pitchFamily="34" charset="0"/>
              <a:buChar char="•"/>
            </a:pPr>
            <a:r>
              <a:rPr lang="en-US" sz="2400" dirty="0"/>
              <a:t>Ephesians 3:9 (make plain the administration of mystery)</a:t>
            </a:r>
          </a:p>
          <a:p>
            <a:endParaRPr lang="en-US" dirty="0"/>
          </a:p>
          <a:p>
            <a:endParaRPr lang="en-US" dirty="0"/>
          </a:p>
        </p:txBody>
      </p:sp>
      <p:pic>
        <p:nvPicPr>
          <p:cNvPr id="8194" name="Picture 2" descr="The Mind of the Spirit: Paul&amp;#39;s Approach to Transformed Thinking: Keener,  Craig S.: 9780801097768: Amazon.com: Books">
            <a:extLst>
              <a:ext uri="{FF2B5EF4-FFF2-40B4-BE49-F238E27FC236}">
                <a16:creationId xmlns:a16="http://schemas.microsoft.com/office/drawing/2014/main" id="{73ECDD89-C21B-4B1B-8924-234EA26DAB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143" y="1043968"/>
            <a:ext cx="3171825" cy="4762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3" name="Title 5">
            <a:extLst>
              <a:ext uri="{FF2B5EF4-FFF2-40B4-BE49-F238E27FC236}">
                <a16:creationId xmlns:a16="http://schemas.microsoft.com/office/drawing/2014/main" id="{E911FD55-28A8-4D21-9C9D-4E9B28F0FC86}"/>
              </a:ext>
            </a:extLst>
          </p:cNvPr>
          <p:cNvSpPr>
            <a:spLocks noGrp="1"/>
          </p:cNvSpPr>
          <p:nvPr>
            <p:ph type="title"/>
          </p:nvPr>
        </p:nvSpPr>
        <p:spPr>
          <a:xfrm>
            <a:off x="5812820" y="681803"/>
            <a:ext cx="5789561" cy="724330"/>
          </a:xfrm>
        </p:spPr>
        <p:txBody>
          <a:bodyPr/>
          <a:lstStyle/>
          <a:p>
            <a:pPr algn="ctr"/>
            <a:r>
              <a:rPr lang="en-US" dirty="0"/>
              <a:t>Stewardship of the Mind</a:t>
            </a:r>
          </a:p>
        </p:txBody>
      </p:sp>
    </p:spTree>
    <p:extLst>
      <p:ext uri="{BB962C8B-B14F-4D97-AF65-F5344CB8AC3E}">
        <p14:creationId xmlns:p14="http://schemas.microsoft.com/office/powerpoint/2010/main" val="2565084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6</a:t>
            </a:fld>
            <a:endParaRPr lang="en-US" dirty="0"/>
          </a:p>
        </p:txBody>
      </p:sp>
      <p:sp>
        <p:nvSpPr>
          <p:cNvPr id="5" name="TextBox 4">
            <a:extLst>
              <a:ext uri="{FF2B5EF4-FFF2-40B4-BE49-F238E27FC236}">
                <a16:creationId xmlns:a16="http://schemas.microsoft.com/office/drawing/2014/main" id="{9F3E2A63-2F7F-41F1-8874-BAEB76AC1B10}"/>
              </a:ext>
            </a:extLst>
          </p:cNvPr>
          <p:cNvSpPr txBox="1"/>
          <p:nvPr/>
        </p:nvSpPr>
        <p:spPr>
          <a:xfrm>
            <a:off x="5308417" y="998483"/>
            <a:ext cx="6761527" cy="5632311"/>
          </a:xfrm>
          <a:prstGeom prst="rect">
            <a:avLst/>
          </a:prstGeom>
          <a:noFill/>
        </p:spPr>
        <p:txBody>
          <a:bodyPr wrap="square" rtlCol="0">
            <a:spAutoFit/>
          </a:bodyPr>
          <a:lstStyle/>
          <a:p>
            <a:pPr marL="285750" indent="-285750">
              <a:buFont typeface="Arial" panose="020B0604020202020204" pitchFamily="34" charset="0"/>
              <a:buChar char="•"/>
            </a:pPr>
            <a:r>
              <a:rPr lang="en-US" sz="2400" dirty="0"/>
              <a:t>I Corinthians 11:1 (follow my example as I follow Christ)</a:t>
            </a:r>
          </a:p>
          <a:p>
            <a:pPr marL="285750" indent="-285750">
              <a:buFont typeface="Arial" panose="020B0604020202020204" pitchFamily="34" charset="0"/>
              <a:buChar char="•"/>
            </a:pPr>
            <a:r>
              <a:rPr lang="en-US" sz="2400" dirty="0"/>
              <a:t>Philippians 3:17 (keep your eyes on those who live as we do)</a:t>
            </a:r>
          </a:p>
          <a:p>
            <a:pPr marL="285750" indent="-285750">
              <a:buFont typeface="Arial" panose="020B0604020202020204" pitchFamily="34" charset="0"/>
              <a:buChar char="•"/>
            </a:pPr>
            <a:r>
              <a:rPr lang="en-US" sz="2400" dirty="0"/>
              <a:t>Acts 16:6; 20:22 (kept by the Spirit;  compelled by the Spirit)</a:t>
            </a:r>
          </a:p>
          <a:p>
            <a:pPr marL="285750" indent="-285750">
              <a:buFont typeface="Arial" panose="020B0604020202020204" pitchFamily="34" charset="0"/>
              <a:buChar char="•"/>
            </a:pPr>
            <a:r>
              <a:rPr lang="en-US" sz="2400" dirty="0"/>
              <a:t>Acts 15:28; 16:10 (seemed good to the Spirit and us)</a:t>
            </a:r>
          </a:p>
          <a:p>
            <a:pPr marL="285750" indent="-285750">
              <a:buFont typeface="Arial" panose="020B0604020202020204" pitchFamily="34" charset="0"/>
              <a:buChar char="•"/>
            </a:pPr>
            <a:endParaRPr lang="en-US" sz="2400" dirty="0"/>
          </a:p>
          <a:p>
            <a:pPr algn="ctr"/>
            <a:r>
              <a:rPr lang="en-US" sz="2400" u="sng" dirty="0"/>
              <a:t>Jerry </a:t>
            </a:r>
            <a:r>
              <a:rPr lang="en-US" sz="2400" u="sng" dirty="0" err="1"/>
              <a:t>Sumney</a:t>
            </a:r>
            <a:r>
              <a:rPr lang="en-US" sz="2400" u="sng" dirty="0"/>
              <a:t> -- </a:t>
            </a:r>
            <a:r>
              <a:rPr lang="en-US" sz="2400" i="1" u="sng" dirty="0"/>
              <a:t>Steward of God’s Mysteries: Paul and Early Church Tradition</a:t>
            </a:r>
            <a:r>
              <a:rPr lang="en-US" sz="2400" i="1" dirty="0"/>
              <a:t>:  </a:t>
            </a:r>
          </a:p>
          <a:p>
            <a:r>
              <a:rPr lang="en-US" sz="2400" dirty="0"/>
              <a:t>Paul was special as a spokesman and missionary, not a diviner of new things.</a:t>
            </a:r>
          </a:p>
          <a:p>
            <a:r>
              <a:rPr lang="en-US" sz="2400" dirty="0"/>
              <a:t> </a:t>
            </a:r>
          </a:p>
          <a:p>
            <a:pPr marL="285750" indent="-285750">
              <a:buFont typeface="Arial" panose="020B0604020202020204" pitchFamily="34" charset="0"/>
              <a:buChar char="•"/>
            </a:pPr>
            <a:r>
              <a:rPr lang="en-US" sz="2400" dirty="0"/>
              <a:t>Romans 9:2; II Corinthians 2:4 (insecurity, need)</a:t>
            </a:r>
            <a:endParaRPr lang="en-US" dirty="0"/>
          </a:p>
        </p:txBody>
      </p:sp>
      <p:pic>
        <p:nvPicPr>
          <p:cNvPr id="11266" name="Picture 2" descr="Steward of God&amp;#39;s Mysteries - Jerry L Sumney : Eerdmans">
            <a:extLst>
              <a:ext uri="{FF2B5EF4-FFF2-40B4-BE49-F238E27FC236}">
                <a16:creationId xmlns:a16="http://schemas.microsoft.com/office/drawing/2014/main" id="{3BFBA358-E887-415D-8944-264EB80218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165" y="998483"/>
            <a:ext cx="3240689" cy="48610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Title 5">
            <a:extLst>
              <a:ext uri="{FF2B5EF4-FFF2-40B4-BE49-F238E27FC236}">
                <a16:creationId xmlns:a16="http://schemas.microsoft.com/office/drawing/2014/main" id="{A43BF425-1E6E-4AB2-BFEA-27B24096E945}"/>
              </a:ext>
            </a:extLst>
          </p:cNvPr>
          <p:cNvSpPr>
            <a:spLocks noGrp="1"/>
          </p:cNvSpPr>
          <p:nvPr>
            <p:ph type="title"/>
          </p:nvPr>
        </p:nvSpPr>
        <p:spPr>
          <a:xfrm>
            <a:off x="5308417" y="149865"/>
            <a:ext cx="6761527" cy="724330"/>
          </a:xfrm>
        </p:spPr>
        <p:txBody>
          <a:bodyPr/>
          <a:lstStyle/>
          <a:p>
            <a:pPr algn="ctr"/>
            <a:r>
              <a:rPr lang="en-US" sz="3600" dirty="0"/>
              <a:t>Stewarding the Mysteries of God</a:t>
            </a:r>
          </a:p>
        </p:txBody>
      </p:sp>
    </p:spTree>
    <p:extLst>
      <p:ext uri="{BB962C8B-B14F-4D97-AF65-F5344CB8AC3E}">
        <p14:creationId xmlns:p14="http://schemas.microsoft.com/office/powerpoint/2010/main" val="2125590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C183CA-19AD-485E-AEC5-FC032D453828}"/>
              </a:ext>
            </a:extLst>
          </p:cNvPr>
          <p:cNvSpPr>
            <a:spLocks noGrp="1"/>
          </p:cNvSpPr>
          <p:nvPr>
            <p:ph type="sldNum" sz="quarter" idx="12"/>
          </p:nvPr>
        </p:nvSpPr>
        <p:spPr/>
        <p:txBody>
          <a:bodyPr/>
          <a:lstStyle/>
          <a:p>
            <a:fld id="{03DC2DEF-D2FE-4B45-ABA4-9F153FD1C98A}" type="slidenum">
              <a:rPr lang="en-US" smtClean="0"/>
              <a:t>7</a:t>
            </a:fld>
            <a:endParaRPr lang="en-US" dirty="0"/>
          </a:p>
        </p:txBody>
      </p:sp>
      <p:sp>
        <p:nvSpPr>
          <p:cNvPr id="5" name="TextBox 4">
            <a:extLst>
              <a:ext uri="{FF2B5EF4-FFF2-40B4-BE49-F238E27FC236}">
                <a16:creationId xmlns:a16="http://schemas.microsoft.com/office/drawing/2014/main" id="{9F3E2A63-2F7F-41F1-8874-BAEB76AC1B10}"/>
              </a:ext>
            </a:extLst>
          </p:cNvPr>
          <p:cNvSpPr txBox="1"/>
          <p:nvPr/>
        </p:nvSpPr>
        <p:spPr>
          <a:xfrm>
            <a:off x="-767024" y="1255539"/>
            <a:ext cx="6795082" cy="3647152"/>
          </a:xfrm>
          <a:prstGeom prst="rect">
            <a:avLst/>
          </a:prstGeom>
          <a:noFill/>
        </p:spPr>
        <p:txBody>
          <a:bodyPr wrap="square" rtlCol="0">
            <a:spAutoFit/>
          </a:bodyPr>
          <a:lstStyle/>
          <a:p>
            <a:endParaRPr lang="en-US" sz="7500" b="1" dirty="0"/>
          </a:p>
          <a:p>
            <a:pPr algn="ctr"/>
            <a:r>
              <a:rPr lang="en-US" sz="4800" b="1" dirty="0">
                <a:solidFill>
                  <a:schemeClr val="bg1"/>
                </a:solidFill>
              </a:rPr>
              <a:t>Mood-enhancing</a:t>
            </a:r>
          </a:p>
          <a:p>
            <a:pPr algn="ctr"/>
            <a:r>
              <a:rPr lang="en-US" sz="4800" b="1" dirty="0">
                <a:solidFill>
                  <a:schemeClr val="bg1"/>
                </a:solidFill>
              </a:rPr>
              <a:t>music!</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dirty="0"/>
          </a:p>
          <a:p>
            <a:endParaRPr lang="en-US" dirty="0"/>
          </a:p>
        </p:txBody>
      </p:sp>
      <p:pic>
        <p:nvPicPr>
          <p:cNvPr id="20484" name="Picture 4" descr="Brain Structure May Determine Who Gets Catchy Songs Stuck In Their Head The  Most">
            <a:extLst>
              <a:ext uri="{FF2B5EF4-FFF2-40B4-BE49-F238E27FC236}">
                <a16:creationId xmlns:a16="http://schemas.microsoft.com/office/drawing/2014/main" id="{C41FDF13-F3A6-479E-B826-E96741FE2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4690" y="562148"/>
            <a:ext cx="3417815" cy="34178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546F252-78E8-4791-89B2-BF03865C510E}"/>
              </a:ext>
            </a:extLst>
          </p:cNvPr>
          <p:cNvSpPr txBox="1"/>
          <p:nvPr/>
        </p:nvSpPr>
        <p:spPr>
          <a:xfrm>
            <a:off x="5566753" y="3839275"/>
            <a:ext cx="6453688" cy="2677656"/>
          </a:xfrm>
          <a:prstGeom prst="rect">
            <a:avLst/>
          </a:prstGeom>
          <a:noFill/>
        </p:spPr>
        <p:txBody>
          <a:bodyPr wrap="square" rtlCol="0">
            <a:spAutoFit/>
          </a:bodyPr>
          <a:lstStyle/>
          <a:p>
            <a:endParaRPr lang="en-US" sz="2400" dirty="0"/>
          </a:p>
          <a:p>
            <a:r>
              <a:rPr lang="en-US" sz="2400" dirty="0"/>
              <a:t>Yet, ultimately, not for our mood!  God’s primary project is to make us holy not healthy, wise not wealthy, sanctified not generically successful.  An SMG is about finding clarity and fulfillment, not cash or friends, from stewarding the mysteries of God that most matter to God.</a:t>
            </a:r>
          </a:p>
        </p:txBody>
      </p:sp>
    </p:spTree>
    <p:extLst>
      <p:ext uri="{BB962C8B-B14F-4D97-AF65-F5344CB8AC3E}">
        <p14:creationId xmlns:p14="http://schemas.microsoft.com/office/powerpoint/2010/main" val="2616329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71C9CD-CAE8-4AC8-936D-333769D479E5}"/>
              </a:ext>
            </a:extLst>
          </p:cNvPr>
          <p:cNvSpPr>
            <a:spLocks noGrp="1"/>
          </p:cNvSpPr>
          <p:nvPr>
            <p:ph type="ctrTitle"/>
          </p:nvPr>
        </p:nvSpPr>
        <p:spPr>
          <a:xfrm>
            <a:off x="5844230" y="1015816"/>
            <a:ext cx="4986338" cy="1135220"/>
          </a:xfrm>
        </p:spPr>
        <p:txBody>
          <a:bodyPr>
            <a:normAutofit/>
          </a:bodyPr>
          <a:lstStyle/>
          <a:p>
            <a:r>
              <a:rPr lang="en-US" dirty="0"/>
              <a:t>Reflection</a:t>
            </a:r>
          </a:p>
        </p:txBody>
      </p:sp>
      <p:sp>
        <p:nvSpPr>
          <p:cNvPr id="4" name="Subtitle 3">
            <a:extLst>
              <a:ext uri="{FF2B5EF4-FFF2-40B4-BE49-F238E27FC236}">
                <a16:creationId xmlns:a16="http://schemas.microsoft.com/office/drawing/2014/main" id="{C6D24F99-E026-485A-96CD-AEC98137262A}"/>
              </a:ext>
            </a:extLst>
          </p:cNvPr>
          <p:cNvSpPr>
            <a:spLocks noGrp="1"/>
          </p:cNvSpPr>
          <p:nvPr>
            <p:ph type="subTitle" idx="1"/>
          </p:nvPr>
        </p:nvSpPr>
        <p:spPr>
          <a:xfrm>
            <a:off x="5921407" y="2557773"/>
            <a:ext cx="6169980" cy="1919890"/>
          </a:xfrm>
        </p:spPr>
        <p:txBody>
          <a:bodyPr>
            <a:noAutofit/>
          </a:bodyPr>
          <a:lstStyle/>
          <a:p>
            <a:r>
              <a:rPr lang="en-US" i="1" dirty="0"/>
              <a:t>Write down 5 best practices for your profession.</a:t>
            </a:r>
          </a:p>
          <a:p>
            <a:endParaRPr lang="en-US" i="1" dirty="0"/>
          </a:p>
          <a:p>
            <a:r>
              <a:rPr lang="en-US" i="1" dirty="0"/>
              <a:t>Write down 5 best practices (i.e. lifestyle habits) of an SMG.</a:t>
            </a:r>
          </a:p>
        </p:txBody>
      </p:sp>
      <p:pic>
        <p:nvPicPr>
          <p:cNvPr id="13" name="Picture 12">
            <a:extLst>
              <a:ext uri="{FF2B5EF4-FFF2-40B4-BE49-F238E27FC236}">
                <a16:creationId xmlns:a16="http://schemas.microsoft.com/office/drawing/2014/main" id="{79E09F93-A217-4787-874C-0094851E3D13}"/>
              </a:ext>
            </a:extLst>
          </p:cNvPr>
          <p:cNvPicPr>
            <a:picLocks noChangeAspect="1"/>
          </p:cNvPicPr>
          <p:nvPr/>
        </p:nvPicPr>
        <p:blipFill>
          <a:blip r:embed="rId2"/>
          <a:stretch>
            <a:fillRect/>
          </a:stretch>
        </p:blipFill>
        <p:spPr>
          <a:xfrm>
            <a:off x="890916" y="492033"/>
            <a:ext cx="3985883" cy="5873933"/>
          </a:xfrm>
          <a:prstGeom prst="rect">
            <a:avLst/>
          </a:prstGeom>
        </p:spPr>
      </p:pic>
    </p:spTree>
    <p:extLst>
      <p:ext uri="{BB962C8B-B14F-4D97-AF65-F5344CB8AC3E}">
        <p14:creationId xmlns:p14="http://schemas.microsoft.com/office/powerpoint/2010/main" val="1719952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494C0-ABDD-4C4D-8C46-49B8F20CC7E9}"/>
              </a:ext>
            </a:extLst>
          </p:cNvPr>
          <p:cNvSpPr>
            <a:spLocks noGrp="1"/>
          </p:cNvSpPr>
          <p:nvPr>
            <p:ph type="title"/>
          </p:nvPr>
        </p:nvSpPr>
        <p:spPr>
          <a:xfrm>
            <a:off x="876300" y="4124548"/>
            <a:ext cx="10439400" cy="1175444"/>
          </a:xfrm>
        </p:spPr>
        <p:txBody>
          <a:bodyPr/>
          <a:lstStyle/>
          <a:p>
            <a:r>
              <a:rPr lang="en-US" dirty="0">
                <a:solidFill>
                  <a:schemeClr val="tx1"/>
                </a:solidFill>
              </a:rPr>
              <a:t>Looking for Signs of Change</a:t>
            </a:r>
          </a:p>
        </p:txBody>
      </p:sp>
      <p:sp>
        <p:nvSpPr>
          <p:cNvPr id="3" name="Slide Number Placeholder 2">
            <a:extLst>
              <a:ext uri="{FF2B5EF4-FFF2-40B4-BE49-F238E27FC236}">
                <a16:creationId xmlns:a16="http://schemas.microsoft.com/office/drawing/2014/main" id="{C9D622C3-EE4F-4FB9-94FB-550563528286}"/>
              </a:ext>
            </a:extLst>
          </p:cNvPr>
          <p:cNvSpPr>
            <a:spLocks noGrp="1"/>
          </p:cNvSpPr>
          <p:nvPr>
            <p:ph type="sldNum" sz="quarter" idx="12"/>
          </p:nvPr>
        </p:nvSpPr>
        <p:spPr/>
        <p:txBody>
          <a:bodyPr/>
          <a:lstStyle/>
          <a:p>
            <a:fld id="{03DC2DEF-D2FE-4B45-ABA4-9F153FD1C98A}" type="slidenum">
              <a:rPr lang="en-US" smtClean="0"/>
              <a:t>9</a:t>
            </a:fld>
            <a:endParaRPr lang="en-US" dirty="0"/>
          </a:p>
        </p:txBody>
      </p:sp>
      <p:pic>
        <p:nvPicPr>
          <p:cNvPr id="12" name="Picture 11">
            <a:extLst>
              <a:ext uri="{FF2B5EF4-FFF2-40B4-BE49-F238E27FC236}">
                <a16:creationId xmlns:a16="http://schemas.microsoft.com/office/drawing/2014/main" id="{20FE47C2-7C4E-4843-9690-DAC93497E9F6}"/>
              </a:ext>
            </a:extLst>
          </p:cNvPr>
          <p:cNvPicPr>
            <a:picLocks noChangeAspect="1"/>
          </p:cNvPicPr>
          <p:nvPr/>
        </p:nvPicPr>
        <p:blipFill>
          <a:blip r:embed="rId2"/>
          <a:stretch>
            <a:fillRect/>
          </a:stretch>
        </p:blipFill>
        <p:spPr>
          <a:xfrm>
            <a:off x="4962525" y="340586"/>
            <a:ext cx="2266950" cy="33432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27933749"/>
      </p:ext>
    </p:extLst>
  </p:cSld>
  <p:clrMapOvr>
    <a:masterClrMapping/>
  </p:clrMapOvr>
</p:sld>
</file>

<file path=ppt/theme/theme1.xml><?xml version="1.0" encoding="utf-8"?>
<a:theme xmlns:a="http://schemas.openxmlformats.org/drawingml/2006/main" name="Office Theme">
  <a:themeElements>
    <a:clrScheme name="MSFT_Color_1">
      <a:dk1>
        <a:srgbClr val="32363F"/>
      </a:dk1>
      <a:lt1>
        <a:sysClr val="window" lastClr="FFFFFF"/>
      </a:lt1>
      <a:dk2>
        <a:srgbClr val="313C41"/>
      </a:dk2>
      <a:lt2>
        <a:srgbClr val="FFFFFF"/>
      </a:lt2>
      <a:accent1>
        <a:srgbClr val="2C85AE"/>
      </a:accent1>
      <a:accent2>
        <a:srgbClr val="5E5CA2"/>
      </a:accent2>
      <a:accent3>
        <a:srgbClr val="5268A5"/>
      </a:accent3>
      <a:accent4>
        <a:srgbClr val="4276AA"/>
      </a:accent4>
      <a:accent5>
        <a:srgbClr val="1891AB"/>
      </a:accent5>
      <a:accent6>
        <a:srgbClr val="00A09D"/>
      </a:accent6>
      <a:hlink>
        <a:srgbClr val="2C85AE"/>
      </a:hlink>
      <a:folHlink>
        <a:srgbClr val="00A09D"/>
      </a:folHlink>
    </a:clrScheme>
    <a:fontScheme name="MSFT_Font">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T Template_Classic_Bold_Block_01_MS_v5" id="{AA60D5CE-876A-47D1-9228-3D76491083AD}" vid="{07E49AEA-13A3-4305-88B7-82B9D72D098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bd75741b-17eb-4fb0-bb0c-f725f0e18c1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70737128AEE4B49BA6AC1DD1846E0A7" ma:contentTypeVersion="14" ma:contentTypeDescription="Create a new document." ma:contentTypeScope="" ma:versionID="1dd87280e729d13c234b9f31fdbda190">
  <xsd:schema xmlns:xsd="http://www.w3.org/2001/XMLSchema" xmlns:xs="http://www.w3.org/2001/XMLSchema" xmlns:p="http://schemas.microsoft.com/office/2006/metadata/properties" xmlns:ns3="bd75741b-17eb-4fb0-bb0c-f725f0e18c1a" xmlns:ns4="8d5e5cdd-e168-48cd-8152-5271a565cb50" targetNamespace="http://schemas.microsoft.com/office/2006/metadata/properties" ma:root="true" ma:fieldsID="e8f1074a033b6438602bf666c6976e6a" ns3:_="" ns4:_="">
    <xsd:import namespace="bd75741b-17eb-4fb0-bb0c-f725f0e18c1a"/>
    <xsd:import namespace="8d5e5cdd-e168-48cd-8152-5271a565cb50"/>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LengthInSecond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75741b-17eb-4fb0-bb0c-f725f0e18c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5e5cdd-e168-48cd-8152-5271a565cb50"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60C99C-4D9A-4DAB-AA53-E488AEBCAE1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bd75741b-17eb-4fb0-bb0c-f725f0e18c1a"/>
    <ds:schemaRef ds:uri="http://purl.org/dc/elements/1.1/"/>
    <ds:schemaRef ds:uri="http://schemas.microsoft.com/office/2006/metadata/properties"/>
    <ds:schemaRef ds:uri="8d5e5cdd-e168-48cd-8152-5271a565cb50"/>
    <ds:schemaRef ds:uri="http://www.w3.org/XML/1998/namespace"/>
    <ds:schemaRef ds:uri="http://purl.org/dc/dcmitype/"/>
  </ds:schemaRefs>
</ds:datastoreItem>
</file>

<file path=customXml/itemProps2.xml><?xml version="1.0" encoding="utf-8"?>
<ds:datastoreItem xmlns:ds="http://schemas.openxmlformats.org/officeDocument/2006/customXml" ds:itemID="{E1B6A5B5-1BEC-4EEA-9356-9BFD758ACB72}">
  <ds:schemaRefs>
    <ds:schemaRef ds:uri="http://schemas.microsoft.com/sharepoint/v3/contenttype/forms"/>
  </ds:schemaRefs>
</ds:datastoreItem>
</file>

<file path=customXml/itemProps3.xml><?xml version="1.0" encoding="utf-8"?>
<ds:datastoreItem xmlns:ds="http://schemas.openxmlformats.org/officeDocument/2006/customXml" ds:itemID="{748E095E-93E0-4A15-9D1C-CABF50A3B0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75741b-17eb-4fb0-bb0c-f725f0e18c1a"/>
    <ds:schemaRef ds:uri="8d5e5cdd-e168-48cd-8152-5271a565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Classic bold block presentation</Template>
  <TotalTime>0</TotalTime>
  <Words>1376</Words>
  <Application>Microsoft Office PowerPoint</Application>
  <PresentationFormat>Widescreen</PresentationFormat>
  <Paragraphs>609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Mysteries That Matter in Leadership: Becoming an SMG </vt:lpstr>
      <vt:lpstr>Where are we headed?</vt:lpstr>
      <vt:lpstr>Introduction: Rashad Minor</vt:lpstr>
      <vt:lpstr>Theology of the SMG</vt:lpstr>
      <vt:lpstr>Stewardship of the Mind</vt:lpstr>
      <vt:lpstr>Stewarding the Mysteries of God</vt:lpstr>
      <vt:lpstr>PowerPoint Presentation</vt:lpstr>
      <vt:lpstr>Reflection</vt:lpstr>
      <vt:lpstr>Looking for Signs of Change</vt:lpstr>
      <vt:lpstr>Signs of Change</vt:lpstr>
      <vt:lpstr>Type I, II, and III Stars</vt:lpstr>
      <vt:lpstr>Three Warnings</vt:lpstr>
      <vt:lpstr>Three Commissions</vt:lpstr>
      <vt:lpstr>Personal Reflection Exercise</vt:lpstr>
      <vt:lpstr>Discernment Template for Groups</vt:lpstr>
      <vt:lpstr>Our Process</vt:lpstr>
      <vt:lpstr>Slide 27</vt:lpstr>
      <vt:lpstr>Slide 27</vt:lpstr>
      <vt:lpstr>Resulting Priorities:  2022-2027</vt:lpstr>
      <vt:lpstr>Comments | Q &amp; A</vt:lpstr>
      <vt:lpstr>Closing: On Identity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2021-12-17T16:20:53Z</dcterms:created>
  <dcterms:modified xsi:type="dcterms:W3CDTF">2022-02-23T23:09:06Z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0x010100470737128AEE4B49BA6AC1DD1846E0A7</vt:lpwstr>
  </property>
</Properties>
</file>