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4"/>
  </p:sldMasterIdLst>
  <p:notesMasterIdLst>
    <p:notesMasterId r:id="rId30"/>
  </p:notesMasterIdLst>
  <p:sldIdLst>
    <p:sldId id="256" r:id="rId5"/>
    <p:sldId id="257" r:id="rId6"/>
    <p:sldId id="258" r:id="rId7"/>
    <p:sldId id="260" r:id="rId8"/>
    <p:sldId id="262" r:id="rId9"/>
    <p:sldId id="263" r:id="rId10"/>
    <p:sldId id="264" r:id="rId11"/>
    <p:sldId id="265" r:id="rId12"/>
    <p:sldId id="266" r:id="rId13"/>
    <p:sldId id="278" r:id="rId14"/>
    <p:sldId id="267" r:id="rId15"/>
    <p:sldId id="279" r:id="rId16"/>
    <p:sldId id="268" r:id="rId17"/>
    <p:sldId id="269" r:id="rId18"/>
    <p:sldId id="270" r:id="rId19"/>
    <p:sldId id="271" r:id="rId20"/>
    <p:sldId id="273" r:id="rId21"/>
    <p:sldId id="272" r:id="rId22"/>
    <p:sldId id="274" r:id="rId23"/>
    <p:sldId id="281" r:id="rId24"/>
    <p:sldId id="282" r:id="rId25"/>
    <p:sldId id="283" r:id="rId26"/>
    <p:sldId id="275" r:id="rId27"/>
    <p:sldId id="276" r:id="rId28"/>
    <p:sldId id="277" r:id="rId2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F0F0"/>
    <a:srgbClr val="E2E6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A474E13-986E-418E-BC43-91B14F4909E5}" v="234" dt="2022-04-07T21:14:55.29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44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microsoft.com/office/2016/11/relationships/changesInfo" Target="changesInfos/changesInfo1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meron Steele" userId="c38fa024-4d52-4daf-bf0e-ef117b90837d" providerId="ADAL" clId="{623D5A1C-7D00-4012-AA3F-D71AD53F3E54}"/>
    <pc:docChg chg="custSel addSld modSld">
      <pc:chgData name="Cameron Steele" userId="c38fa024-4d52-4daf-bf0e-ef117b90837d" providerId="ADAL" clId="{623D5A1C-7D00-4012-AA3F-D71AD53F3E54}" dt="2022-04-04T19:29:55.438" v="36" actId="27636"/>
      <pc:docMkLst>
        <pc:docMk/>
      </pc:docMkLst>
      <pc:sldChg chg="modSp new mod">
        <pc:chgData name="Cameron Steele" userId="c38fa024-4d52-4daf-bf0e-ef117b90837d" providerId="ADAL" clId="{623D5A1C-7D00-4012-AA3F-D71AD53F3E54}" dt="2022-04-04T19:29:36.790" v="11" actId="20577"/>
        <pc:sldMkLst>
          <pc:docMk/>
          <pc:sldMk cId="3404518458" sldId="275"/>
        </pc:sldMkLst>
        <pc:spChg chg="mod">
          <ac:chgData name="Cameron Steele" userId="c38fa024-4d52-4daf-bf0e-ef117b90837d" providerId="ADAL" clId="{623D5A1C-7D00-4012-AA3F-D71AD53F3E54}" dt="2022-04-04T19:29:36.790" v="11" actId="20577"/>
          <ac:spMkLst>
            <pc:docMk/>
            <pc:sldMk cId="3404518458" sldId="275"/>
            <ac:spMk id="2" creationId="{D55BB7C4-93F6-4D62-A32C-8429DFED4911}"/>
          </ac:spMkLst>
        </pc:spChg>
      </pc:sldChg>
      <pc:sldChg chg="modSp new mod">
        <pc:chgData name="Cameron Steele" userId="c38fa024-4d52-4daf-bf0e-ef117b90837d" providerId="ADAL" clId="{623D5A1C-7D00-4012-AA3F-D71AD53F3E54}" dt="2022-04-04T19:29:42.161" v="22" actId="20577"/>
        <pc:sldMkLst>
          <pc:docMk/>
          <pc:sldMk cId="1496862153" sldId="276"/>
        </pc:sldMkLst>
        <pc:spChg chg="mod">
          <ac:chgData name="Cameron Steele" userId="c38fa024-4d52-4daf-bf0e-ef117b90837d" providerId="ADAL" clId="{623D5A1C-7D00-4012-AA3F-D71AD53F3E54}" dt="2022-04-04T19:29:42.161" v="22" actId="20577"/>
          <ac:spMkLst>
            <pc:docMk/>
            <pc:sldMk cId="1496862153" sldId="276"/>
            <ac:spMk id="2" creationId="{BFD34AD0-337A-4E56-90EF-1D5FB708D987}"/>
          </ac:spMkLst>
        </pc:spChg>
      </pc:sldChg>
      <pc:sldChg chg="modSp new mod">
        <pc:chgData name="Cameron Steele" userId="c38fa024-4d52-4daf-bf0e-ef117b90837d" providerId="ADAL" clId="{623D5A1C-7D00-4012-AA3F-D71AD53F3E54}" dt="2022-04-04T19:29:55.438" v="36" actId="27636"/>
        <pc:sldMkLst>
          <pc:docMk/>
          <pc:sldMk cId="2837464943" sldId="277"/>
        </pc:sldMkLst>
        <pc:spChg chg="mod">
          <ac:chgData name="Cameron Steele" userId="c38fa024-4d52-4daf-bf0e-ef117b90837d" providerId="ADAL" clId="{623D5A1C-7D00-4012-AA3F-D71AD53F3E54}" dt="2022-04-04T19:29:55.438" v="36" actId="27636"/>
          <ac:spMkLst>
            <pc:docMk/>
            <pc:sldMk cId="2837464943" sldId="277"/>
            <ac:spMk id="2" creationId="{37769819-102A-4B4C-94A8-890CBBF7A47F}"/>
          </ac:spMkLst>
        </pc:spChg>
      </pc:sldChg>
    </pc:docChg>
  </pc:docChgLst>
  <pc:docChgLst>
    <pc:chgData name="Cameron Steele" userId="c38fa024-4d52-4daf-bf0e-ef117b90837d" providerId="ADAL" clId="{9A474E13-986E-418E-BC43-91B14F4909E5}"/>
    <pc:docChg chg="undo custSel addSld delSld modSld sldOrd">
      <pc:chgData name="Cameron Steele" userId="c38fa024-4d52-4daf-bf0e-ef117b90837d" providerId="ADAL" clId="{9A474E13-986E-418E-BC43-91B14F4909E5}" dt="2022-04-07T21:16:01.705" v="1321" actId="20577"/>
      <pc:docMkLst>
        <pc:docMk/>
      </pc:docMkLst>
      <pc:sldChg chg="modTransition">
        <pc:chgData name="Cameron Steele" userId="c38fa024-4d52-4daf-bf0e-ef117b90837d" providerId="ADAL" clId="{9A474E13-986E-418E-BC43-91B14F4909E5}" dt="2022-04-06T18:30:56.318" v="3"/>
        <pc:sldMkLst>
          <pc:docMk/>
          <pc:sldMk cId="1075124319" sldId="258"/>
        </pc:sldMkLst>
      </pc:sldChg>
      <pc:sldChg chg="modSp modTransition modAnim">
        <pc:chgData name="Cameron Steele" userId="c38fa024-4d52-4daf-bf0e-ef117b90837d" providerId="ADAL" clId="{9A474E13-986E-418E-BC43-91B14F4909E5}" dt="2022-04-07T13:36:47.315" v="1201" actId="20577"/>
        <pc:sldMkLst>
          <pc:docMk/>
          <pc:sldMk cId="2127158149" sldId="260"/>
        </pc:sldMkLst>
        <pc:graphicFrameChg chg="mod">
          <ac:chgData name="Cameron Steele" userId="c38fa024-4d52-4daf-bf0e-ef117b90837d" providerId="ADAL" clId="{9A474E13-986E-418E-BC43-91B14F4909E5}" dt="2022-04-07T13:36:47.315" v="1201" actId="20577"/>
          <ac:graphicFrameMkLst>
            <pc:docMk/>
            <pc:sldMk cId="2127158149" sldId="260"/>
            <ac:graphicFrameMk id="7" creationId="{100424A6-5A5B-4445-8FCE-FD36177FA2AD}"/>
          </ac:graphicFrameMkLst>
        </pc:graphicFrameChg>
        <pc:graphicFrameChg chg="mod">
          <ac:chgData name="Cameron Steele" userId="c38fa024-4d52-4daf-bf0e-ef117b90837d" providerId="ADAL" clId="{9A474E13-986E-418E-BC43-91B14F4909E5}" dt="2022-04-07T13:36:43.498" v="1200" actId="20577"/>
          <ac:graphicFrameMkLst>
            <pc:docMk/>
            <pc:sldMk cId="2127158149" sldId="260"/>
            <ac:graphicFrameMk id="8" creationId="{94FE732D-E9DE-4E6B-BC49-1466E44991DF}"/>
          </ac:graphicFrameMkLst>
        </pc:graphicFrameChg>
      </pc:sldChg>
      <pc:sldChg chg="modTransition">
        <pc:chgData name="Cameron Steele" userId="c38fa024-4d52-4daf-bf0e-ef117b90837d" providerId="ADAL" clId="{9A474E13-986E-418E-BC43-91B14F4909E5}" dt="2022-04-06T18:32:04.340" v="16"/>
        <pc:sldMkLst>
          <pc:docMk/>
          <pc:sldMk cId="3545441341" sldId="262"/>
        </pc:sldMkLst>
      </pc:sldChg>
      <pc:sldChg chg="modSp mod">
        <pc:chgData name="Cameron Steele" userId="c38fa024-4d52-4daf-bf0e-ef117b90837d" providerId="ADAL" clId="{9A474E13-986E-418E-BC43-91B14F4909E5}" dt="2022-04-07T03:06:36.508" v="950" actId="20577"/>
        <pc:sldMkLst>
          <pc:docMk/>
          <pc:sldMk cId="3960850538" sldId="263"/>
        </pc:sldMkLst>
        <pc:spChg chg="mod">
          <ac:chgData name="Cameron Steele" userId="c38fa024-4d52-4daf-bf0e-ef117b90837d" providerId="ADAL" clId="{9A474E13-986E-418E-BC43-91B14F4909E5}" dt="2022-04-07T03:06:36.508" v="950" actId="20577"/>
          <ac:spMkLst>
            <pc:docMk/>
            <pc:sldMk cId="3960850538" sldId="263"/>
            <ac:spMk id="2" creationId="{649DA401-F96F-4296-A31F-99110C91F70B}"/>
          </ac:spMkLst>
        </pc:spChg>
      </pc:sldChg>
      <pc:sldChg chg="modSp mod modTransition modAnim">
        <pc:chgData name="Cameron Steele" userId="c38fa024-4d52-4daf-bf0e-ef117b90837d" providerId="ADAL" clId="{9A474E13-986E-418E-BC43-91B14F4909E5}" dt="2022-04-07T13:39:25.692" v="1206" actId="20577"/>
        <pc:sldMkLst>
          <pc:docMk/>
          <pc:sldMk cId="13350034" sldId="264"/>
        </pc:sldMkLst>
        <pc:spChg chg="mod">
          <ac:chgData name="Cameron Steele" userId="c38fa024-4d52-4daf-bf0e-ef117b90837d" providerId="ADAL" clId="{9A474E13-986E-418E-BC43-91B14F4909E5}" dt="2022-04-07T13:39:25.692" v="1206" actId="20577"/>
          <ac:spMkLst>
            <pc:docMk/>
            <pc:sldMk cId="13350034" sldId="264"/>
            <ac:spMk id="2" creationId="{282A6A98-CDC4-44C6-879C-279D57E167A3}"/>
          </ac:spMkLst>
        </pc:spChg>
        <pc:spChg chg="mod">
          <ac:chgData name="Cameron Steele" userId="c38fa024-4d52-4daf-bf0e-ef117b90837d" providerId="ADAL" clId="{9A474E13-986E-418E-BC43-91B14F4909E5}" dt="2022-04-06T18:32:36.018" v="17" actId="1076"/>
          <ac:spMkLst>
            <pc:docMk/>
            <pc:sldMk cId="13350034" sldId="264"/>
            <ac:spMk id="9" creationId="{4188EDDE-F74B-44E1-B1F1-83942C869B8E}"/>
          </ac:spMkLst>
        </pc:spChg>
        <pc:picChg chg="mod">
          <ac:chgData name="Cameron Steele" userId="c38fa024-4d52-4daf-bf0e-ef117b90837d" providerId="ADAL" clId="{9A474E13-986E-418E-BC43-91B14F4909E5}" dt="2022-04-06T18:32:57.052" v="18" actId="1076"/>
          <ac:picMkLst>
            <pc:docMk/>
            <pc:sldMk cId="13350034" sldId="264"/>
            <ac:picMk id="4" creationId="{043EDF92-8041-46CA-B68A-027D007A13E0}"/>
          </ac:picMkLst>
        </pc:picChg>
      </pc:sldChg>
      <pc:sldChg chg="addSp delSp modSp mod modAnim">
        <pc:chgData name="Cameron Steele" userId="c38fa024-4d52-4daf-bf0e-ef117b90837d" providerId="ADAL" clId="{9A474E13-986E-418E-BC43-91B14F4909E5}" dt="2022-04-07T15:27:23.265" v="1290" actId="20577"/>
        <pc:sldMkLst>
          <pc:docMk/>
          <pc:sldMk cId="2380402302" sldId="265"/>
        </pc:sldMkLst>
        <pc:spChg chg="mod">
          <ac:chgData name="Cameron Steele" userId="c38fa024-4d52-4daf-bf0e-ef117b90837d" providerId="ADAL" clId="{9A474E13-986E-418E-BC43-91B14F4909E5}" dt="2022-04-07T15:27:23.265" v="1290" actId="20577"/>
          <ac:spMkLst>
            <pc:docMk/>
            <pc:sldMk cId="2380402302" sldId="265"/>
            <ac:spMk id="3" creationId="{990C4396-E64E-4DB1-829C-7C5F10DEC166}"/>
          </ac:spMkLst>
        </pc:spChg>
        <pc:spChg chg="add mod">
          <ac:chgData name="Cameron Steele" userId="c38fa024-4d52-4daf-bf0e-ef117b90837d" providerId="ADAL" clId="{9A474E13-986E-418E-BC43-91B14F4909E5}" dt="2022-04-07T03:08:09.133" v="954" actId="1076"/>
          <ac:spMkLst>
            <pc:docMk/>
            <pc:sldMk cId="2380402302" sldId="265"/>
            <ac:spMk id="4" creationId="{0B7092E6-B13D-4F07-A637-5B5A486AE8C1}"/>
          </ac:spMkLst>
        </pc:spChg>
        <pc:spChg chg="add del mod">
          <ac:chgData name="Cameron Steele" userId="c38fa024-4d52-4daf-bf0e-ef117b90837d" providerId="ADAL" clId="{9A474E13-986E-418E-BC43-91B14F4909E5}" dt="2022-04-07T03:08:31.750" v="979" actId="1076"/>
          <ac:spMkLst>
            <pc:docMk/>
            <pc:sldMk cId="2380402302" sldId="265"/>
            <ac:spMk id="5" creationId="{3181D46E-33B6-446A-9E5C-088DE4B474C7}"/>
          </ac:spMkLst>
        </pc:spChg>
        <pc:spChg chg="mod">
          <ac:chgData name="Cameron Steele" userId="c38fa024-4d52-4daf-bf0e-ef117b90837d" providerId="ADAL" clId="{9A474E13-986E-418E-BC43-91B14F4909E5}" dt="2022-04-07T13:50:24.857" v="1244" actId="1076"/>
          <ac:spMkLst>
            <pc:docMk/>
            <pc:sldMk cId="2380402302" sldId="265"/>
            <ac:spMk id="9" creationId="{C8AE783F-E657-4F12-AF21-DA6EB24FF448}"/>
          </ac:spMkLst>
        </pc:spChg>
        <pc:spChg chg="add mod">
          <ac:chgData name="Cameron Steele" userId="c38fa024-4d52-4daf-bf0e-ef117b90837d" providerId="ADAL" clId="{9A474E13-986E-418E-BC43-91B14F4909E5}" dt="2022-04-07T03:08:44.542" v="981" actId="1076"/>
          <ac:spMkLst>
            <pc:docMk/>
            <pc:sldMk cId="2380402302" sldId="265"/>
            <ac:spMk id="12" creationId="{E2406EA1-7779-4DFF-8C94-925BA5F971DE}"/>
          </ac:spMkLst>
        </pc:spChg>
        <pc:spChg chg="add mod">
          <ac:chgData name="Cameron Steele" userId="c38fa024-4d52-4daf-bf0e-ef117b90837d" providerId="ADAL" clId="{9A474E13-986E-418E-BC43-91B14F4909E5}" dt="2022-04-07T03:08:58.248" v="990" actId="1076"/>
          <ac:spMkLst>
            <pc:docMk/>
            <pc:sldMk cId="2380402302" sldId="265"/>
            <ac:spMk id="13" creationId="{473B5F7A-E6FE-4358-A29C-FE5B86D71718}"/>
          </ac:spMkLst>
        </pc:spChg>
      </pc:sldChg>
      <pc:sldChg chg="addSp delSp modSp mod">
        <pc:chgData name="Cameron Steele" userId="c38fa024-4d52-4daf-bf0e-ef117b90837d" providerId="ADAL" clId="{9A474E13-986E-418E-BC43-91B14F4909E5}" dt="2022-04-07T02:37:38.297" v="643" actId="1076"/>
        <pc:sldMkLst>
          <pc:docMk/>
          <pc:sldMk cId="2620995821" sldId="269"/>
        </pc:sldMkLst>
        <pc:spChg chg="mod ord">
          <ac:chgData name="Cameron Steele" userId="c38fa024-4d52-4daf-bf0e-ef117b90837d" providerId="ADAL" clId="{9A474E13-986E-418E-BC43-91B14F4909E5}" dt="2022-04-07T02:34:00.093" v="632" actId="26606"/>
          <ac:spMkLst>
            <pc:docMk/>
            <pc:sldMk cId="2620995821" sldId="269"/>
            <ac:spMk id="2" creationId="{B72A019C-EF72-4418-9A68-91208F8E1CD0}"/>
          </ac:spMkLst>
        </pc:spChg>
        <pc:spChg chg="mod ord">
          <ac:chgData name="Cameron Steele" userId="c38fa024-4d52-4daf-bf0e-ef117b90837d" providerId="ADAL" clId="{9A474E13-986E-418E-BC43-91B14F4909E5}" dt="2022-04-07T02:34:00.093" v="632" actId="26606"/>
          <ac:spMkLst>
            <pc:docMk/>
            <pc:sldMk cId="2620995821" sldId="269"/>
            <ac:spMk id="9" creationId="{EE2CFA96-B66B-6CA5-E579-37DAE01F529A}"/>
          </ac:spMkLst>
        </pc:spChg>
        <pc:spChg chg="add del">
          <ac:chgData name="Cameron Steele" userId="c38fa024-4d52-4daf-bf0e-ef117b90837d" providerId="ADAL" clId="{9A474E13-986E-418E-BC43-91B14F4909E5}" dt="2022-04-07T02:34:00.093" v="632" actId="26606"/>
          <ac:spMkLst>
            <pc:docMk/>
            <pc:sldMk cId="2620995821" sldId="269"/>
            <ac:spMk id="12" creationId="{92C276F4-8B55-4CD3-8905-32FE69D4F51E}"/>
          </ac:spMkLst>
        </pc:spChg>
        <pc:spChg chg="add del">
          <ac:chgData name="Cameron Steele" userId="c38fa024-4d52-4daf-bf0e-ef117b90837d" providerId="ADAL" clId="{9A474E13-986E-418E-BC43-91B14F4909E5}" dt="2022-04-07T02:34:00.093" v="632" actId="26606"/>
          <ac:spMkLst>
            <pc:docMk/>
            <pc:sldMk cId="2620995821" sldId="269"/>
            <ac:spMk id="17" creationId="{B4705DC9-2B58-45CE-A9B7-35ABDF2386A8}"/>
          </ac:spMkLst>
        </pc:spChg>
        <pc:picChg chg="add del mod">
          <ac:chgData name="Cameron Steele" userId="c38fa024-4d52-4daf-bf0e-ef117b90837d" providerId="ADAL" clId="{9A474E13-986E-418E-BC43-91B14F4909E5}" dt="2022-04-07T02:33:37.279" v="621" actId="478"/>
          <ac:picMkLst>
            <pc:docMk/>
            <pc:sldMk cId="2620995821" sldId="269"/>
            <ac:picMk id="4" creationId="{B26F6E30-666E-4AD4-8E6E-68FC2C4CCD00}"/>
          </ac:picMkLst>
        </pc:picChg>
        <pc:picChg chg="del">
          <ac:chgData name="Cameron Steele" userId="c38fa024-4d52-4daf-bf0e-ef117b90837d" providerId="ADAL" clId="{9A474E13-986E-418E-BC43-91B14F4909E5}" dt="2022-04-07T02:33:06.601" v="618" actId="478"/>
          <ac:picMkLst>
            <pc:docMk/>
            <pc:sldMk cId="2620995821" sldId="269"/>
            <ac:picMk id="5" creationId="{5B253801-8B09-48EA-B953-2FAC924E06A1}"/>
          </ac:picMkLst>
        </pc:picChg>
        <pc:picChg chg="add del mod">
          <ac:chgData name="Cameron Steele" userId="c38fa024-4d52-4daf-bf0e-ef117b90837d" providerId="ADAL" clId="{9A474E13-986E-418E-BC43-91B14F4909E5}" dt="2022-04-07T02:37:16.359" v="635" actId="478"/>
          <ac:picMkLst>
            <pc:docMk/>
            <pc:sldMk cId="2620995821" sldId="269"/>
            <ac:picMk id="7" creationId="{3E00FD57-61BC-4841-BF91-157626C58F33}"/>
          </ac:picMkLst>
        </pc:picChg>
        <pc:picChg chg="add del mod">
          <ac:chgData name="Cameron Steele" userId="c38fa024-4d52-4daf-bf0e-ef117b90837d" providerId="ADAL" clId="{9A474E13-986E-418E-BC43-91B14F4909E5}" dt="2022-04-07T02:37:28.972" v="639" actId="478"/>
          <ac:picMkLst>
            <pc:docMk/>
            <pc:sldMk cId="2620995821" sldId="269"/>
            <ac:picMk id="10" creationId="{C9287C13-F799-4F4F-AFA5-F282CB84BAF9}"/>
          </ac:picMkLst>
        </pc:picChg>
        <pc:picChg chg="add mod">
          <ac:chgData name="Cameron Steele" userId="c38fa024-4d52-4daf-bf0e-ef117b90837d" providerId="ADAL" clId="{9A474E13-986E-418E-BC43-91B14F4909E5}" dt="2022-04-07T02:37:19.996" v="638" actId="14100"/>
          <ac:picMkLst>
            <pc:docMk/>
            <pc:sldMk cId="2620995821" sldId="269"/>
            <ac:picMk id="13" creationId="{39937F74-B91C-4B00-8468-FFA24D7C7540}"/>
          </ac:picMkLst>
        </pc:picChg>
        <pc:picChg chg="add mod">
          <ac:chgData name="Cameron Steele" userId="c38fa024-4d52-4daf-bf0e-ef117b90837d" providerId="ADAL" clId="{9A474E13-986E-418E-BC43-91B14F4909E5}" dt="2022-04-07T02:37:38.297" v="643" actId="1076"/>
          <ac:picMkLst>
            <pc:docMk/>
            <pc:sldMk cId="2620995821" sldId="269"/>
            <ac:picMk id="15" creationId="{AEC41125-B225-41EF-8468-62A40929462F}"/>
          </ac:picMkLst>
        </pc:picChg>
      </pc:sldChg>
      <pc:sldChg chg="addSp delSp modSp mod">
        <pc:chgData name="Cameron Steele" userId="c38fa024-4d52-4daf-bf0e-ef117b90837d" providerId="ADAL" clId="{9A474E13-986E-418E-BC43-91B14F4909E5}" dt="2022-04-07T21:16:01.705" v="1321" actId="20577"/>
        <pc:sldMkLst>
          <pc:docMk/>
          <pc:sldMk cId="3141791902" sldId="270"/>
        </pc:sldMkLst>
        <pc:spChg chg="mod">
          <ac:chgData name="Cameron Steele" userId="c38fa024-4d52-4daf-bf0e-ef117b90837d" providerId="ADAL" clId="{9A474E13-986E-418E-BC43-91B14F4909E5}" dt="2022-04-07T21:16:01.705" v="1321" actId="20577"/>
          <ac:spMkLst>
            <pc:docMk/>
            <pc:sldMk cId="3141791902" sldId="270"/>
            <ac:spMk id="3" creationId="{01736B90-9A15-42A4-BDB2-D84FC1050711}"/>
          </ac:spMkLst>
        </pc:spChg>
        <pc:spChg chg="del mod">
          <ac:chgData name="Cameron Steele" userId="c38fa024-4d52-4daf-bf0e-ef117b90837d" providerId="ADAL" clId="{9A474E13-986E-418E-BC43-91B14F4909E5}" dt="2022-04-07T21:14:46.266" v="1294" actId="478"/>
          <ac:spMkLst>
            <pc:docMk/>
            <pc:sldMk cId="3141791902" sldId="270"/>
            <ac:spMk id="6" creationId="{EB63E0F9-A109-4A32-8FEB-5A4725971004}"/>
          </ac:spMkLst>
        </pc:spChg>
        <pc:spChg chg="add mod">
          <ac:chgData name="Cameron Steele" userId="c38fa024-4d52-4daf-bf0e-ef117b90837d" providerId="ADAL" clId="{9A474E13-986E-418E-BC43-91B14F4909E5}" dt="2022-04-07T21:15:52.117" v="1317" actId="692"/>
          <ac:spMkLst>
            <pc:docMk/>
            <pc:sldMk cId="3141791902" sldId="270"/>
            <ac:spMk id="8" creationId="{4571E075-DA4E-4B82-A3AE-6292D5703712}"/>
          </ac:spMkLst>
        </pc:spChg>
        <pc:picChg chg="del">
          <ac:chgData name="Cameron Steele" userId="c38fa024-4d52-4daf-bf0e-ef117b90837d" providerId="ADAL" clId="{9A474E13-986E-418E-BC43-91B14F4909E5}" dt="2022-04-07T21:14:46.724" v="1295" actId="478"/>
          <ac:picMkLst>
            <pc:docMk/>
            <pc:sldMk cId="3141791902" sldId="270"/>
            <ac:picMk id="5" creationId="{C721DC11-DC27-4984-9161-236EC2A55965}"/>
          </ac:picMkLst>
        </pc:picChg>
        <pc:picChg chg="add mod">
          <ac:chgData name="Cameron Steele" userId="c38fa024-4d52-4daf-bf0e-ef117b90837d" providerId="ADAL" clId="{9A474E13-986E-418E-BC43-91B14F4909E5}" dt="2022-04-07T21:15:31.504" v="1302" actId="1440"/>
          <ac:picMkLst>
            <pc:docMk/>
            <pc:sldMk cId="3141791902" sldId="270"/>
            <ac:picMk id="7" creationId="{D086E7B8-5718-48CA-B701-28AE13F25F50}"/>
          </ac:picMkLst>
        </pc:picChg>
      </pc:sldChg>
      <pc:sldChg chg="addSp delSp modSp mod delAnim modAnim">
        <pc:chgData name="Cameron Steele" userId="c38fa024-4d52-4daf-bf0e-ef117b90837d" providerId="ADAL" clId="{9A474E13-986E-418E-BC43-91B14F4909E5}" dt="2022-04-07T02:40:00.173" v="675"/>
        <pc:sldMkLst>
          <pc:docMk/>
          <pc:sldMk cId="3363113477" sldId="271"/>
        </pc:sldMkLst>
        <pc:spChg chg="del">
          <ac:chgData name="Cameron Steele" userId="c38fa024-4d52-4daf-bf0e-ef117b90837d" providerId="ADAL" clId="{9A474E13-986E-418E-BC43-91B14F4909E5}" dt="2022-04-07T02:38:12.533" v="647" actId="478"/>
          <ac:spMkLst>
            <pc:docMk/>
            <pc:sldMk cId="3363113477" sldId="271"/>
            <ac:spMk id="6" creationId="{A41DE8A1-BAC3-4974-BFA8-ABD8D64EC3AA}"/>
          </ac:spMkLst>
        </pc:spChg>
        <pc:spChg chg="add mod">
          <ac:chgData name="Cameron Steele" userId="c38fa024-4d52-4daf-bf0e-ef117b90837d" providerId="ADAL" clId="{9A474E13-986E-418E-BC43-91B14F4909E5}" dt="2022-04-07T02:38:49.132" v="660" actId="1076"/>
          <ac:spMkLst>
            <pc:docMk/>
            <pc:sldMk cId="3363113477" sldId="271"/>
            <ac:spMk id="7" creationId="{8137B661-AC03-4A83-9A3F-2BB333B9DF30}"/>
          </ac:spMkLst>
        </pc:spChg>
        <pc:spChg chg="del">
          <ac:chgData name="Cameron Steele" userId="c38fa024-4d52-4daf-bf0e-ef117b90837d" providerId="ADAL" clId="{9A474E13-986E-418E-BC43-91B14F4909E5}" dt="2022-04-07T02:38:14.098" v="650" actId="478"/>
          <ac:spMkLst>
            <pc:docMk/>
            <pc:sldMk cId="3363113477" sldId="271"/>
            <ac:spMk id="10" creationId="{EB154B57-2863-41F7-A045-433D1C9ABF41}"/>
          </ac:spMkLst>
        </pc:spChg>
        <pc:spChg chg="del">
          <ac:chgData name="Cameron Steele" userId="c38fa024-4d52-4daf-bf0e-ef117b90837d" providerId="ADAL" clId="{9A474E13-986E-418E-BC43-91B14F4909E5}" dt="2022-04-07T02:38:15.364" v="653" actId="478"/>
          <ac:spMkLst>
            <pc:docMk/>
            <pc:sldMk cId="3363113477" sldId="271"/>
            <ac:spMk id="11" creationId="{24D09EA6-2254-4E00-86F8-F06AFCC71AA9}"/>
          </ac:spMkLst>
        </pc:spChg>
        <pc:spChg chg="del">
          <ac:chgData name="Cameron Steele" userId="c38fa024-4d52-4daf-bf0e-ef117b90837d" providerId="ADAL" clId="{9A474E13-986E-418E-BC43-91B14F4909E5}" dt="2022-04-07T02:38:13.020" v="648" actId="478"/>
          <ac:spMkLst>
            <pc:docMk/>
            <pc:sldMk cId="3363113477" sldId="271"/>
            <ac:spMk id="13" creationId="{F63C56F9-2BDE-441A-91BF-E388DC893E67}"/>
          </ac:spMkLst>
        </pc:spChg>
        <pc:spChg chg="del">
          <ac:chgData name="Cameron Steele" userId="c38fa024-4d52-4daf-bf0e-ef117b90837d" providerId="ADAL" clId="{9A474E13-986E-418E-BC43-91B14F4909E5}" dt="2022-04-07T02:38:13.637" v="649" actId="478"/>
          <ac:spMkLst>
            <pc:docMk/>
            <pc:sldMk cId="3363113477" sldId="271"/>
            <ac:spMk id="15" creationId="{59DB2CF4-8D4B-4BA2-9E21-716999EDCF4D}"/>
          </ac:spMkLst>
        </pc:spChg>
        <pc:spChg chg="del mod">
          <ac:chgData name="Cameron Steele" userId="c38fa024-4d52-4daf-bf0e-ef117b90837d" providerId="ADAL" clId="{9A474E13-986E-418E-BC43-91B14F4909E5}" dt="2022-04-07T02:38:14.826" v="652" actId="478"/>
          <ac:spMkLst>
            <pc:docMk/>
            <pc:sldMk cId="3363113477" sldId="271"/>
            <ac:spMk id="16" creationId="{E8FA32F2-B734-4461-9AE7-084AFF8B4867}"/>
          </ac:spMkLst>
        </pc:spChg>
        <pc:spChg chg="add mod">
          <ac:chgData name="Cameron Steele" userId="c38fa024-4d52-4daf-bf0e-ef117b90837d" providerId="ADAL" clId="{9A474E13-986E-418E-BC43-91B14F4909E5}" dt="2022-04-07T02:38:55.207" v="662" actId="1076"/>
          <ac:spMkLst>
            <pc:docMk/>
            <pc:sldMk cId="3363113477" sldId="271"/>
            <ac:spMk id="17" creationId="{BCBF9EBB-8C9A-4553-8604-59DAE4478293}"/>
          </ac:spMkLst>
        </pc:spChg>
        <pc:picChg chg="add mod">
          <ac:chgData name="Cameron Steele" userId="c38fa024-4d52-4daf-bf0e-ef117b90837d" providerId="ADAL" clId="{9A474E13-986E-418E-BC43-91B14F4909E5}" dt="2022-04-07T02:38:22.081" v="656" actId="1076"/>
          <ac:picMkLst>
            <pc:docMk/>
            <pc:sldMk cId="3363113477" sldId="271"/>
            <ac:picMk id="4" creationId="{0F724C01-9B1B-4165-963C-321AF106AFA4}"/>
          </ac:picMkLst>
        </pc:picChg>
        <pc:picChg chg="del">
          <ac:chgData name="Cameron Steele" userId="c38fa024-4d52-4daf-bf0e-ef117b90837d" providerId="ADAL" clId="{9A474E13-986E-418E-BC43-91B14F4909E5}" dt="2022-04-07T02:38:09.074" v="644" actId="478"/>
          <ac:picMkLst>
            <pc:docMk/>
            <pc:sldMk cId="3363113477" sldId="271"/>
            <ac:picMk id="5" creationId="{6B015DB5-180D-4B8F-B016-FFA4DAA29840}"/>
          </ac:picMkLst>
        </pc:picChg>
      </pc:sldChg>
      <pc:sldChg chg="addSp delSp modSp mod modAnim">
        <pc:chgData name="Cameron Steele" userId="c38fa024-4d52-4daf-bf0e-ef117b90837d" providerId="ADAL" clId="{9A474E13-986E-418E-BC43-91B14F4909E5}" dt="2022-04-07T02:51:24.067" v="880"/>
        <pc:sldMkLst>
          <pc:docMk/>
          <pc:sldMk cId="537987020" sldId="272"/>
        </pc:sldMkLst>
        <pc:spChg chg="add mod">
          <ac:chgData name="Cameron Steele" userId="c38fa024-4d52-4daf-bf0e-ef117b90837d" providerId="ADAL" clId="{9A474E13-986E-418E-BC43-91B14F4909E5}" dt="2022-04-07T02:44:30.399" v="715" actId="692"/>
          <ac:spMkLst>
            <pc:docMk/>
            <pc:sldMk cId="537987020" sldId="272"/>
            <ac:spMk id="2" creationId="{61EDB904-E2F2-430A-B10B-6C5D32BB2380}"/>
          </ac:spMkLst>
        </pc:spChg>
        <pc:spChg chg="add mod">
          <ac:chgData name="Cameron Steele" userId="c38fa024-4d52-4daf-bf0e-ef117b90837d" providerId="ADAL" clId="{9A474E13-986E-418E-BC43-91B14F4909E5}" dt="2022-04-07T02:45:18.140" v="743" actId="692"/>
          <ac:spMkLst>
            <pc:docMk/>
            <pc:sldMk cId="537987020" sldId="272"/>
            <ac:spMk id="3" creationId="{FDB5DDB1-7113-4F2A-8AC3-57D3B8F53E0E}"/>
          </ac:spMkLst>
        </pc:spChg>
        <pc:spChg chg="add del mod">
          <ac:chgData name="Cameron Steele" userId="c38fa024-4d52-4daf-bf0e-ef117b90837d" providerId="ADAL" clId="{9A474E13-986E-418E-BC43-91B14F4909E5}" dt="2022-04-07T02:45:01.434" v="731"/>
          <ac:spMkLst>
            <pc:docMk/>
            <pc:sldMk cId="537987020" sldId="272"/>
            <ac:spMk id="6" creationId="{5D39729F-6303-47AE-961C-8D180CA7E801}"/>
          </ac:spMkLst>
        </pc:spChg>
        <pc:spChg chg="add mod">
          <ac:chgData name="Cameron Steele" userId="c38fa024-4d52-4daf-bf0e-ef117b90837d" providerId="ADAL" clId="{9A474E13-986E-418E-BC43-91B14F4909E5}" dt="2022-04-07T02:45:53.693" v="764" actId="1076"/>
          <ac:spMkLst>
            <pc:docMk/>
            <pc:sldMk cId="537987020" sldId="272"/>
            <ac:spMk id="11" creationId="{A6B2F8B0-354F-4A33-8841-48E85B6A8909}"/>
          </ac:spMkLst>
        </pc:spChg>
        <pc:spChg chg="add mod">
          <ac:chgData name="Cameron Steele" userId="c38fa024-4d52-4daf-bf0e-ef117b90837d" providerId="ADAL" clId="{9A474E13-986E-418E-BC43-91B14F4909E5}" dt="2022-04-07T02:45:59.590" v="766" actId="1076"/>
          <ac:spMkLst>
            <pc:docMk/>
            <pc:sldMk cId="537987020" sldId="272"/>
            <ac:spMk id="12" creationId="{96733355-C637-44E9-8970-46C4DB39B3B9}"/>
          </ac:spMkLst>
        </pc:spChg>
        <pc:spChg chg="add del mod">
          <ac:chgData name="Cameron Steele" userId="c38fa024-4d52-4daf-bf0e-ef117b90837d" providerId="ADAL" clId="{9A474E13-986E-418E-BC43-91B14F4909E5}" dt="2022-04-07T02:46:56.301" v="789" actId="11529"/>
          <ac:spMkLst>
            <pc:docMk/>
            <pc:sldMk cId="537987020" sldId="272"/>
            <ac:spMk id="13" creationId="{560CAFE0-AD4A-465B-925B-FA9748F487C9}"/>
          </ac:spMkLst>
        </pc:spChg>
        <pc:spChg chg="add del mod">
          <ac:chgData name="Cameron Steele" userId="c38fa024-4d52-4daf-bf0e-ef117b90837d" providerId="ADAL" clId="{9A474E13-986E-418E-BC43-91B14F4909E5}" dt="2022-04-07T02:46:23.613" v="770"/>
          <ac:spMkLst>
            <pc:docMk/>
            <pc:sldMk cId="537987020" sldId="272"/>
            <ac:spMk id="14" creationId="{7BEC7E16-7575-4B01-887B-1FD42E9E2022}"/>
          </ac:spMkLst>
        </pc:spChg>
        <pc:spChg chg="add del mod">
          <ac:chgData name="Cameron Steele" userId="c38fa024-4d52-4daf-bf0e-ef117b90837d" providerId="ADAL" clId="{9A474E13-986E-418E-BC43-91B14F4909E5}" dt="2022-04-07T02:46:54.767" v="786"/>
          <ac:spMkLst>
            <pc:docMk/>
            <pc:sldMk cId="537987020" sldId="272"/>
            <ac:spMk id="15" creationId="{25F9F75B-3065-4C72-808C-8832B5AEA3C7}"/>
          </ac:spMkLst>
        </pc:spChg>
        <pc:spChg chg="add del">
          <ac:chgData name="Cameron Steele" userId="c38fa024-4d52-4daf-bf0e-ef117b90837d" providerId="ADAL" clId="{9A474E13-986E-418E-BC43-91B14F4909E5}" dt="2022-04-07T02:46:54.415" v="785" actId="11529"/>
          <ac:spMkLst>
            <pc:docMk/>
            <pc:sldMk cId="537987020" sldId="272"/>
            <ac:spMk id="16" creationId="{8111495A-3472-422C-98F5-1924EE3707E2}"/>
          </ac:spMkLst>
        </pc:spChg>
        <pc:spChg chg="add del">
          <ac:chgData name="Cameron Steele" userId="c38fa024-4d52-4daf-bf0e-ef117b90837d" providerId="ADAL" clId="{9A474E13-986E-418E-BC43-91B14F4909E5}" dt="2022-04-07T02:47:12.686" v="791" actId="11529"/>
          <ac:spMkLst>
            <pc:docMk/>
            <pc:sldMk cId="537987020" sldId="272"/>
            <ac:spMk id="17" creationId="{1384B65E-5A3D-44F3-9B1D-AA8887B9FB75}"/>
          </ac:spMkLst>
        </pc:spChg>
        <pc:spChg chg="add mod">
          <ac:chgData name="Cameron Steele" userId="c38fa024-4d52-4daf-bf0e-ef117b90837d" providerId="ADAL" clId="{9A474E13-986E-418E-BC43-91B14F4909E5}" dt="2022-04-07T02:47:35.512" v="803" actId="1076"/>
          <ac:spMkLst>
            <pc:docMk/>
            <pc:sldMk cId="537987020" sldId="272"/>
            <ac:spMk id="18" creationId="{2477531C-1385-42DC-8359-21110BAC9E29}"/>
          </ac:spMkLst>
        </pc:spChg>
        <pc:spChg chg="add mod">
          <ac:chgData name="Cameron Steele" userId="c38fa024-4d52-4daf-bf0e-ef117b90837d" providerId="ADAL" clId="{9A474E13-986E-418E-BC43-91B14F4909E5}" dt="2022-04-07T02:48:09.699" v="820" actId="1076"/>
          <ac:spMkLst>
            <pc:docMk/>
            <pc:sldMk cId="537987020" sldId="272"/>
            <ac:spMk id="20" creationId="{7A101996-C919-4E6E-931B-432CAAF48356}"/>
          </ac:spMkLst>
        </pc:spChg>
        <pc:spChg chg="add mod">
          <ac:chgData name="Cameron Steele" userId="c38fa024-4d52-4daf-bf0e-ef117b90837d" providerId="ADAL" clId="{9A474E13-986E-418E-BC43-91B14F4909E5}" dt="2022-04-07T02:48:33.642" v="852" actId="692"/>
          <ac:spMkLst>
            <pc:docMk/>
            <pc:sldMk cId="537987020" sldId="272"/>
            <ac:spMk id="21" creationId="{E610AE7C-F557-4600-9F66-21ADD5B2E507}"/>
          </ac:spMkLst>
        </pc:spChg>
        <pc:spChg chg="add mod">
          <ac:chgData name="Cameron Steele" userId="c38fa024-4d52-4daf-bf0e-ef117b90837d" providerId="ADAL" clId="{9A474E13-986E-418E-BC43-91B14F4909E5}" dt="2022-04-07T02:48:39.150" v="854" actId="1076"/>
          <ac:spMkLst>
            <pc:docMk/>
            <pc:sldMk cId="537987020" sldId="272"/>
            <ac:spMk id="22" creationId="{F65B7340-723F-4BB2-B6E7-AB18A0B3FEF4}"/>
          </ac:spMkLst>
        </pc:spChg>
        <pc:spChg chg="add mod">
          <ac:chgData name="Cameron Steele" userId="c38fa024-4d52-4daf-bf0e-ef117b90837d" providerId="ADAL" clId="{9A474E13-986E-418E-BC43-91B14F4909E5}" dt="2022-04-07T02:48:42.261" v="856" actId="1076"/>
          <ac:spMkLst>
            <pc:docMk/>
            <pc:sldMk cId="537987020" sldId="272"/>
            <ac:spMk id="23" creationId="{3A613E12-E1CF-4152-8AC9-18EFB5C85FAE}"/>
          </ac:spMkLst>
        </pc:spChg>
        <pc:spChg chg="add mod">
          <ac:chgData name="Cameron Steele" userId="c38fa024-4d52-4daf-bf0e-ef117b90837d" providerId="ADAL" clId="{9A474E13-986E-418E-BC43-91B14F4909E5}" dt="2022-04-07T02:48:47.326" v="858" actId="1076"/>
          <ac:spMkLst>
            <pc:docMk/>
            <pc:sldMk cId="537987020" sldId="272"/>
            <ac:spMk id="24" creationId="{F956AD78-D87F-4E5B-AAC7-6158986337A6}"/>
          </ac:spMkLst>
        </pc:spChg>
        <pc:picChg chg="mod">
          <ac:chgData name="Cameron Steele" userId="c38fa024-4d52-4daf-bf0e-ef117b90837d" providerId="ADAL" clId="{9A474E13-986E-418E-BC43-91B14F4909E5}" dt="2022-04-07T02:48:04.835" v="819" actId="1076"/>
          <ac:picMkLst>
            <pc:docMk/>
            <pc:sldMk cId="537987020" sldId="272"/>
            <ac:picMk id="5" creationId="{86E9FBA8-CBFC-454C-A6F1-801192FE5A63}"/>
          </ac:picMkLst>
        </pc:picChg>
        <pc:cxnChg chg="add del">
          <ac:chgData name="Cameron Steele" userId="c38fa024-4d52-4daf-bf0e-ef117b90837d" providerId="ADAL" clId="{9A474E13-986E-418E-BC43-91B14F4909E5}" dt="2022-04-07T02:45:31.152" v="745" actId="11529"/>
          <ac:cxnSpMkLst>
            <pc:docMk/>
            <pc:sldMk cId="537987020" sldId="272"/>
            <ac:cxnSpMk id="7" creationId="{A9713E81-9BAA-4E89-A4DE-7D326988ECF9}"/>
          </ac:cxnSpMkLst>
        </pc:cxnChg>
        <pc:cxnChg chg="add mod">
          <ac:chgData name="Cameron Steele" userId="c38fa024-4d52-4daf-bf0e-ef117b90837d" providerId="ADAL" clId="{9A474E13-986E-418E-BC43-91B14F4909E5}" dt="2022-04-07T02:45:44.221" v="762" actId="692"/>
          <ac:cxnSpMkLst>
            <pc:docMk/>
            <pc:sldMk cId="537987020" sldId="272"/>
            <ac:cxnSpMk id="10" creationId="{FA1A72D4-30BB-4E4B-AC04-762998A79B0A}"/>
          </ac:cxnSpMkLst>
        </pc:cxnChg>
        <pc:cxnChg chg="add mod">
          <ac:chgData name="Cameron Steele" userId="c38fa024-4d52-4daf-bf0e-ef117b90837d" providerId="ADAL" clId="{9A474E13-986E-418E-BC43-91B14F4909E5}" dt="2022-04-07T02:48:00.230" v="816" actId="1076"/>
          <ac:cxnSpMkLst>
            <pc:docMk/>
            <pc:sldMk cId="537987020" sldId="272"/>
            <ac:cxnSpMk id="19" creationId="{0A262CC3-87AB-4330-9FE6-827918979C18}"/>
          </ac:cxnSpMkLst>
        </pc:cxnChg>
      </pc:sldChg>
      <pc:sldChg chg="modSp mod modAnim">
        <pc:chgData name="Cameron Steele" userId="c38fa024-4d52-4daf-bf0e-ef117b90837d" providerId="ADAL" clId="{9A474E13-986E-418E-BC43-91B14F4909E5}" dt="2022-04-07T02:56:11.744" v="905" actId="20577"/>
        <pc:sldMkLst>
          <pc:docMk/>
          <pc:sldMk cId="138825007" sldId="274"/>
        </pc:sldMkLst>
        <pc:spChg chg="mod">
          <ac:chgData name="Cameron Steele" userId="c38fa024-4d52-4daf-bf0e-ef117b90837d" providerId="ADAL" clId="{9A474E13-986E-418E-BC43-91B14F4909E5}" dt="2022-04-07T02:56:11.744" v="905" actId="20577"/>
          <ac:spMkLst>
            <pc:docMk/>
            <pc:sldMk cId="138825007" sldId="274"/>
            <ac:spMk id="3" creationId="{3D974E3A-8A73-43C6-A60B-598681927EF2}"/>
          </ac:spMkLst>
        </pc:spChg>
      </pc:sldChg>
      <pc:sldChg chg="modSp mod">
        <pc:chgData name="Cameron Steele" userId="c38fa024-4d52-4daf-bf0e-ef117b90837d" providerId="ADAL" clId="{9A474E13-986E-418E-BC43-91B14F4909E5}" dt="2022-04-06T19:28:27.149" v="617" actId="5793"/>
        <pc:sldMkLst>
          <pc:docMk/>
          <pc:sldMk cId="3404518458" sldId="275"/>
        </pc:sldMkLst>
        <pc:spChg chg="mod">
          <ac:chgData name="Cameron Steele" userId="c38fa024-4d52-4daf-bf0e-ef117b90837d" providerId="ADAL" clId="{9A474E13-986E-418E-BC43-91B14F4909E5}" dt="2022-04-06T19:28:27.149" v="617" actId="5793"/>
          <ac:spMkLst>
            <pc:docMk/>
            <pc:sldMk cId="3404518458" sldId="275"/>
            <ac:spMk id="3" creationId="{4CFEF061-3701-483D-842C-7663D4A2475D}"/>
          </ac:spMkLst>
        </pc:spChg>
      </pc:sldChg>
      <pc:sldChg chg="modSp mod ord">
        <pc:chgData name="Cameron Steele" userId="c38fa024-4d52-4daf-bf0e-ef117b90837d" providerId="ADAL" clId="{9A474E13-986E-418E-BC43-91B14F4909E5}" dt="2022-04-07T15:28:43.598" v="1292"/>
        <pc:sldMkLst>
          <pc:docMk/>
          <pc:sldMk cId="1496862153" sldId="276"/>
        </pc:sldMkLst>
        <pc:spChg chg="mod">
          <ac:chgData name="Cameron Steele" userId="c38fa024-4d52-4daf-bf0e-ef117b90837d" providerId="ADAL" clId="{9A474E13-986E-418E-BC43-91B14F4909E5}" dt="2022-04-07T03:27:04.393" v="1055" actId="1076"/>
          <ac:spMkLst>
            <pc:docMk/>
            <pc:sldMk cId="1496862153" sldId="276"/>
            <ac:spMk id="2" creationId="{BFD34AD0-337A-4E56-90EF-1D5FB708D987}"/>
          </ac:spMkLst>
        </pc:spChg>
        <pc:spChg chg="mod">
          <ac:chgData name="Cameron Steele" userId="c38fa024-4d52-4daf-bf0e-ef117b90837d" providerId="ADAL" clId="{9A474E13-986E-418E-BC43-91B14F4909E5}" dt="2022-04-07T13:48:52.061" v="1233" actId="20577"/>
          <ac:spMkLst>
            <pc:docMk/>
            <pc:sldMk cId="1496862153" sldId="276"/>
            <ac:spMk id="3" creationId="{E5BDF4CD-91C1-4595-9901-8449D4187F03}"/>
          </ac:spMkLst>
        </pc:spChg>
      </pc:sldChg>
      <pc:sldChg chg="addSp delSp modSp mod">
        <pc:chgData name="Cameron Steele" userId="c38fa024-4d52-4daf-bf0e-ef117b90837d" providerId="ADAL" clId="{9A474E13-986E-418E-BC43-91B14F4909E5}" dt="2022-04-06T19:28:18.489" v="611" actId="1076"/>
        <pc:sldMkLst>
          <pc:docMk/>
          <pc:sldMk cId="2837464943" sldId="277"/>
        </pc:sldMkLst>
        <pc:spChg chg="del">
          <ac:chgData name="Cameron Steele" userId="c38fa024-4d52-4daf-bf0e-ef117b90837d" providerId="ADAL" clId="{9A474E13-986E-418E-BC43-91B14F4909E5}" dt="2022-04-06T19:28:14.956" v="609" actId="478"/>
          <ac:spMkLst>
            <pc:docMk/>
            <pc:sldMk cId="2837464943" sldId="277"/>
            <ac:spMk id="2" creationId="{37769819-102A-4B4C-94A8-890CBBF7A47F}"/>
          </ac:spMkLst>
        </pc:spChg>
        <pc:spChg chg="del">
          <ac:chgData name="Cameron Steele" userId="c38fa024-4d52-4daf-bf0e-ef117b90837d" providerId="ADAL" clId="{9A474E13-986E-418E-BC43-91B14F4909E5}" dt="2022-04-06T19:28:07.700" v="602"/>
          <ac:spMkLst>
            <pc:docMk/>
            <pc:sldMk cId="2837464943" sldId="277"/>
            <ac:spMk id="3" creationId="{6937166E-0688-4B39-BF7E-E4695AC637B8}"/>
          </ac:spMkLst>
        </pc:spChg>
        <pc:spChg chg="add del mod">
          <ac:chgData name="Cameron Steele" userId="c38fa024-4d52-4daf-bf0e-ef117b90837d" providerId="ADAL" clId="{9A474E13-986E-418E-BC43-91B14F4909E5}" dt="2022-04-06T19:28:16.788" v="610" actId="478"/>
          <ac:spMkLst>
            <pc:docMk/>
            <pc:sldMk cId="2837464943" sldId="277"/>
            <ac:spMk id="7" creationId="{D213617E-992D-46BF-AD8D-A2529B484B06}"/>
          </ac:spMkLst>
        </pc:spChg>
        <pc:picChg chg="add mod">
          <ac:chgData name="Cameron Steele" userId="c38fa024-4d52-4daf-bf0e-ef117b90837d" providerId="ADAL" clId="{9A474E13-986E-418E-BC43-91B14F4909E5}" dt="2022-04-06T19:28:18.489" v="611" actId="1076"/>
          <ac:picMkLst>
            <pc:docMk/>
            <pc:sldMk cId="2837464943" sldId="277"/>
            <ac:picMk id="5" creationId="{EE2788E2-FA13-48AC-B0DE-3066E3A0FA50}"/>
          </ac:picMkLst>
        </pc:picChg>
      </pc:sldChg>
      <pc:sldChg chg="modSp mod">
        <pc:chgData name="Cameron Steele" userId="c38fa024-4d52-4daf-bf0e-ef117b90837d" providerId="ADAL" clId="{9A474E13-986E-418E-BC43-91B14F4909E5}" dt="2022-04-06T18:54:02.844" v="291" actId="5793"/>
        <pc:sldMkLst>
          <pc:docMk/>
          <pc:sldMk cId="3868580406" sldId="278"/>
        </pc:sldMkLst>
        <pc:spChg chg="mod">
          <ac:chgData name="Cameron Steele" userId="c38fa024-4d52-4daf-bf0e-ef117b90837d" providerId="ADAL" clId="{9A474E13-986E-418E-BC43-91B14F4909E5}" dt="2022-04-06T18:54:02.844" v="291" actId="5793"/>
          <ac:spMkLst>
            <pc:docMk/>
            <pc:sldMk cId="3868580406" sldId="278"/>
            <ac:spMk id="3" creationId="{DD7FB26D-0EB7-4C4C-8DAB-03533D3B1399}"/>
          </ac:spMkLst>
        </pc:spChg>
      </pc:sldChg>
      <pc:sldChg chg="modSp mod setBg">
        <pc:chgData name="Cameron Steele" userId="c38fa024-4d52-4daf-bf0e-ef117b90837d" providerId="ADAL" clId="{9A474E13-986E-418E-BC43-91B14F4909E5}" dt="2022-04-06T18:54:32.979" v="296"/>
        <pc:sldMkLst>
          <pc:docMk/>
          <pc:sldMk cId="1122507737" sldId="279"/>
        </pc:sldMkLst>
        <pc:spChg chg="mod">
          <ac:chgData name="Cameron Steele" userId="c38fa024-4d52-4daf-bf0e-ef117b90837d" providerId="ADAL" clId="{9A474E13-986E-418E-BC43-91B14F4909E5}" dt="2022-04-06T18:54:13.886" v="292" actId="207"/>
          <ac:spMkLst>
            <pc:docMk/>
            <pc:sldMk cId="1122507737" sldId="279"/>
            <ac:spMk id="2" creationId="{6D8FB6B9-E671-4453-8169-6F2EC8D9A40C}"/>
          </ac:spMkLst>
        </pc:spChg>
        <pc:spChg chg="mod">
          <ac:chgData name="Cameron Steele" userId="c38fa024-4d52-4daf-bf0e-ef117b90837d" providerId="ADAL" clId="{9A474E13-986E-418E-BC43-91B14F4909E5}" dt="2022-04-06T18:54:16.608" v="293" actId="207"/>
          <ac:spMkLst>
            <pc:docMk/>
            <pc:sldMk cId="1122507737" sldId="279"/>
            <ac:spMk id="3" creationId="{F1DD1131-A258-4F05-8184-7C5ED1978490}"/>
          </ac:spMkLst>
        </pc:spChg>
      </pc:sldChg>
      <pc:sldChg chg="addSp delSp modSp new del">
        <pc:chgData name="Cameron Steele" userId="c38fa024-4d52-4daf-bf0e-ef117b90837d" providerId="ADAL" clId="{9A474E13-986E-418E-BC43-91B14F4909E5}" dt="2022-04-07T02:53:35.214" v="885" actId="47"/>
        <pc:sldMkLst>
          <pc:docMk/>
          <pc:sldMk cId="347570788" sldId="280"/>
        </pc:sldMkLst>
        <pc:picChg chg="add del mod">
          <ac:chgData name="Cameron Steele" userId="c38fa024-4d52-4daf-bf0e-ef117b90837d" providerId="ADAL" clId="{9A474E13-986E-418E-BC43-91B14F4909E5}" dt="2022-04-07T02:53:24.499" v="883"/>
          <ac:picMkLst>
            <pc:docMk/>
            <pc:sldMk cId="347570788" sldId="280"/>
            <ac:picMk id="4" creationId="{3B10E7F9-6D09-4A58-B5F0-DA41F36687D8}"/>
          </ac:picMkLst>
        </pc:picChg>
      </pc:sldChg>
      <pc:sldChg chg="delSp add mod modTransition setBg delAnim modAnim">
        <pc:chgData name="Cameron Steele" userId="c38fa024-4d52-4daf-bf0e-ef117b90837d" providerId="ADAL" clId="{9A474E13-986E-418E-BC43-91B14F4909E5}" dt="2022-04-07T02:59:09.977" v="932"/>
        <pc:sldMkLst>
          <pc:docMk/>
          <pc:sldMk cId="1318621062" sldId="281"/>
        </pc:sldMkLst>
        <pc:spChg chg="del">
          <ac:chgData name="Cameron Steele" userId="c38fa024-4d52-4daf-bf0e-ef117b90837d" providerId="ADAL" clId="{9A474E13-986E-418E-BC43-91B14F4909E5}" dt="2022-04-07T02:53:47.170" v="893" actId="478"/>
          <ac:spMkLst>
            <pc:docMk/>
            <pc:sldMk cId="1318621062" sldId="281"/>
            <ac:spMk id="3" creationId="{FDB5DDB1-7113-4F2A-8AC3-57D3B8F53E0E}"/>
          </ac:spMkLst>
        </pc:spChg>
        <pc:spChg chg="del">
          <ac:chgData name="Cameron Steele" userId="c38fa024-4d52-4daf-bf0e-ef117b90837d" providerId="ADAL" clId="{9A474E13-986E-418E-BC43-91B14F4909E5}" dt="2022-04-07T02:53:41.706" v="888" actId="478"/>
          <ac:spMkLst>
            <pc:docMk/>
            <pc:sldMk cId="1318621062" sldId="281"/>
            <ac:spMk id="18" creationId="{2477531C-1385-42DC-8359-21110BAC9E29}"/>
          </ac:spMkLst>
        </pc:spChg>
        <pc:spChg chg="del">
          <ac:chgData name="Cameron Steele" userId="c38fa024-4d52-4daf-bf0e-ef117b90837d" providerId="ADAL" clId="{9A474E13-986E-418E-BC43-91B14F4909E5}" dt="2022-04-07T02:53:40.168" v="887" actId="478"/>
          <ac:spMkLst>
            <pc:docMk/>
            <pc:sldMk cId="1318621062" sldId="281"/>
            <ac:spMk id="21" creationId="{E610AE7C-F557-4600-9F66-21ADD5B2E507}"/>
          </ac:spMkLst>
        </pc:spChg>
        <pc:spChg chg="del">
          <ac:chgData name="Cameron Steele" userId="c38fa024-4d52-4daf-bf0e-ef117b90837d" providerId="ADAL" clId="{9A474E13-986E-418E-BC43-91B14F4909E5}" dt="2022-04-07T02:53:43.843" v="890" actId="478"/>
          <ac:spMkLst>
            <pc:docMk/>
            <pc:sldMk cId="1318621062" sldId="281"/>
            <ac:spMk id="22" creationId="{F65B7340-723F-4BB2-B6E7-AB18A0B3FEF4}"/>
          </ac:spMkLst>
        </pc:spChg>
        <pc:spChg chg="del">
          <ac:chgData name="Cameron Steele" userId="c38fa024-4d52-4daf-bf0e-ef117b90837d" providerId="ADAL" clId="{9A474E13-986E-418E-BC43-91B14F4909E5}" dt="2022-04-07T02:53:38.537" v="886" actId="478"/>
          <ac:spMkLst>
            <pc:docMk/>
            <pc:sldMk cId="1318621062" sldId="281"/>
            <ac:spMk id="23" creationId="{3A613E12-E1CF-4152-8AC9-18EFB5C85FAE}"/>
          </ac:spMkLst>
        </pc:spChg>
        <pc:spChg chg="del">
          <ac:chgData name="Cameron Steele" userId="c38fa024-4d52-4daf-bf0e-ef117b90837d" providerId="ADAL" clId="{9A474E13-986E-418E-BC43-91B14F4909E5}" dt="2022-04-07T02:53:44.667" v="891" actId="478"/>
          <ac:spMkLst>
            <pc:docMk/>
            <pc:sldMk cId="1318621062" sldId="281"/>
            <ac:spMk id="24" creationId="{F956AD78-D87F-4E5B-AAC7-6158986337A6}"/>
          </ac:spMkLst>
        </pc:spChg>
        <pc:cxnChg chg="del">
          <ac:chgData name="Cameron Steele" userId="c38fa024-4d52-4daf-bf0e-ef117b90837d" providerId="ADAL" clId="{9A474E13-986E-418E-BC43-91B14F4909E5}" dt="2022-04-07T02:53:46.221" v="892" actId="478"/>
          <ac:cxnSpMkLst>
            <pc:docMk/>
            <pc:sldMk cId="1318621062" sldId="281"/>
            <ac:cxnSpMk id="10" creationId="{FA1A72D4-30BB-4E4B-AC04-762998A79B0A}"/>
          </ac:cxnSpMkLst>
        </pc:cxnChg>
        <pc:cxnChg chg="del">
          <ac:chgData name="Cameron Steele" userId="c38fa024-4d52-4daf-bf0e-ef117b90837d" providerId="ADAL" clId="{9A474E13-986E-418E-BC43-91B14F4909E5}" dt="2022-04-07T02:53:42.893" v="889" actId="478"/>
          <ac:cxnSpMkLst>
            <pc:docMk/>
            <pc:sldMk cId="1318621062" sldId="281"/>
            <ac:cxnSpMk id="19" creationId="{0A262CC3-87AB-4330-9FE6-827918979C18}"/>
          </ac:cxnSpMkLst>
        </pc:cxnChg>
      </pc:sldChg>
      <pc:sldChg chg="add del">
        <pc:chgData name="Cameron Steele" userId="c38fa024-4d52-4daf-bf0e-ef117b90837d" providerId="ADAL" clId="{9A474E13-986E-418E-BC43-91B14F4909E5}" dt="2022-04-07T02:54:18.147" v="900"/>
        <pc:sldMkLst>
          <pc:docMk/>
          <pc:sldMk cId="636531485" sldId="282"/>
        </pc:sldMkLst>
      </pc:sldChg>
      <pc:sldChg chg="addSp modSp add mod modAnim">
        <pc:chgData name="Cameron Steele" userId="c38fa024-4d52-4daf-bf0e-ef117b90837d" providerId="ADAL" clId="{9A474E13-986E-418E-BC43-91B14F4909E5}" dt="2022-04-07T02:59:32.263" v="933"/>
        <pc:sldMkLst>
          <pc:docMk/>
          <pc:sldMk cId="3503047289" sldId="282"/>
        </pc:sldMkLst>
        <pc:spChg chg="mod">
          <ac:chgData name="Cameron Steele" userId="c38fa024-4d52-4daf-bf0e-ef117b90837d" providerId="ADAL" clId="{9A474E13-986E-418E-BC43-91B14F4909E5}" dt="2022-04-07T02:57:14.131" v="915" actId="20577"/>
          <ac:spMkLst>
            <pc:docMk/>
            <pc:sldMk cId="3503047289" sldId="282"/>
            <ac:spMk id="3" creationId="{3D974E3A-8A73-43C6-A60B-598681927EF2}"/>
          </ac:spMkLst>
        </pc:spChg>
        <pc:picChg chg="add mod">
          <ac:chgData name="Cameron Steele" userId="c38fa024-4d52-4daf-bf0e-ef117b90837d" providerId="ADAL" clId="{9A474E13-986E-418E-BC43-91B14F4909E5}" dt="2022-04-07T02:57:31.899" v="921" actId="1076"/>
          <ac:picMkLst>
            <pc:docMk/>
            <pc:sldMk cId="3503047289" sldId="282"/>
            <ac:picMk id="5" creationId="{72980471-CE08-4974-8A8B-421F9917C895}"/>
          </ac:picMkLst>
        </pc:picChg>
      </pc:sldChg>
      <pc:sldChg chg="addSp delSp modSp add mod modAnim">
        <pc:chgData name="Cameron Steele" userId="c38fa024-4d52-4daf-bf0e-ef117b90837d" providerId="ADAL" clId="{9A474E13-986E-418E-BC43-91B14F4909E5}" dt="2022-04-07T03:16:09.487" v="1042" actId="20577"/>
        <pc:sldMkLst>
          <pc:docMk/>
          <pc:sldMk cId="2261972205" sldId="283"/>
        </pc:sldMkLst>
        <pc:spChg chg="mod">
          <ac:chgData name="Cameron Steele" userId="c38fa024-4d52-4daf-bf0e-ef117b90837d" providerId="ADAL" clId="{9A474E13-986E-418E-BC43-91B14F4909E5}" dt="2022-04-07T03:16:09.487" v="1042" actId="20577"/>
          <ac:spMkLst>
            <pc:docMk/>
            <pc:sldMk cId="2261972205" sldId="283"/>
            <ac:spMk id="3" creationId="{3D974E3A-8A73-43C6-A60B-598681927EF2}"/>
          </ac:spMkLst>
        </pc:spChg>
        <pc:picChg chg="del">
          <ac:chgData name="Cameron Steele" userId="c38fa024-4d52-4daf-bf0e-ef117b90837d" providerId="ADAL" clId="{9A474E13-986E-418E-BC43-91B14F4909E5}" dt="2022-04-07T02:57:08.671" v="914" actId="478"/>
          <ac:picMkLst>
            <pc:docMk/>
            <pc:sldMk cId="2261972205" sldId="283"/>
            <ac:picMk id="5" creationId="{72980471-CE08-4974-8A8B-421F9917C895}"/>
          </ac:picMkLst>
        </pc:picChg>
        <pc:picChg chg="add mod">
          <ac:chgData name="Cameron Steele" userId="c38fa024-4d52-4daf-bf0e-ef117b90837d" providerId="ADAL" clId="{9A474E13-986E-418E-BC43-91B14F4909E5}" dt="2022-04-07T02:57:38.167" v="923" actId="1076"/>
          <ac:picMkLst>
            <pc:docMk/>
            <pc:sldMk cId="2261972205" sldId="283"/>
            <ac:picMk id="6" creationId="{E3C47C65-2D78-4799-8F43-DBE1DB22CB8E}"/>
          </ac:picMkLst>
        </pc:picChg>
      </pc:sldChg>
    </pc:docChg>
  </pc:docChgLst>
  <pc:docChgLst>
    <pc:chgData name="Camilo Giraldo" userId="b2b0d089-c960-4580-9975-24d56cb4745f" providerId="ADAL" clId="{CCADBAD1-3BE6-49E0-90B4-51CF630ACE2D}"/>
    <pc:docChg chg="custSel addSld modSld">
      <pc:chgData name="Camilo Giraldo" userId="b2b0d089-c960-4580-9975-24d56cb4745f" providerId="ADAL" clId="{CCADBAD1-3BE6-49E0-90B4-51CF630ACE2D}" dt="2022-04-04T20:44:40.219" v="440" actId="20577"/>
      <pc:docMkLst>
        <pc:docMk/>
      </pc:docMkLst>
      <pc:sldChg chg="addSp delSp modSp delAnim modAnim">
        <pc:chgData name="Camilo Giraldo" userId="b2b0d089-c960-4580-9975-24d56cb4745f" providerId="ADAL" clId="{CCADBAD1-3BE6-49E0-90B4-51CF630ACE2D}" dt="2022-04-04T20:23:00.441" v="19" actId="478"/>
        <pc:sldMkLst>
          <pc:docMk/>
          <pc:sldMk cId="13350034" sldId="264"/>
        </pc:sldMkLst>
        <pc:spChg chg="del">
          <ac:chgData name="Camilo Giraldo" userId="b2b0d089-c960-4580-9975-24d56cb4745f" providerId="ADAL" clId="{CCADBAD1-3BE6-49E0-90B4-51CF630ACE2D}" dt="2022-04-04T20:23:00.441" v="19" actId="478"/>
          <ac:spMkLst>
            <pc:docMk/>
            <pc:sldMk cId="13350034" sldId="264"/>
            <ac:spMk id="8" creationId="{5749C025-4A0B-470E-8B03-12922E9D48A8}"/>
          </ac:spMkLst>
        </pc:spChg>
        <pc:spChg chg="add mod">
          <ac:chgData name="Camilo Giraldo" userId="b2b0d089-c960-4580-9975-24d56cb4745f" providerId="ADAL" clId="{CCADBAD1-3BE6-49E0-90B4-51CF630ACE2D}" dt="2022-04-04T20:22:58.918" v="18" actId="1076"/>
          <ac:spMkLst>
            <pc:docMk/>
            <pc:sldMk cId="13350034" sldId="264"/>
            <ac:spMk id="9" creationId="{4188EDDE-F74B-44E1-B1F1-83942C869B8E}"/>
          </ac:spMkLst>
        </pc:spChg>
      </pc:sldChg>
      <pc:sldChg chg="modSp">
        <pc:chgData name="Camilo Giraldo" userId="b2b0d089-c960-4580-9975-24d56cb4745f" providerId="ADAL" clId="{CCADBAD1-3BE6-49E0-90B4-51CF630ACE2D}" dt="2022-04-04T20:16:28.786" v="16" actId="20577"/>
        <pc:sldMkLst>
          <pc:docMk/>
          <pc:sldMk cId="1909259675" sldId="266"/>
        </pc:sldMkLst>
        <pc:graphicFrameChg chg="mod">
          <ac:chgData name="Camilo Giraldo" userId="b2b0d089-c960-4580-9975-24d56cb4745f" providerId="ADAL" clId="{CCADBAD1-3BE6-49E0-90B4-51CF630ACE2D}" dt="2022-04-04T20:16:28.786" v="16" actId="20577"/>
          <ac:graphicFrameMkLst>
            <pc:docMk/>
            <pc:sldMk cId="1909259675" sldId="266"/>
            <ac:graphicFrameMk id="6" creationId="{7B565A73-2F5E-40BE-9EE7-613DE5BC11EA}"/>
          </ac:graphicFrameMkLst>
        </pc:graphicFrameChg>
      </pc:sldChg>
      <pc:sldChg chg="modSp">
        <pc:chgData name="Camilo Giraldo" userId="b2b0d089-c960-4580-9975-24d56cb4745f" providerId="ADAL" clId="{CCADBAD1-3BE6-49E0-90B4-51CF630ACE2D}" dt="2022-04-04T20:26:00.012" v="103" actId="20577"/>
        <pc:sldMkLst>
          <pc:docMk/>
          <pc:sldMk cId="3141791902" sldId="270"/>
        </pc:sldMkLst>
        <pc:spChg chg="mod">
          <ac:chgData name="Camilo Giraldo" userId="b2b0d089-c960-4580-9975-24d56cb4745f" providerId="ADAL" clId="{CCADBAD1-3BE6-49E0-90B4-51CF630ACE2D}" dt="2022-04-04T20:26:00.012" v="103" actId="20577"/>
          <ac:spMkLst>
            <pc:docMk/>
            <pc:sldMk cId="3141791902" sldId="270"/>
            <ac:spMk id="3" creationId="{01736B90-9A15-42A4-BDB2-D84FC1050711}"/>
          </ac:spMkLst>
        </pc:spChg>
      </pc:sldChg>
      <pc:sldChg chg="modSp">
        <pc:chgData name="Camilo Giraldo" userId="b2b0d089-c960-4580-9975-24d56cb4745f" providerId="ADAL" clId="{CCADBAD1-3BE6-49E0-90B4-51CF630ACE2D}" dt="2022-04-04T20:26:14.459" v="105" actId="20577"/>
        <pc:sldMkLst>
          <pc:docMk/>
          <pc:sldMk cId="3363113477" sldId="271"/>
        </pc:sldMkLst>
        <pc:spChg chg="mod">
          <ac:chgData name="Camilo Giraldo" userId="b2b0d089-c960-4580-9975-24d56cb4745f" providerId="ADAL" clId="{CCADBAD1-3BE6-49E0-90B4-51CF630ACE2D}" dt="2022-04-04T20:26:14.459" v="105" actId="20577"/>
          <ac:spMkLst>
            <pc:docMk/>
            <pc:sldMk cId="3363113477" sldId="271"/>
            <ac:spMk id="9" creationId="{820EB274-9DDC-52E6-B0FD-03942C44D3EA}"/>
          </ac:spMkLst>
        </pc:spChg>
      </pc:sldChg>
      <pc:sldChg chg="modSp">
        <pc:chgData name="Camilo Giraldo" userId="b2b0d089-c960-4580-9975-24d56cb4745f" providerId="ADAL" clId="{CCADBAD1-3BE6-49E0-90B4-51CF630ACE2D}" dt="2022-04-04T20:44:40.219" v="440" actId="20577"/>
        <pc:sldMkLst>
          <pc:docMk/>
          <pc:sldMk cId="138825007" sldId="274"/>
        </pc:sldMkLst>
        <pc:spChg chg="mod">
          <ac:chgData name="Camilo Giraldo" userId="b2b0d089-c960-4580-9975-24d56cb4745f" providerId="ADAL" clId="{CCADBAD1-3BE6-49E0-90B4-51CF630ACE2D}" dt="2022-04-04T20:44:40.219" v="440" actId="20577"/>
          <ac:spMkLst>
            <pc:docMk/>
            <pc:sldMk cId="138825007" sldId="274"/>
            <ac:spMk id="3" creationId="{3D974E3A-8A73-43C6-A60B-598681927EF2}"/>
          </ac:spMkLst>
        </pc:spChg>
      </pc:sldChg>
      <pc:sldChg chg="modSp add">
        <pc:chgData name="Camilo Giraldo" userId="b2b0d089-c960-4580-9975-24d56cb4745f" providerId="ADAL" clId="{CCADBAD1-3BE6-49E0-90B4-51CF630ACE2D}" dt="2022-04-04T20:23:13.622" v="56" actId="20577"/>
        <pc:sldMkLst>
          <pc:docMk/>
          <pc:sldMk cId="3868580406" sldId="278"/>
        </pc:sldMkLst>
        <pc:spChg chg="mod">
          <ac:chgData name="Camilo Giraldo" userId="b2b0d089-c960-4580-9975-24d56cb4745f" providerId="ADAL" clId="{CCADBAD1-3BE6-49E0-90B4-51CF630ACE2D}" dt="2022-04-04T20:23:13.622" v="56" actId="20577"/>
          <ac:spMkLst>
            <pc:docMk/>
            <pc:sldMk cId="3868580406" sldId="278"/>
            <ac:spMk id="2" creationId="{84AF9005-0219-4A6A-A205-EAFB038490CE}"/>
          </ac:spMkLst>
        </pc:spChg>
      </pc:sldChg>
      <pc:sldChg chg="addSp modSp add">
        <pc:chgData name="Camilo Giraldo" userId="b2b0d089-c960-4580-9975-24d56cb4745f" providerId="ADAL" clId="{CCADBAD1-3BE6-49E0-90B4-51CF630ACE2D}" dt="2022-04-04T20:31:44.026" v="208" actId="1036"/>
        <pc:sldMkLst>
          <pc:docMk/>
          <pc:sldMk cId="1122507737" sldId="279"/>
        </pc:sldMkLst>
        <pc:spChg chg="mod">
          <ac:chgData name="Camilo Giraldo" userId="b2b0d089-c960-4580-9975-24d56cb4745f" providerId="ADAL" clId="{CCADBAD1-3BE6-49E0-90B4-51CF630ACE2D}" dt="2022-04-04T20:30:46.778" v="195" actId="14100"/>
          <ac:spMkLst>
            <pc:docMk/>
            <pc:sldMk cId="1122507737" sldId="279"/>
            <ac:spMk id="2" creationId="{6D8FB6B9-E671-4453-8169-6F2EC8D9A40C}"/>
          </ac:spMkLst>
        </pc:spChg>
        <pc:spChg chg="mod">
          <ac:chgData name="Camilo Giraldo" userId="b2b0d089-c960-4580-9975-24d56cb4745f" providerId="ADAL" clId="{CCADBAD1-3BE6-49E0-90B4-51CF630ACE2D}" dt="2022-04-04T20:31:44.026" v="208" actId="1036"/>
          <ac:spMkLst>
            <pc:docMk/>
            <pc:sldMk cId="1122507737" sldId="279"/>
            <ac:spMk id="3" creationId="{F1DD1131-A258-4F05-8184-7C5ED1978490}"/>
          </ac:spMkLst>
        </pc:spChg>
        <pc:picChg chg="add mod">
          <ac:chgData name="Camilo Giraldo" userId="b2b0d089-c960-4580-9975-24d56cb4745f" providerId="ADAL" clId="{CCADBAD1-3BE6-49E0-90B4-51CF630ACE2D}" dt="2022-04-04T20:31:39.714" v="199" actId="1076"/>
          <ac:picMkLst>
            <pc:docMk/>
            <pc:sldMk cId="1122507737" sldId="279"/>
            <ac:picMk id="4" creationId="{EA25E92B-0818-429C-B783-0D50FC37D67C}"/>
          </ac:picMkLst>
        </pc:pic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E7FE1AA-353F-403B-AA77-1D92122E2DD5}" type="doc">
      <dgm:prSet loTypeId="urn:microsoft.com/office/officeart/2005/8/layout/cycle8" loCatId="cycle" qsTypeId="urn:microsoft.com/office/officeart/2005/8/quickstyle/simple2" qsCatId="simple" csTypeId="urn:microsoft.com/office/officeart/2005/8/colors/accent1_2" csCatId="accent1" phldr="1"/>
      <dgm:spPr/>
    </dgm:pt>
    <dgm:pt modelId="{2A7F8B81-3B95-4FEA-AB9D-1F82B3252794}">
      <dgm:prSet phldrT="[Text]" custT="1"/>
      <dgm:spPr>
        <a:solidFill>
          <a:schemeClr val="accent1"/>
        </a:solidFill>
        <a:ln>
          <a:solidFill>
            <a:schemeClr val="tx1"/>
          </a:solidFill>
        </a:ln>
      </dgm:spPr>
      <dgm:t>
        <a:bodyPr/>
        <a:lstStyle/>
        <a:p>
          <a:r>
            <a:rPr lang="en-US" sz="2000" dirty="0"/>
            <a:t>One third of adults over 65 are expected to fall at least once per year [2] </a:t>
          </a:r>
        </a:p>
      </dgm:t>
    </dgm:pt>
    <dgm:pt modelId="{EA2E777A-073A-45B0-BD8D-E4F43683780A}" type="parTrans" cxnId="{D6DF63D8-F8DD-434A-9A9D-27DB3D4EA5E9}">
      <dgm:prSet/>
      <dgm:spPr/>
      <dgm:t>
        <a:bodyPr/>
        <a:lstStyle/>
        <a:p>
          <a:endParaRPr lang="en-US"/>
        </a:p>
      </dgm:t>
    </dgm:pt>
    <dgm:pt modelId="{54672070-CDCE-4D05-BBA6-7CA2EA7C7E6C}" type="sibTrans" cxnId="{D6DF63D8-F8DD-434A-9A9D-27DB3D4EA5E9}">
      <dgm:prSet/>
      <dgm:spPr/>
      <dgm:t>
        <a:bodyPr/>
        <a:lstStyle/>
        <a:p>
          <a:endParaRPr lang="en-US"/>
        </a:p>
      </dgm:t>
    </dgm:pt>
    <dgm:pt modelId="{46A89715-6F89-4E3F-8720-46FA44859A63}">
      <dgm:prSet phldrT="[Text]" custT="1"/>
      <dgm:spPr>
        <a:solidFill>
          <a:schemeClr val="accent1"/>
        </a:solidFill>
        <a:ln>
          <a:solidFill>
            <a:schemeClr val="tx1"/>
          </a:solidFill>
        </a:ln>
      </dgm:spPr>
      <dgm:t>
        <a:bodyPr/>
        <a:lstStyle/>
        <a:p>
          <a:r>
            <a:rPr lang="en-US" sz="1800" dirty="0"/>
            <a:t>In 2017, the US HUD estimated that $59.7 billion were going to be used to cover 2020 fall-related injuries [2]</a:t>
          </a:r>
        </a:p>
      </dgm:t>
    </dgm:pt>
    <dgm:pt modelId="{C214B2C1-BF69-4099-B958-78200D16299C}" type="parTrans" cxnId="{E14AEAD6-89B8-4218-9F7B-9D592658A079}">
      <dgm:prSet/>
      <dgm:spPr/>
      <dgm:t>
        <a:bodyPr/>
        <a:lstStyle/>
        <a:p>
          <a:endParaRPr lang="en-US"/>
        </a:p>
      </dgm:t>
    </dgm:pt>
    <dgm:pt modelId="{3AE2A085-9D48-4A88-BB19-5CAF03C9AEBB}" type="sibTrans" cxnId="{E14AEAD6-89B8-4218-9F7B-9D592658A079}">
      <dgm:prSet/>
      <dgm:spPr/>
      <dgm:t>
        <a:bodyPr/>
        <a:lstStyle/>
        <a:p>
          <a:endParaRPr lang="en-US"/>
        </a:p>
      </dgm:t>
    </dgm:pt>
    <dgm:pt modelId="{6A41AEC3-C486-47BB-A25C-2860A5698080}">
      <dgm:prSet phldrT="[Text]" custT="1"/>
      <dgm:spPr>
        <a:solidFill>
          <a:schemeClr val="accent1"/>
        </a:solidFill>
        <a:ln>
          <a:solidFill>
            <a:schemeClr val="tx1"/>
          </a:solidFill>
        </a:ln>
      </dgm:spPr>
      <dgm:t>
        <a:bodyPr/>
        <a:lstStyle/>
        <a:p>
          <a:r>
            <a:rPr lang="en-US" sz="2000" dirty="0"/>
            <a:t>“Baby boomer” population (~76 million) is above 74 years old, half of whom qualify for Medicare [2]</a:t>
          </a:r>
        </a:p>
      </dgm:t>
    </dgm:pt>
    <dgm:pt modelId="{0499A663-36D3-4128-BF4C-EFA0F0A186EA}" type="sibTrans" cxnId="{BC809BE8-0B2F-4DF9-9D22-0F8F0DBA0C94}">
      <dgm:prSet/>
      <dgm:spPr/>
      <dgm:t>
        <a:bodyPr/>
        <a:lstStyle/>
        <a:p>
          <a:endParaRPr lang="en-US"/>
        </a:p>
      </dgm:t>
    </dgm:pt>
    <dgm:pt modelId="{57E86AF0-62B8-43AF-9E4A-EEA0871F1359}" type="parTrans" cxnId="{BC809BE8-0B2F-4DF9-9D22-0F8F0DBA0C94}">
      <dgm:prSet/>
      <dgm:spPr/>
      <dgm:t>
        <a:bodyPr/>
        <a:lstStyle/>
        <a:p>
          <a:endParaRPr lang="en-US"/>
        </a:p>
      </dgm:t>
    </dgm:pt>
    <dgm:pt modelId="{27CAF1C7-5430-4BAB-A048-970A51ACA26E}" type="pres">
      <dgm:prSet presAssocID="{BE7FE1AA-353F-403B-AA77-1D92122E2DD5}" presName="compositeShape" presStyleCnt="0">
        <dgm:presLayoutVars>
          <dgm:chMax val="7"/>
          <dgm:dir/>
          <dgm:resizeHandles val="exact"/>
        </dgm:presLayoutVars>
      </dgm:prSet>
      <dgm:spPr/>
    </dgm:pt>
    <dgm:pt modelId="{32D2AAFD-FDE2-4124-AB79-7D6083D3D6BA}" type="pres">
      <dgm:prSet presAssocID="{BE7FE1AA-353F-403B-AA77-1D92122E2DD5}" presName="wedge1" presStyleLbl="node1" presStyleIdx="0" presStyleCnt="3"/>
      <dgm:spPr/>
    </dgm:pt>
    <dgm:pt modelId="{AB5A752D-5B99-4FB6-8756-F461880FDC31}" type="pres">
      <dgm:prSet presAssocID="{BE7FE1AA-353F-403B-AA77-1D92122E2DD5}" presName="dummy1a" presStyleCnt="0"/>
      <dgm:spPr/>
    </dgm:pt>
    <dgm:pt modelId="{F7BDDD3E-B31B-4691-A235-E1052FDE1327}" type="pres">
      <dgm:prSet presAssocID="{BE7FE1AA-353F-403B-AA77-1D92122E2DD5}" presName="dummy1b" presStyleCnt="0"/>
      <dgm:spPr/>
    </dgm:pt>
    <dgm:pt modelId="{8CA69F63-C9C0-4952-9DF1-2E45DD75C233}" type="pres">
      <dgm:prSet presAssocID="{BE7FE1AA-353F-403B-AA77-1D92122E2DD5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4946B631-9BDF-4149-84B5-1AD37E35CBAF}" type="pres">
      <dgm:prSet presAssocID="{BE7FE1AA-353F-403B-AA77-1D92122E2DD5}" presName="wedge2" presStyleLbl="node1" presStyleIdx="1" presStyleCnt="3"/>
      <dgm:spPr/>
    </dgm:pt>
    <dgm:pt modelId="{B88C45BD-B7DB-4E5E-8F17-11657C5C966C}" type="pres">
      <dgm:prSet presAssocID="{BE7FE1AA-353F-403B-AA77-1D92122E2DD5}" presName="dummy2a" presStyleCnt="0"/>
      <dgm:spPr/>
    </dgm:pt>
    <dgm:pt modelId="{C8CE0633-10F9-4BE4-AFB5-270BBE3A6B43}" type="pres">
      <dgm:prSet presAssocID="{BE7FE1AA-353F-403B-AA77-1D92122E2DD5}" presName="dummy2b" presStyleCnt="0"/>
      <dgm:spPr/>
    </dgm:pt>
    <dgm:pt modelId="{7BF9CAD9-A2FC-4CD0-B335-5E5B5DB9394F}" type="pres">
      <dgm:prSet presAssocID="{BE7FE1AA-353F-403B-AA77-1D92122E2DD5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1204D725-0530-4B41-87BE-E6B81DD578F7}" type="pres">
      <dgm:prSet presAssocID="{BE7FE1AA-353F-403B-AA77-1D92122E2DD5}" presName="wedge3" presStyleLbl="node1" presStyleIdx="2" presStyleCnt="3" custLinFactNeighborX="655" custLinFactNeighborY="157"/>
      <dgm:spPr/>
    </dgm:pt>
    <dgm:pt modelId="{552E2FAE-498C-47E7-97FC-FF3959CCEE46}" type="pres">
      <dgm:prSet presAssocID="{BE7FE1AA-353F-403B-AA77-1D92122E2DD5}" presName="dummy3a" presStyleCnt="0"/>
      <dgm:spPr/>
    </dgm:pt>
    <dgm:pt modelId="{580AEAC7-94C2-4401-BE74-33CA62CFD2AA}" type="pres">
      <dgm:prSet presAssocID="{BE7FE1AA-353F-403B-AA77-1D92122E2DD5}" presName="dummy3b" presStyleCnt="0"/>
      <dgm:spPr/>
    </dgm:pt>
    <dgm:pt modelId="{4643CB75-6BE3-454A-962C-3F16E8C95547}" type="pres">
      <dgm:prSet presAssocID="{BE7FE1AA-353F-403B-AA77-1D92122E2DD5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</dgm:pt>
    <dgm:pt modelId="{13A45319-C1BC-4EFB-B36F-555ED8EA9E18}" type="pres">
      <dgm:prSet presAssocID="{54672070-CDCE-4D05-BBA6-7CA2EA7C7E6C}" presName="arrowWedge1" presStyleLbl="fgSibTrans2D1" presStyleIdx="0" presStyleCnt="3"/>
      <dgm:spPr>
        <a:solidFill>
          <a:schemeClr val="accent6"/>
        </a:solidFill>
        <a:ln>
          <a:solidFill>
            <a:schemeClr val="tx1"/>
          </a:solidFill>
        </a:ln>
      </dgm:spPr>
    </dgm:pt>
    <dgm:pt modelId="{A9E764AE-99B3-47D7-B725-41E649C00D2E}" type="pres">
      <dgm:prSet presAssocID="{0499A663-36D3-4128-BF4C-EFA0F0A186EA}" presName="arrowWedge2" presStyleLbl="fgSibTrans2D1" presStyleIdx="1" presStyleCnt="3"/>
      <dgm:spPr>
        <a:solidFill>
          <a:schemeClr val="accent6"/>
        </a:solidFill>
        <a:ln>
          <a:solidFill>
            <a:schemeClr val="tx1"/>
          </a:solidFill>
        </a:ln>
      </dgm:spPr>
    </dgm:pt>
    <dgm:pt modelId="{DABBF0A4-D8DA-4D5F-B95E-4C2BD02D5A8E}" type="pres">
      <dgm:prSet presAssocID="{3AE2A085-9D48-4A88-BB19-5CAF03C9AEBB}" presName="arrowWedge3" presStyleLbl="fgSibTrans2D1" presStyleIdx="2" presStyleCnt="3"/>
      <dgm:spPr>
        <a:solidFill>
          <a:schemeClr val="accent6"/>
        </a:solidFill>
        <a:ln>
          <a:solidFill>
            <a:schemeClr val="tx1"/>
          </a:solidFill>
        </a:ln>
      </dgm:spPr>
    </dgm:pt>
  </dgm:ptLst>
  <dgm:cxnLst>
    <dgm:cxn modelId="{8399E804-8358-4A67-A2B2-5E0A05C88013}" type="presOf" srcId="{46A89715-6F89-4E3F-8720-46FA44859A63}" destId="{1204D725-0530-4B41-87BE-E6B81DD578F7}" srcOrd="0" destOrd="0" presId="urn:microsoft.com/office/officeart/2005/8/layout/cycle8"/>
    <dgm:cxn modelId="{6AF75760-9A8E-4B9B-9EC1-7799B980D5F8}" type="presOf" srcId="{BE7FE1AA-353F-403B-AA77-1D92122E2DD5}" destId="{27CAF1C7-5430-4BAB-A048-970A51ACA26E}" srcOrd="0" destOrd="0" presId="urn:microsoft.com/office/officeart/2005/8/layout/cycle8"/>
    <dgm:cxn modelId="{26868D85-300C-4811-B688-A5227F4D847F}" type="presOf" srcId="{2A7F8B81-3B95-4FEA-AB9D-1F82B3252794}" destId="{32D2AAFD-FDE2-4124-AB79-7D6083D3D6BA}" srcOrd="0" destOrd="0" presId="urn:microsoft.com/office/officeart/2005/8/layout/cycle8"/>
    <dgm:cxn modelId="{0B17C0B1-9E5C-4124-92EF-60D8566BA645}" type="presOf" srcId="{2A7F8B81-3B95-4FEA-AB9D-1F82B3252794}" destId="{8CA69F63-C9C0-4952-9DF1-2E45DD75C233}" srcOrd="1" destOrd="0" presId="urn:microsoft.com/office/officeart/2005/8/layout/cycle8"/>
    <dgm:cxn modelId="{79803ECE-A464-4A1D-B8B2-AA3FC4B871BB}" type="presOf" srcId="{46A89715-6F89-4E3F-8720-46FA44859A63}" destId="{4643CB75-6BE3-454A-962C-3F16E8C95547}" srcOrd="1" destOrd="0" presId="urn:microsoft.com/office/officeart/2005/8/layout/cycle8"/>
    <dgm:cxn modelId="{E14AEAD6-89B8-4218-9F7B-9D592658A079}" srcId="{BE7FE1AA-353F-403B-AA77-1D92122E2DD5}" destId="{46A89715-6F89-4E3F-8720-46FA44859A63}" srcOrd="2" destOrd="0" parTransId="{C214B2C1-BF69-4099-B958-78200D16299C}" sibTransId="{3AE2A085-9D48-4A88-BB19-5CAF03C9AEBB}"/>
    <dgm:cxn modelId="{D6DF63D8-F8DD-434A-9A9D-27DB3D4EA5E9}" srcId="{BE7FE1AA-353F-403B-AA77-1D92122E2DD5}" destId="{2A7F8B81-3B95-4FEA-AB9D-1F82B3252794}" srcOrd="0" destOrd="0" parTransId="{EA2E777A-073A-45B0-BD8D-E4F43683780A}" sibTransId="{54672070-CDCE-4D05-BBA6-7CA2EA7C7E6C}"/>
    <dgm:cxn modelId="{BC809BE8-0B2F-4DF9-9D22-0F8F0DBA0C94}" srcId="{BE7FE1AA-353F-403B-AA77-1D92122E2DD5}" destId="{6A41AEC3-C486-47BB-A25C-2860A5698080}" srcOrd="1" destOrd="0" parTransId="{57E86AF0-62B8-43AF-9E4A-EEA0871F1359}" sibTransId="{0499A663-36D3-4128-BF4C-EFA0F0A186EA}"/>
    <dgm:cxn modelId="{D136A8F5-8B72-4893-AE4C-75AC4D5F1AF3}" type="presOf" srcId="{6A41AEC3-C486-47BB-A25C-2860A5698080}" destId="{4946B631-9BDF-4149-84B5-1AD37E35CBAF}" srcOrd="0" destOrd="0" presId="urn:microsoft.com/office/officeart/2005/8/layout/cycle8"/>
    <dgm:cxn modelId="{0F74E1F6-493C-4209-8894-E35EFDEAB24C}" type="presOf" srcId="{6A41AEC3-C486-47BB-A25C-2860A5698080}" destId="{7BF9CAD9-A2FC-4CD0-B335-5E5B5DB9394F}" srcOrd="1" destOrd="0" presId="urn:microsoft.com/office/officeart/2005/8/layout/cycle8"/>
    <dgm:cxn modelId="{D35AF011-F373-4229-BF2A-8E6D18415043}" type="presParOf" srcId="{27CAF1C7-5430-4BAB-A048-970A51ACA26E}" destId="{32D2AAFD-FDE2-4124-AB79-7D6083D3D6BA}" srcOrd="0" destOrd="0" presId="urn:microsoft.com/office/officeart/2005/8/layout/cycle8"/>
    <dgm:cxn modelId="{0F5D2038-306D-4348-A4F8-613774F48DB1}" type="presParOf" srcId="{27CAF1C7-5430-4BAB-A048-970A51ACA26E}" destId="{AB5A752D-5B99-4FB6-8756-F461880FDC31}" srcOrd="1" destOrd="0" presId="urn:microsoft.com/office/officeart/2005/8/layout/cycle8"/>
    <dgm:cxn modelId="{A8B75E89-8F1D-493B-A14B-0C59B93152DC}" type="presParOf" srcId="{27CAF1C7-5430-4BAB-A048-970A51ACA26E}" destId="{F7BDDD3E-B31B-4691-A235-E1052FDE1327}" srcOrd="2" destOrd="0" presId="urn:microsoft.com/office/officeart/2005/8/layout/cycle8"/>
    <dgm:cxn modelId="{B97A6FD8-7DEA-4E45-BFE8-4F4A7AD695B1}" type="presParOf" srcId="{27CAF1C7-5430-4BAB-A048-970A51ACA26E}" destId="{8CA69F63-C9C0-4952-9DF1-2E45DD75C233}" srcOrd="3" destOrd="0" presId="urn:microsoft.com/office/officeart/2005/8/layout/cycle8"/>
    <dgm:cxn modelId="{5F8A6441-5876-4AEB-8160-F62C0580BCB1}" type="presParOf" srcId="{27CAF1C7-5430-4BAB-A048-970A51ACA26E}" destId="{4946B631-9BDF-4149-84B5-1AD37E35CBAF}" srcOrd="4" destOrd="0" presId="urn:microsoft.com/office/officeart/2005/8/layout/cycle8"/>
    <dgm:cxn modelId="{C341F273-BDC0-4892-B09C-097893033DC5}" type="presParOf" srcId="{27CAF1C7-5430-4BAB-A048-970A51ACA26E}" destId="{B88C45BD-B7DB-4E5E-8F17-11657C5C966C}" srcOrd="5" destOrd="0" presId="urn:microsoft.com/office/officeart/2005/8/layout/cycle8"/>
    <dgm:cxn modelId="{D32888A2-67A4-459C-A458-CED31B884072}" type="presParOf" srcId="{27CAF1C7-5430-4BAB-A048-970A51ACA26E}" destId="{C8CE0633-10F9-4BE4-AFB5-270BBE3A6B43}" srcOrd="6" destOrd="0" presId="urn:microsoft.com/office/officeart/2005/8/layout/cycle8"/>
    <dgm:cxn modelId="{6C13F4CD-337C-4517-992E-A5266D31CEBB}" type="presParOf" srcId="{27CAF1C7-5430-4BAB-A048-970A51ACA26E}" destId="{7BF9CAD9-A2FC-4CD0-B335-5E5B5DB9394F}" srcOrd="7" destOrd="0" presId="urn:microsoft.com/office/officeart/2005/8/layout/cycle8"/>
    <dgm:cxn modelId="{FEA5D399-B058-4C75-BBF6-9765873037C4}" type="presParOf" srcId="{27CAF1C7-5430-4BAB-A048-970A51ACA26E}" destId="{1204D725-0530-4B41-87BE-E6B81DD578F7}" srcOrd="8" destOrd="0" presId="urn:microsoft.com/office/officeart/2005/8/layout/cycle8"/>
    <dgm:cxn modelId="{1CC6BE31-D170-490A-8B2B-98EA8C41666F}" type="presParOf" srcId="{27CAF1C7-5430-4BAB-A048-970A51ACA26E}" destId="{552E2FAE-498C-47E7-97FC-FF3959CCEE46}" srcOrd="9" destOrd="0" presId="urn:microsoft.com/office/officeart/2005/8/layout/cycle8"/>
    <dgm:cxn modelId="{546B0833-9B31-49FC-9A1F-74D522DFBE39}" type="presParOf" srcId="{27CAF1C7-5430-4BAB-A048-970A51ACA26E}" destId="{580AEAC7-94C2-4401-BE74-33CA62CFD2AA}" srcOrd="10" destOrd="0" presId="urn:microsoft.com/office/officeart/2005/8/layout/cycle8"/>
    <dgm:cxn modelId="{5FA1CED3-8D33-4409-AE7F-625CFD3BF025}" type="presParOf" srcId="{27CAF1C7-5430-4BAB-A048-970A51ACA26E}" destId="{4643CB75-6BE3-454A-962C-3F16E8C95547}" srcOrd="11" destOrd="0" presId="urn:microsoft.com/office/officeart/2005/8/layout/cycle8"/>
    <dgm:cxn modelId="{8F58715C-A15D-4398-94A2-D67759F9F886}" type="presParOf" srcId="{27CAF1C7-5430-4BAB-A048-970A51ACA26E}" destId="{13A45319-C1BC-4EFB-B36F-555ED8EA9E18}" srcOrd="12" destOrd="0" presId="urn:microsoft.com/office/officeart/2005/8/layout/cycle8"/>
    <dgm:cxn modelId="{CD8C75B9-856A-4FA7-AD69-CD45CAD807E3}" type="presParOf" srcId="{27CAF1C7-5430-4BAB-A048-970A51ACA26E}" destId="{A9E764AE-99B3-47D7-B725-41E649C00D2E}" srcOrd="13" destOrd="0" presId="urn:microsoft.com/office/officeart/2005/8/layout/cycle8"/>
    <dgm:cxn modelId="{2E82C337-2E31-4152-A459-4F621CC1A536}" type="presParOf" srcId="{27CAF1C7-5430-4BAB-A048-970A51ACA26E}" destId="{DABBF0A4-D8DA-4D5F-B95E-4C2BD02D5A8E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64B368B-2648-44DD-B14C-95200C55BC93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FFC7C7C-4D7B-4375-9271-E87379BD18F6}">
      <dgm:prSet phldrT="[Text]"/>
      <dgm:spPr>
        <a:solidFill>
          <a:schemeClr val="accent6"/>
        </a:solidFill>
        <a:ln>
          <a:solidFill>
            <a:schemeClr val="tx1"/>
          </a:solidFill>
        </a:ln>
      </dgm:spPr>
      <dgm:t>
        <a:bodyPr/>
        <a:lstStyle/>
        <a:p>
          <a:r>
            <a:rPr lang="en-US" dirty="0"/>
            <a:t>2006</a:t>
          </a:r>
        </a:p>
      </dgm:t>
    </dgm:pt>
    <dgm:pt modelId="{13C21F81-F821-4C3E-8BF9-AECB4C64E15C}" type="parTrans" cxnId="{5EEF9552-FDB5-4193-B14C-2153688C097A}">
      <dgm:prSet/>
      <dgm:spPr/>
      <dgm:t>
        <a:bodyPr/>
        <a:lstStyle/>
        <a:p>
          <a:endParaRPr lang="en-US"/>
        </a:p>
      </dgm:t>
    </dgm:pt>
    <dgm:pt modelId="{D4AE2DEF-35C9-4CF9-8474-9C818D278D8C}" type="sibTrans" cxnId="{5EEF9552-FDB5-4193-B14C-2153688C097A}">
      <dgm:prSet/>
      <dgm:spPr/>
      <dgm:t>
        <a:bodyPr/>
        <a:lstStyle/>
        <a:p>
          <a:endParaRPr lang="en-US"/>
        </a:p>
      </dgm:t>
    </dgm:pt>
    <dgm:pt modelId="{F4E6C928-FEEA-460E-9AB5-6EA3F4A28BBE}">
      <dgm:prSet phldrT="[Text]"/>
      <dgm:spPr/>
      <dgm:t>
        <a:bodyPr/>
        <a:lstStyle/>
        <a:p>
          <a:r>
            <a:rPr lang="en-US" dirty="0">
              <a:solidFill>
                <a:schemeClr val="bg1"/>
              </a:solidFill>
            </a:rPr>
            <a:t>$19.2 billion [2]</a:t>
          </a:r>
        </a:p>
      </dgm:t>
    </dgm:pt>
    <dgm:pt modelId="{6403C2C5-7E10-40AC-B5F5-91A9617EA0E4}" type="parTrans" cxnId="{B8AD1F61-083F-4486-BBC5-E6C61C7FAC3A}">
      <dgm:prSet/>
      <dgm:spPr/>
      <dgm:t>
        <a:bodyPr/>
        <a:lstStyle/>
        <a:p>
          <a:endParaRPr lang="en-US"/>
        </a:p>
      </dgm:t>
    </dgm:pt>
    <dgm:pt modelId="{6952BC0D-5792-40AE-9397-F9E03032B332}" type="sibTrans" cxnId="{B8AD1F61-083F-4486-BBC5-E6C61C7FAC3A}">
      <dgm:prSet/>
      <dgm:spPr/>
      <dgm:t>
        <a:bodyPr/>
        <a:lstStyle/>
        <a:p>
          <a:endParaRPr lang="en-US"/>
        </a:p>
      </dgm:t>
    </dgm:pt>
    <dgm:pt modelId="{2CE7DA1A-FD5A-46FB-A959-24544549A110}">
      <dgm:prSet phldrT="[Text]"/>
      <dgm:spPr>
        <a:solidFill>
          <a:schemeClr val="accent6"/>
        </a:solidFill>
        <a:ln>
          <a:solidFill>
            <a:schemeClr val="tx1"/>
          </a:solidFill>
        </a:ln>
      </dgm:spPr>
      <dgm:t>
        <a:bodyPr/>
        <a:lstStyle/>
        <a:p>
          <a:r>
            <a:rPr lang="en-US" dirty="0"/>
            <a:t>2017</a:t>
          </a:r>
        </a:p>
      </dgm:t>
    </dgm:pt>
    <dgm:pt modelId="{2FE9562B-6D64-4DDA-9E60-B987D9BB2B2D}" type="parTrans" cxnId="{543DB63E-C135-432D-80AF-6A4FC6902B0D}">
      <dgm:prSet/>
      <dgm:spPr/>
      <dgm:t>
        <a:bodyPr/>
        <a:lstStyle/>
        <a:p>
          <a:endParaRPr lang="en-US"/>
        </a:p>
      </dgm:t>
    </dgm:pt>
    <dgm:pt modelId="{6AAFC5C6-3C3B-495D-BE95-10838E8404DC}" type="sibTrans" cxnId="{543DB63E-C135-432D-80AF-6A4FC6902B0D}">
      <dgm:prSet/>
      <dgm:spPr/>
      <dgm:t>
        <a:bodyPr/>
        <a:lstStyle/>
        <a:p>
          <a:endParaRPr lang="en-US"/>
        </a:p>
      </dgm:t>
    </dgm:pt>
    <dgm:pt modelId="{B875802B-7D9A-4570-9E2C-087D84A80700}">
      <dgm:prSet phldrT="[Text]"/>
      <dgm:spPr/>
      <dgm:t>
        <a:bodyPr/>
        <a:lstStyle/>
        <a:p>
          <a:r>
            <a:rPr lang="en-US" dirty="0">
              <a:solidFill>
                <a:schemeClr val="bg1"/>
              </a:solidFill>
            </a:rPr>
            <a:t>$40 billion [2]</a:t>
          </a:r>
        </a:p>
      </dgm:t>
    </dgm:pt>
    <dgm:pt modelId="{904975F9-62AF-4A5D-9062-EED77607C26E}" type="parTrans" cxnId="{98E2DA8D-4321-47AC-A6B2-8F50A5EDA818}">
      <dgm:prSet/>
      <dgm:spPr/>
      <dgm:t>
        <a:bodyPr/>
        <a:lstStyle/>
        <a:p>
          <a:endParaRPr lang="en-US"/>
        </a:p>
      </dgm:t>
    </dgm:pt>
    <dgm:pt modelId="{3338FBD2-2AA8-4BE4-8B16-8650D52F5378}" type="sibTrans" cxnId="{98E2DA8D-4321-47AC-A6B2-8F50A5EDA818}">
      <dgm:prSet/>
      <dgm:spPr/>
      <dgm:t>
        <a:bodyPr/>
        <a:lstStyle/>
        <a:p>
          <a:endParaRPr lang="en-US"/>
        </a:p>
      </dgm:t>
    </dgm:pt>
    <dgm:pt modelId="{D9CDD0C4-1065-45EA-97E1-760C31F34BF3}">
      <dgm:prSet phldrT="[Text]"/>
      <dgm:spPr>
        <a:solidFill>
          <a:schemeClr val="accent6"/>
        </a:solidFill>
        <a:ln>
          <a:solidFill>
            <a:schemeClr val="tx1"/>
          </a:solidFill>
        </a:ln>
      </dgm:spPr>
      <dgm:t>
        <a:bodyPr/>
        <a:lstStyle/>
        <a:p>
          <a:r>
            <a:rPr lang="en-US" dirty="0"/>
            <a:t>2028</a:t>
          </a:r>
        </a:p>
      </dgm:t>
    </dgm:pt>
    <dgm:pt modelId="{20B8A7EC-0BD7-41BA-A33B-8A449875D14A}" type="parTrans" cxnId="{C56C355B-D06A-4F88-8B04-252AC873DAC3}">
      <dgm:prSet/>
      <dgm:spPr/>
      <dgm:t>
        <a:bodyPr/>
        <a:lstStyle/>
        <a:p>
          <a:endParaRPr lang="en-US"/>
        </a:p>
      </dgm:t>
    </dgm:pt>
    <dgm:pt modelId="{0051E529-C859-4520-A5C6-F01247E21085}" type="sibTrans" cxnId="{C56C355B-D06A-4F88-8B04-252AC873DAC3}">
      <dgm:prSet/>
      <dgm:spPr/>
      <dgm:t>
        <a:bodyPr/>
        <a:lstStyle/>
        <a:p>
          <a:endParaRPr lang="en-US"/>
        </a:p>
      </dgm:t>
    </dgm:pt>
    <dgm:pt modelId="{B3D32125-CC65-45E0-AF07-DC6C83F94111}">
      <dgm:prSet phldrT="[Text]"/>
      <dgm:spPr/>
      <dgm:t>
        <a:bodyPr/>
        <a:lstStyle/>
        <a:p>
          <a:r>
            <a:rPr lang="en-US" dirty="0">
              <a:solidFill>
                <a:schemeClr val="bg1"/>
              </a:solidFill>
            </a:rPr>
            <a:t>???</a:t>
          </a:r>
        </a:p>
      </dgm:t>
    </dgm:pt>
    <dgm:pt modelId="{DD11D665-FD47-4EFE-B3A5-07496427F66E}" type="parTrans" cxnId="{2681285F-9BC9-407A-815B-70247E137263}">
      <dgm:prSet/>
      <dgm:spPr/>
      <dgm:t>
        <a:bodyPr/>
        <a:lstStyle/>
        <a:p>
          <a:endParaRPr lang="en-US"/>
        </a:p>
      </dgm:t>
    </dgm:pt>
    <dgm:pt modelId="{505BD0C2-8563-4E69-8613-53EE09F0C0D5}" type="sibTrans" cxnId="{2681285F-9BC9-407A-815B-70247E137263}">
      <dgm:prSet/>
      <dgm:spPr/>
      <dgm:t>
        <a:bodyPr/>
        <a:lstStyle/>
        <a:p>
          <a:endParaRPr lang="en-US"/>
        </a:p>
      </dgm:t>
    </dgm:pt>
    <dgm:pt modelId="{122497E8-D77D-4B57-A377-F40BB5807790}" type="pres">
      <dgm:prSet presAssocID="{864B368B-2648-44DD-B14C-95200C55BC93}" presName="rootnode" presStyleCnt="0">
        <dgm:presLayoutVars>
          <dgm:chMax/>
          <dgm:chPref/>
          <dgm:dir/>
          <dgm:animLvl val="lvl"/>
        </dgm:presLayoutVars>
      </dgm:prSet>
      <dgm:spPr/>
    </dgm:pt>
    <dgm:pt modelId="{FAABA888-01EF-4123-AEE5-08F16E280235}" type="pres">
      <dgm:prSet presAssocID="{8FFC7C7C-4D7B-4375-9271-E87379BD18F6}" presName="composite" presStyleCnt="0"/>
      <dgm:spPr/>
    </dgm:pt>
    <dgm:pt modelId="{159E2ACB-481D-456F-8F5B-2B77F7901293}" type="pres">
      <dgm:prSet presAssocID="{8FFC7C7C-4D7B-4375-9271-E87379BD18F6}" presName="bentUpArrow1" presStyleLbl="alignImgPlace1" presStyleIdx="0" presStyleCnt="2" custLinFactNeighborX="16648" custLinFactNeighborY="7107"/>
      <dgm:spPr>
        <a:solidFill>
          <a:schemeClr val="accent1"/>
        </a:solidFill>
        <a:ln>
          <a:solidFill>
            <a:schemeClr val="tx1"/>
          </a:solidFill>
        </a:ln>
      </dgm:spPr>
    </dgm:pt>
    <dgm:pt modelId="{29CEA618-389A-49BB-A9F6-E3F597049FAD}" type="pres">
      <dgm:prSet presAssocID="{8FFC7C7C-4D7B-4375-9271-E87379BD18F6}" presName="ParentText" presStyleLbl="node1" presStyleIdx="0" presStyleCnt="3">
        <dgm:presLayoutVars>
          <dgm:chMax val="1"/>
          <dgm:chPref val="1"/>
          <dgm:bulletEnabled val="1"/>
        </dgm:presLayoutVars>
      </dgm:prSet>
      <dgm:spPr/>
    </dgm:pt>
    <dgm:pt modelId="{2191AC68-448C-410F-9AF2-B33BA028FA89}" type="pres">
      <dgm:prSet presAssocID="{8FFC7C7C-4D7B-4375-9271-E87379BD18F6}" presName="ChildText" presStyleLbl="revTx" presStyleIdx="0" presStyleCnt="3" custScaleX="229880" custLinFactNeighborX="62090">
        <dgm:presLayoutVars>
          <dgm:chMax val="0"/>
          <dgm:chPref val="0"/>
          <dgm:bulletEnabled val="1"/>
        </dgm:presLayoutVars>
      </dgm:prSet>
      <dgm:spPr/>
    </dgm:pt>
    <dgm:pt modelId="{20C4A8AA-0748-480B-B390-31584FBA565A}" type="pres">
      <dgm:prSet presAssocID="{D4AE2DEF-35C9-4CF9-8474-9C818D278D8C}" presName="sibTrans" presStyleCnt="0"/>
      <dgm:spPr/>
    </dgm:pt>
    <dgm:pt modelId="{D48CD6B6-802D-4581-8FD9-1556A860E466}" type="pres">
      <dgm:prSet presAssocID="{2CE7DA1A-FD5A-46FB-A959-24544549A110}" presName="composite" presStyleCnt="0"/>
      <dgm:spPr/>
    </dgm:pt>
    <dgm:pt modelId="{02FF2638-88DE-403F-A5F5-2833314DD1C4}" type="pres">
      <dgm:prSet presAssocID="{2CE7DA1A-FD5A-46FB-A959-24544549A110}" presName="bentUpArrow1" presStyleLbl="alignImgPlace1" presStyleIdx="1" presStyleCnt="2" custLinFactNeighborX="22891" custLinFactNeighborY="8280"/>
      <dgm:spPr>
        <a:solidFill>
          <a:schemeClr val="accent1"/>
        </a:solidFill>
        <a:ln>
          <a:solidFill>
            <a:schemeClr val="tx1"/>
          </a:solidFill>
        </a:ln>
      </dgm:spPr>
    </dgm:pt>
    <dgm:pt modelId="{DA511764-D111-486F-9017-D402FC7AFC35}" type="pres">
      <dgm:prSet presAssocID="{2CE7DA1A-FD5A-46FB-A959-24544549A110}" presName="ParentText" presStyleLbl="node1" presStyleIdx="1" presStyleCnt="3">
        <dgm:presLayoutVars>
          <dgm:chMax val="1"/>
          <dgm:chPref val="1"/>
          <dgm:bulletEnabled val="1"/>
        </dgm:presLayoutVars>
      </dgm:prSet>
      <dgm:spPr/>
    </dgm:pt>
    <dgm:pt modelId="{B8513235-75EC-45D8-A977-A3676C39343F}" type="pres">
      <dgm:prSet presAssocID="{2CE7DA1A-FD5A-46FB-A959-24544549A110}" presName="ChildText" presStyleLbl="revTx" presStyleIdx="1" presStyleCnt="3" custScaleX="210723" custLinFactNeighborX="49672">
        <dgm:presLayoutVars>
          <dgm:chMax val="0"/>
          <dgm:chPref val="0"/>
          <dgm:bulletEnabled val="1"/>
        </dgm:presLayoutVars>
      </dgm:prSet>
      <dgm:spPr/>
    </dgm:pt>
    <dgm:pt modelId="{A3E123AD-448D-4B08-9130-5B58F81015EE}" type="pres">
      <dgm:prSet presAssocID="{6AAFC5C6-3C3B-495D-BE95-10838E8404DC}" presName="sibTrans" presStyleCnt="0"/>
      <dgm:spPr/>
    </dgm:pt>
    <dgm:pt modelId="{6AEA7173-6255-4940-80D9-2A4F3698B01C}" type="pres">
      <dgm:prSet presAssocID="{D9CDD0C4-1065-45EA-97E1-760C31F34BF3}" presName="composite" presStyleCnt="0"/>
      <dgm:spPr/>
    </dgm:pt>
    <dgm:pt modelId="{54BC2E49-4CDE-42C5-B7B1-BE89B2E132F2}" type="pres">
      <dgm:prSet presAssocID="{D9CDD0C4-1065-45EA-97E1-760C31F34BF3}" presName="ParentText" presStyleLbl="node1" presStyleIdx="2" presStyleCnt="3">
        <dgm:presLayoutVars>
          <dgm:chMax val="1"/>
          <dgm:chPref val="1"/>
          <dgm:bulletEnabled val="1"/>
        </dgm:presLayoutVars>
      </dgm:prSet>
      <dgm:spPr/>
    </dgm:pt>
    <dgm:pt modelId="{F7FDFB96-0304-4B7F-BB71-18D55F1E40F5}" type="pres">
      <dgm:prSet presAssocID="{D9CDD0C4-1065-45EA-97E1-760C31F34BF3}" presName="FinalChildText" presStyleLbl="revTx" presStyleIdx="2" presStyleCnt="3" custScaleY="75261">
        <dgm:presLayoutVars>
          <dgm:chMax val="0"/>
          <dgm:chPref val="0"/>
          <dgm:bulletEnabled val="1"/>
        </dgm:presLayoutVars>
      </dgm:prSet>
      <dgm:spPr/>
    </dgm:pt>
  </dgm:ptLst>
  <dgm:cxnLst>
    <dgm:cxn modelId="{543DB63E-C135-432D-80AF-6A4FC6902B0D}" srcId="{864B368B-2648-44DD-B14C-95200C55BC93}" destId="{2CE7DA1A-FD5A-46FB-A959-24544549A110}" srcOrd="1" destOrd="0" parTransId="{2FE9562B-6D64-4DDA-9E60-B987D9BB2B2D}" sibTransId="{6AAFC5C6-3C3B-495D-BE95-10838E8404DC}"/>
    <dgm:cxn modelId="{C56C355B-D06A-4F88-8B04-252AC873DAC3}" srcId="{864B368B-2648-44DD-B14C-95200C55BC93}" destId="{D9CDD0C4-1065-45EA-97E1-760C31F34BF3}" srcOrd="2" destOrd="0" parTransId="{20B8A7EC-0BD7-41BA-A33B-8A449875D14A}" sibTransId="{0051E529-C859-4520-A5C6-F01247E21085}"/>
    <dgm:cxn modelId="{E991715E-6442-42BF-80BC-9D7AC2AC6F0B}" type="presOf" srcId="{B3D32125-CC65-45E0-AF07-DC6C83F94111}" destId="{F7FDFB96-0304-4B7F-BB71-18D55F1E40F5}" srcOrd="0" destOrd="0" presId="urn:microsoft.com/office/officeart/2005/8/layout/StepDownProcess"/>
    <dgm:cxn modelId="{2681285F-9BC9-407A-815B-70247E137263}" srcId="{D9CDD0C4-1065-45EA-97E1-760C31F34BF3}" destId="{B3D32125-CC65-45E0-AF07-DC6C83F94111}" srcOrd="0" destOrd="0" parTransId="{DD11D665-FD47-4EFE-B3A5-07496427F66E}" sibTransId="{505BD0C2-8563-4E69-8613-53EE09F0C0D5}"/>
    <dgm:cxn modelId="{B8AD1F61-083F-4486-BBC5-E6C61C7FAC3A}" srcId="{8FFC7C7C-4D7B-4375-9271-E87379BD18F6}" destId="{F4E6C928-FEEA-460E-9AB5-6EA3F4A28BBE}" srcOrd="0" destOrd="0" parTransId="{6403C2C5-7E10-40AC-B5F5-91A9617EA0E4}" sibTransId="{6952BC0D-5792-40AE-9397-F9E03032B332}"/>
    <dgm:cxn modelId="{5B73D762-C981-464A-9173-7C9BCA0629C5}" type="presOf" srcId="{B875802B-7D9A-4570-9E2C-087D84A80700}" destId="{B8513235-75EC-45D8-A977-A3676C39343F}" srcOrd="0" destOrd="0" presId="urn:microsoft.com/office/officeart/2005/8/layout/StepDownProcess"/>
    <dgm:cxn modelId="{5EEF9552-FDB5-4193-B14C-2153688C097A}" srcId="{864B368B-2648-44DD-B14C-95200C55BC93}" destId="{8FFC7C7C-4D7B-4375-9271-E87379BD18F6}" srcOrd="0" destOrd="0" parTransId="{13C21F81-F821-4C3E-8BF9-AECB4C64E15C}" sibTransId="{D4AE2DEF-35C9-4CF9-8474-9C818D278D8C}"/>
    <dgm:cxn modelId="{3A627F8C-D2F2-4801-B189-170DC223E57B}" type="presOf" srcId="{F4E6C928-FEEA-460E-9AB5-6EA3F4A28BBE}" destId="{2191AC68-448C-410F-9AF2-B33BA028FA89}" srcOrd="0" destOrd="0" presId="urn:microsoft.com/office/officeart/2005/8/layout/StepDownProcess"/>
    <dgm:cxn modelId="{98E2DA8D-4321-47AC-A6B2-8F50A5EDA818}" srcId="{2CE7DA1A-FD5A-46FB-A959-24544549A110}" destId="{B875802B-7D9A-4570-9E2C-087D84A80700}" srcOrd="0" destOrd="0" parTransId="{904975F9-62AF-4A5D-9062-EED77607C26E}" sibTransId="{3338FBD2-2AA8-4BE4-8B16-8650D52F5378}"/>
    <dgm:cxn modelId="{194963AA-05EB-4880-BFA5-1F43DE609758}" type="presOf" srcId="{8FFC7C7C-4D7B-4375-9271-E87379BD18F6}" destId="{29CEA618-389A-49BB-A9F6-E3F597049FAD}" srcOrd="0" destOrd="0" presId="urn:microsoft.com/office/officeart/2005/8/layout/StepDownProcess"/>
    <dgm:cxn modelId="{48CCF5EA-BE95-4365-9C82-117653D3D866}" type="presOf" srcId="{2CE7DA1A-FD5A-46FB-A959-24544549A110}" destId="{DA511764-D111-486F-9017-D402FC7AFC35}" srcOrd="0" destOrd="0" presId="urn:microsoft.com/office/officeart/2005/8/layout/StepDownProcess"/>
    <dgm:cxn modelId="{7A9870F3-038A-460A-BFA9-5BE9759498EB}" type="presOf" srcId="{864B368B-2648-44DD-B14C-95200C55BC93}" destId="{122497E8-D77D-4B57-A377-F40BB5807790}" srcOrd="0" destOrd="0" presId="urn:microsoft.com/office/officeart/2005/8/layout/StepDownProcess"/>
    <dgm:cxn modelId="{2828FBFD-F2EF-4D2D-B6E3-3BB21FBB3CEC}" type="presOf" srcId="{D9CDD0C4-1065-45EA-97E1-760C31F34BF3}" destId="{54BC2E49-4CDE-42C5-B7B1-BE89B2E132F2}" srcOrd="0" destOrd="0" presId="urn:microsoft.com/office/officeart/2005/8/layout/StepDownProcess"/>
    <dgm:cxn modelId="{A0CAF102-F592-45E6-9E06-227AEE5D993F}" type="presParOf" srcId="{122497E8-D77D-4B57-A377-F40BB5807790}" destId="{FAABA888-01EF-4123-AEE5-08F16E280235}" srcOrd="0" destOrd="0" presId="urn:microsoft.com/office/officeart/2005/8/layout/StepDownProcess"/>
    <dgm:cxn modelId="{E19126E5-A0C0-4599-BE59-6F628B8FAF20}" type="presParOf" srcId="{FAABA888-01EF-4123-AEE5-08F16E280235}" destId="{159E2ACB-481D-456F-8F5B-2B77F7901293}" srcOrd="0" destOrd="0" presId="urn:microsoft.com/office/officeart/2005/8/layout/StepDownProcess"/>
    <dgm:cxn modelId="{5392B4B5-F7B7-4807-8C9D-E389105255A6}" type="presParOf" srcId="{FAABA888-01EF-4123-AEE5-08F16E280235}" destId="{29CEA618-389A-49BB-A9F6-E3F597049FAD}" srcOrd="1" destOrd="0" presId="urn:microsoft.com/office/officeart/2005/8/layout/StepDownProcess"/>
    <dgm:cxn modelId="{9AC75B6B-3026-44A1-B5ED-0A56F38D7DB3}" type="presParOf" srcId="{FAABA888-01EF-4123-AEE5-08F16E280235}" destId="{2191AC68-448C-410F-9AF2-B33BA028FA89}" srcOrd="2" destOrd="0" presId="urn:microsoft.com/office/officeart/2005/8/layout/StepDownProcess"/>
    <dgm:cxn modelId="{8CB3A069-334E-441A-A712-8C3CCBA1510B}" type="presParOf" srcId="{122497E8-D77D-4B57-A377-F40BB5807790}" destId="{20C4A8AA-0748-480B-B390-31584FBA565A}" srcOrd="1" destOrd="0" presId="urn:microsoft.com/office/officeart/2005/8/layout/StepDownProcess"/>
    <dgm:cxn modelId="{EA999C62-F516-4814-80AF-64683F03B095}" type="presParOf" srcId="{122497E8-D77D-4B57-A377-F40BB5807790}" destId="{D48CD6B6-802D-4581-8FD9-1556A860E466}" srcOrd="2" destOrd="0" presId="urn:microsoft.com/office/officeart/2005/8/layout/StepDownProcess"/>
    <dgm:cxn modelId="{176C6202-E2F3-45A0-8C3D-B7C9A783F38B}" type="presParOf" srcId="{D48CD6B6-802D-4581-8FD9-1556A860E466}" destId="{02FF2638-88DE-403F-A5F5-2833314DD1C4}" srcOrd="0" destOrd="0" presId="urn:microsoft.com/office/officeart/2005/8/layout/StepDownProcess"/>
    <dgm:cxn modelId="{1E441EA9-11D3-464B-8EA7-AE27230249EF}" type="presParOf" srcId="{D48CD6B6-802D-4581-8FD9-1556A860E466}" destId="{DA511764-D111-486F-9017-D402FC7AFC35}" srcOrd="1" destOrd="0" presId="urn:microsoft.com/office/officeart/2005/8/layout/StepDownProcess"/>
    <dgm:cxn modelId="{23B18429-7C8A-4AE4-AA95-5C637205FD23}" type="presParOf" srcId="{D48CD6B6-802D-4581-8FD9-1556A860E466}" destId="{B8513235-75EC-45D8-A977-A3676C39343F}" srcOrd="2" destOrd="0" presId="urn:microsoft.com/office/officeart/2005/8/layout/StepDownProcess"/>
    <dgm:cxn modelId="{88567134-1380-42CD-8D13-2EDF7617959B}" type="presParOf" srcId="{122497E8-D77D-4B57-A377-F40BB5807790}" destId="{A3E123AD-448D-4B08-9130-5B58F81015EE}" srcOrd="3" destOrd="0" presId="urn:microsoft.com/office/officeart/2005/8/layout/StepDownProcess"/>
    <dgm:cxn modelId="{523DAFDE-D80D-4152-A7F0-2339A737FD94}" type="presParOf" srcId="{122497E8-D77D-4B57-A377-F40BB5807790}" destId="{6AEA7173-6255-4940-80D9-2A4F3698B01C}" srcOrd="4" destOrd="0" presId="urn:microsoft.com/office/officeart/2005/8/layout/StepDownProcess"/>
    <dgm:cxn modelId="{7AE1119B-5DD2-489A-8F1F-9AE5738E3009}" type="presParOf" srcId="{6AEA7173-6255-4940-80D9-2A4F3698B01C}" destId="{54BC2E49-4CDE-42C5-B7B1-BE89B2E132F2}" srcOrd="0" destOrd="0" presId="urn:microsoft.com/office/officeart/2005/8/layout/StepDownProcess"/>
    <dgm:cxn modelId="{132CE88A-C0BD-490E-AEF2-6D4683F5B031}" type="presParOf" srcId="{6AEA7173-6255-4940-80D9-2A4F3698B01C}" destId="{F7FDFB96-0304-4B7F-BB71-18D55F1E40F5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EB680A8-239E-4AB8-A284-248D5C1A754E}" type="doc">
      <dgm:prSet loTypeId="urn:microsoft.com/office/officeart/2005/8/layout/process1" loCatId="process" qsTypeId="urn:microsoft.com/office/officeart/2005/8/quickstyle/3d3" qsCatId="3D" csTypeId="urn:microsoft.com/office/officeart/2005/8/colors/accent1_2" csCatId="accent1" phldr="1"/>
      <dgm:spPr/>
    </dgm:pt>
    <dgm:pt modelId="{FC930B71-861C-42E5-8178-312B9F532C8B}">
      <dgm:prSet phldrT="[Text]"/>
      <dgm:spPr/>
      <dgm:t>
        <a:bodyPr/>
        <a:lstStyle/>
        <a:p>
          <a:r>
            <a:rPr lang="en-US" dirty="0"/>
            <a:t>COP</a:t>
          </a:r>
        </a:p>
      </dgm:t>
    </dgm:pt>
    <dgm:pt modelId="{22D97D62-140F-4F30-8BA0-117E1500D76F}" type="parTrans" cxnId="{5ACBC8DC-7BAC-4331-898C-3334A941F7DB}">
      <dgm:prSet/>
      <dgm:spPr/>
      <dgm:t>
        <a:bodyPr/>
        <a:lstStyle/>
        <a:p>
          <a:endParaRPr lang="en-US"/>
        </a:p>
      </dgm:t>
    </dgm:pt>
    <dgm:pt modelId="{957B6C2E-6F4B-4D1C-85F1-DAFCD50FF79F}" type="sibTrans" cxnId="{5ACBC8DC-7BAC-4331-898C-3334A941F7DB}">
      <dgm:prSet/>
      <dgm:spPr/>
      <dgm:t>
        <a:bodyPr/>
        <a:lstStyle/>
        <a:p>
          <a:endParaRPr lang="en-US" dirty="0"/>
        </a:p>
      </dgm:t>
    </dgm:pt>
    <dgm:pt modelId="{B6216005-C17E-40C9-B08B-F386CDEF6F0C}">
      <dgm:prSet phldrT="[Text]"/>
      <dgm:spPr/>
      <dgm:t>
        <a:bodyPr/>
        <a:lstStyle/>
        <a:p>
          <a:r>
            <a:rPr lang="en-US" dirty="0"/>
            <a:t>Foam Levels</a:t>
          </a:r>
        </a:p>
      </dgm:t>
    </dgm:pt>
    <dgm:pt modelId="{2407B83F-2873-422A-9419-C3AC31958A33}" type="parTrans" cxnId="{C6CB99BF-DA16-407B-AE97-6564BA20DE2A}">
      <dgm:prSet/>
      <dgm:spPr/>
      <dgm:t>
        <a:bodyPr/>
        <a:lstStyle/>
        <a:p>
          <a:endParaRPr lang="en-US"/>
        </a:p>
      </dgm:t>
    </dgm:pt>
    <dgm:pt modelId="{5EF80C54-DAAD-44DE-BA3E-8BF280F3623D}" type="sibTrans" cxnId="{C6CB99BF-DA16-407B-AE97-6564BA20DE2A}">
      <dgm:prSet/>
      <dgm:spPr/>
      <dgm:t>
        <a:bodyPr/>
        <a:lstStyle/>
        <a:p>
          <a:endParaRPr lang="en-US" dirty="0"/>
        </a:p>
      </dgm:t>
    </dgm:pt>
    <dgm:pt modelId="{413F9366-37C6-4705-B06E-FA1B99DEA288}">
      <dgm:prSet phldrT="[Text]"/>
      <dgm:spPr/>
      <dgm:t>
        <a:bodyPr/>
        <a:lstStyle/>
        <a:p>
          <a:r>
            <a:rPr lang="en-US" dirty="0"/>
            <a:t>Eyes Open/ Closed</a:t>
          </a:r>
        </a:p>
      </dgm:t>
    </dgm:pt>
    <dgm:pt modelId="{555D7575-C055-491D-8362-5AF1C01DEB5E}" type="parTrans" cxnId="{45438D32-B912-4218-AE23-25EB1B917CC9}">
      <dgm:prSet/>
      <dgm:spPr/>
      <dgm:t>
        <a:bodyPr/>
        <a:lstStyle/>
        <a:p>
          <a:endParaRPr lang="en-US"/>
        </a:p>
      </dgm:t>
    </dgm:pt>
    <dgm:pt modelId="{5ABF8793-7D39-4024-AE85-C685790EE93F}" type="sibTrans" cxnId="{45438D32-B912-4218-AE23-25EB1B917CC9}">
      <dgm:prSet/>
      <dgm:spPr/>
      <dgm:t>
        <a:bodyPr/>
        <a:lstStyle/>
        <a:p>
          <a:endParaRPr lang="en-US" dirty="0"/>
        </a:p>
      </dgm:t>
    </dgm:pt>
    <dgm:pt modelId="{626A61D5-1DB2-4393-AD39-BAD1121998A5}">
      <dgm:prSet/>
      <dgm:spPr/>
      <dgm:t>
        <a:bodyPr/>
        <a:lstStyle/>
        <a:p>
          <a:r>
            <a:rPr lang="en-US" dirty="0"/>
            <a:t>DFA</a:t>
          </a:r>
        </a:p>
      </dgm:t>
    </dgm:pt>
    <dgm:pt modelId="{CDC79037-9ABE-4C18-834C-FA12FD38877C}" type="parTrans" cxnId="{7647E9B2-4A71-4124-8312-0248FAD0EEEE}">
      <dgm:prSet/>
      <dgm:spPr/>
      <dgm:t>
        <a:bodyPr/>
        <a:lstStyle/>
        <a:p>
          <a:endParaRPr lang="en-US"/>
        </a:p>
      </dgm:t>
    </dgm:pt>
    <dgm:pt modelId="{8E405E0A-1971-4F65-9219-1FE54A658C6C}" type="sibTrans" cxnId="{7647E9B2-4A71-4124-8312-0248FAD0EEEE}">
      <dgm:prSet/>
      <dgm:spPr/>
      <dgm:t>
        <a:bodyPr/>
        <a:lstStyle/>
        <a:p>
          <a:endParaRPr lang="en-US" dirty="0"/>
        </a:p>
      </dgm:t>
    </dgm:pt>
    <dgm:pt modelId="{F4747B50-5EFA-45C2-B509-D713B60DD80D}">
      <dgm:prSet/>
      <dgm:spPr/>
      <dgm:t>
        <a:bodyPr/>
        <a:lstStyle/>
        <a:p>
          <a:r>
            <a:rPr lang="en-US" dirty="0"/>
            <a:t>Trends</a:t>
          </a:r>
        </a:p>
      </dgm:t>
    </dgm:pt>
    <dgm:pt modelId="{0A5E435C-7A96-4733-9169-BCA841D29929}" type="parTrans" cxnId="{18FFDE4D-1066-4EDD-A83F-1D5AF57233C8}">
      <dgm:prSet/>
      <dgm:spPr/>
      <dgm:t>
        <a:bodyPr/>
        <a:lstStyle/>
        <a:p>
          <a:endParaRPr lang="en-US"/>
        </a:p>
      </dgm:t>
    </dgm:pt>
    <dgm:pt modelId="{306A494C-03F9-4AC2-893B-DC68DF529C5F}" type="sibTrans" cxnId="{18FFDE4D-1066-4EDD-A83F-1D5AF57233C8}">
      <dgm:prSet/>
      <dgm:spPr/>
      <dgm:t>
        <a:bodyPr/>
        <a:lstStyle/>
        <a:p>
          <a:endParaRPr lang="en-US"/>
        </a:p>
      </dgm:t>
    </dgm:pt>
    <dgm:pt modelId="{100627E2-9E5F-427B-A261-1ACA1457D00B}" type="pres">
      <dgm:prSet presAssocID="{EEB680A8-239E-4AB8-A284-248D5C1A754E}" presName="Name0" presStyleCnt="0">
        <dgm:presLayoutVars>
          <dgm:dir/>
          <dgm:resizeHandles val="exact"/>
        </dgm:presLayoutVars>
      </dgm:prSet>
      <dgm:spPr/>
    </dgm:pt>
    <dgm:pt modelId="{0AE9DFA4-14AA-4691-91B0-5502DB013CD1}" type="pres">
      <dgm:prSet presAssocID="{FC930B71-861C-42E5-8178-312B9F532C8B}" presName="node" presStyleLbl="node1" presStyleIdx="0" presStyleCnt="5">
        <dgm:presLayoutVars>
          <dgm:bulletEnabled val="1"/>
        </dgm:presLayoutVars>
      </dgm:prSet>
      <dgm:spPr/>
    </dgm:pt>
    <dgm:pt modelId="{E72D149B-36FF-4EB1-BEC2-E12638D10EE3}" type="pres">
      <dgm:prSet presAssocID="{957B6C2E-6F4B-4D1C-85F1-DAFCD50FF79F}" presName="sibTrans" presStyleLbl="sibTrans2D1" presStyleIdx="0" presStyleCnt="4"/>
      <dgm:spPr/>
    </dgm:pt>
    <dgm:pt modelId="{E15CB31C-2EBC-4526-A72B-FCAF2662B540}" type="pres">
      <dgm:prSet presAssocID="{957B6C2E-6F4B-4D1C-85F1-DAFCD50FF79F}" presName="connectorText" presStyleLbl="sibTrans2D1" presStyleIdx="0" presStyleCnt="4"/>
      <dgm:spPr/>
    </dgm:pt>
    <dgm:pt modelId="{6A417C30-A357-43B3-85C0-40E48C66DC7D}" type="pres">
      <dgm:prSet presAssocID="{B6216005-C17E-40C9-B08B-F386CDEF6F0C}" presName="node" presStyleLbl="node1" presStyleIdx="1" presStyleCnt="5">
        <dgm:presLayoutVars>
          <dgm:bulletEnabled val="1"/>
        </dgm:presLayoutVars>
      </dgm:prSet>
      <dgm:spPr/>
    </dgm:pt>
    <dgm:pt modelId="{01408644-46B1-45C5-B4BC-0B50D27F7723}" type="pres">
      <dgm:prSet presAssocID="{5EF80C54-DAAD-44DE-BA3E-8BF280F3623D}" presName="sibTrans" presStyleLbl="sibTrans2D1" presStyleIdx="1" presStyleCnt="4"/>
      <dgm:spPr/>
    </dgm:pt>
    <dgm:pt modelId="{1CCEB2B5-CA51-47BC-BCCC-10C8E356D54B}" type="pres">
      <dgm:prSet presAssocID="{5EF80C54-DAAD-44DE-BA3E-8BF280F3623D}" presName="connectorText" presStyleLbl="sibTrans2D1" presStyleIdx="1" presStyleCnt="4"/>
      <dgm:spPr/>
    </dgm:pt>
    <dgm:pt modelId="{ABAD8056-919E-4959-B83E-219DC06E5C65}" type="pres">
      <dgm:prSet presAssocID="{413F9366-37C6-4705-B06E-FA1B99DEA288}" presName="node" presStyleLbl="node1" presStyleIdx="2" presStyleCnt="5">
        <dgm:presLayoutVars>
          <dgm:bulletEnabled val="1"/>
        </dgm:presLayoutVars>
      </dgm:prSet>
      <dgm:spPr/>
    </dgm:pt>
    <dgm:pt modelId="{39C31323-672D-4ED7-BECC-D12ADEDA417A}" type="pres">
      <dgm:prSet presAssocID="{5ABF8793-7D39-4024-AE85-C685790EE93F}" presName="sibTrans" presStyleLbl="sibTrans2D1" presStyleIdx="2" presStyleCnt="4"/>
      <dgm:spPr/>
    </dgm:pt>
    <dgm:pt modelId="{EC80EED6-2E14-410A-8422-4A3A0D9A88F7}" type="pres">
      <dgm:prSet presAssocID="{5ABF8793-7D39-4024-AE85-C685790EE93F}" presName="connectorText" presStyleLbl="sibTrans2D1" presStyleIdx="2" presStyleCnt="4"/>
      <dgm:spPr/>
    </dgm:pt>
    <dgm:pt modelId="{6128D7FA-7D5F-4FAB-8622-BBDB7CAF5411}" type="pres">
      <dgm:prSet presAssocID="{626A61D5-1DB2-4393-AD39-BAD1121998A5}" presName="node" presStyleLbl="node1" presStyleIdx="3" presStyleCnt="5">
        <dgm:presLayoutVars>
          <dgm:bulletEnabled val="1"/>
        </dgm:presLayoutVars>
      </dgm:prSet>
      <dgm:spPr/>
    </dgm:pt>
    <dgm:pt modelId="{7A2FF696-BBE2-4D07-A361-4E9C86440353}" type="pres">
      <dgm:prSet presAssocID="{8E405E0A-1971-4F65-9219-1FE54A658C6C}" presName="sibTrans" presStyleLbl="sibTrans2D1" presStyleIdx="3" presStyleCnt="4"/>
      <dgm:spPr/>
    </dgm:pt>
    <dgm:pt modelId="{F8B0DB3F-A040-4AD7-81AE-C71BF809108D}" type="pres">
      <dgm:prSet presAssocID="{8E405E0A-1971-4F65-9219-1FE54A658C6C}" presName="connectorText" presStyleLbl="sibTrans2D1" presStyleIdx="3" presStyleCnt="4"/>
      <dgm:spPr/>
    </dgm:pt>
    <dgm:pt modelId="{1C3C77B3-34CF-41F5-B0F3-EFED95B6E780}" type="pres">
      <dgm:prSet presAssocID="{F4747B50-5EFA-45C2-B509-D713B60DD80D}" presName="node" presStyleLbl="node1" presStyleIdx="4" presStyleCnt="5">
        <dgm:presLayoutVars>
          <dgm:bulletEnabled val="1"/>
        </dgm:presLayoutVars>
      </dgm:prSet>
      <dgm:spPr/>
    </dgm:pt>
  </dgm:ptLst>
  <dgm:cxnLst>
    <dgm:cxn modelId="{5EBEEC06-EB40-4185-BEFB-2962183B2292}" type="presOf" srcId="{B6216005-C17E-40C9-B08B-F386CDEF6F0C}" destId="{6A417C30-A357-43B3-85C0-40E48C66DC7D}" srcOrd="0" destOrd="0" presId="urn:microsoft.com/office/officeart/2005/8/layout/process1"/>
    <dgm:cxn modelId="{6671FE17-E09C-46C0-B3E8-7D8C55F8B9CE}" type="presOf" srcId="{F4747B50-5EFA-45C2-B509-D713B60DD80D}" destId="{1C3C77B3-34CF-41F5-B0F3-EFED95B6E780}" srcOrd="0" destOrd="0" presId="urn:microsoft.com/office/officeart/2005/8/layout/process1"/>
    <dgm:cxn modelId="{5B515A27-9C28-4695-9A50-5CC9DB8F85BA}" type="presOf" srcId="{8E405E0A-1971-4F65-9219-1FE54A658C6C}" destId="{7A2FF696-BBE2-4D07-A361-4E9C86440353}" srcOrd="0" destOrd="0" presId="urn:microsoft.com/office/officeart/2005/8/layout/process1"/>
    <dgm:cxn modelId="{45438D32-B912-4218-AE23-25EB1B917CC9}" srcId="{EEB680A8-239E-4AB8-A284-248D5C1A754E}" destId="{413F9366-37C6-4705-B06E-FA1B99DEA288}" srcOrd="2" destOrd="0" parTransId="{555D7575-C055-491D-8362-5AF1C01DEB5E}" sibTransId="{5ABF8793-7D39-4024-AE85-C685790EE93F}"/>
    <dgm:cxn modelId="{1499933D-9E02-48C7-BE55-14801ACB004B}" type="presOf" srcId="{413F9366-37C6-4705-B06E-FA1B99DEA288}" destId="{ABAD8056-919E-4959-B83E-219DC06E5C65}" srcOrd="0" destOrd="0" presId="urn:microsoft.com/office/officeart/2005/8/layout/process1"/>
    <dgm:cxn modelId="{17D8C360-04DE-43C5-B103-19911006C268}" type="presOf" srcId="{5ABF8793-7D39-4024-AE85-C685790EE93F}" destId="{EC80EED6-2E14-410A-8422-4A3A0D9A88F7}" srcOrd="1" destOrd="0" presId="urn:microsoft.com/office/officeart/2005/8/layout/process1"/>
    <dgm:cxn modelId="{5DCDD564-D151-4572-9799-C0C35CE9F0FC}" type="presOf" srcId="{626A61D5-1DB2-4393-AD39-BAD1121998A5}" destId="{6128D7FA-7D5F-4FAB-8622-BBDB7CAF5411}" srcOrd="0" destOrd="0" presId="urn:microsoft.com/office/officeart/2005/8/layout/process1"/>
    <dgm:cxn modelId="{18FFDE4D-1066-4EDD-A83F-1D5AF57233C8}" srcId="{EEB680A8-239E-4AB8-A284-248D5C1A754E}" destId="{F4747B50-5EFA-45C2-B509-D713B60DD80D}" srcOrd="4" destOrd="0" parTransId="{0A5E435C-7A96-4733-9169-BCA841D29929}" sibTransId="{306A494C-03F9-4AC2-893B-DC68DF529C5F}"/>
    <dgm:cxn modelId="{0B123E88-4F6E-4124-8E2B-17E3BC1EF510}" type="presOf" srcId="{5ABF8793-7D39-4024-AE85-C685790EE93F}" destId="{39C31323-672D-4ED7-BECC-D12ADEDA417A}" srcOrd="0" destOrd="0" presId="urn:microsoft.com/office/officeart/2005/8/layout/process1"/>
    <dgm:cxn modelId="{B0A5318C-6234-4FB8-8C73-4E72DD307079}" type="presOf" srcId="{FC930B71-861C-42E5-8178-312B9F532C8B}" destId="{0AE9DFA4-14AA-4691-91B0-5502DB013CD1}" srcOrd="0" destOrd="0" presId="urn:microsoft.com/office/officeart/2005/8/layout/process1"/>
    <dgm:cxn modelId="{450177AB-EDDF-476D-81A0-56FA2695F1FA}" type="presOf" srcId="{8E405E0A-1971-4F65-9219-1FE54A658C6C}" destId="{F8B0DB3F-A040-4AD7-81AE-C71BF809108D}" srcOrd="1" destOrd="0" presId="urn:microsoft.com/office/officeart/2005/8/layout/process1"/>
    <dgm:cxn modelId="{03EE33AD-A7CB-49EB-BBB4-1425C788336F}" type="presOf" srcId="{5EF80C54-DAAD-44DE-BA3E-8BF280F3623D}" destId="{01408644-46B1-45C5-B4BC-0B50D27F7723}" srcOrd="0" destOrd="0" presId="urn:microsoft.com/office/officeart/2005/8/layout/process1"/>
    <dgm:cxn modelId="{7647E9B2-4A71-4124-8312-0248FAD0EEEE}" srcId="{EEB680A8-239E-4AB8-A284-248D5C1A754E}" destId="{626A61D5-1DB2-4393-AD39-BAD1121998A5}" srcOrd="3" destOrd="0" parTransId="{CDC79037-9ABE-4C18-834C-FA12FD38877C}" sibTransId="{8E405E0A-1971-4F65-9219-1FE54A658C6C}"/>
    <dgm:cxn modelId="{D78768B4-C588-42F0-B58F-FB925F93A937}" type="presOf" srcId="{5EF80C54-DAAD-44DE-BA3E-8BF280F3623D}" destId="{1CCEB2B5-CA51-47BC-BCCC-10C8E356D54B}" srcOrd="1" destOrd="0" presId="urn:microsoft.com/office/officeart/2005/8/layout/process1"/>
    <dgm:cxn modelId="{C6CB99BF-DA16-407B-AE97-6564BA20DE2A}" srcId="{EEB680A8-239E-4AB8-A284-248D5C1A754E}" destId="{B6216005-C17E-40C9-B08B-F386CDEF6F0C}" srcOrd="1" destOrd="0" parTransId="{2407B83F-2873-422A-9419-C3AC31958A33}" sibTransId="{5EF80C54-DAAD-44DE-BA3E-8BF280F3623D}"/>
    <dgm:cxn modelId="{C132ACC7-7BFA-4228-8944-BAFB168F93C2}" type="presOf" srcId="{EEB680A8-239E-4AB8-A284-248D5C1A754E}" destId="{100627E2-9E5F-427B-A261-1ACA1457D00B}" srcOrd="0" destOrd="0" presId="urn:microsoft.com/office/officeart/2005/8/layout/process1"/>
    <dgm:cxn modelId="{BDE9A3CF-C93C-4A7F-8D09-B7EEF49DCECF}" type="presOf" srcId="{957B6C2E-6F4B-4D1C-85F1-DAFCD50FF79F}" destId="{E15CB31C-2EBC-4526-A72B-FCAF2662B540}" srcOrd="1" destOrd="0" presId="urn:microsoft.com/office/officeart/2005/8/layout/process1"/>
    <dgm:cxn modelId="{5ACBC8DC-7BAC-4331-898C-3334A941F7DB}" srcId="{EEB680A8-239E-4AB8-A284-248D5C1A754E}" destId="{FC930B71-861C-42E5-8178-312B9F532C8B}" srcOrd="0" destOrd="0" parTransId="{22D97D62-140F-4F30-8BA0-117E1500D76F}" sibTransId="{957B6C2E-6F4B-4D1C-85F1-DAFCD50FF79F}"/>
    <dgm:cxn modelId="{18E32CF4-3BDC-48EA-9B2C-394D3CD481FA}" type="presOf" srcId="{957B6C2E-6F4B-4D1C-85F1-DAFCD50FF79F}" destId="{E72D149B-36FF-4EB1-BEC2-E12638D10EE3}" srcOrd="0" destOrd="0" presId="urn:microsoft.com/office/officeart/2005/8/layout/process1"/>
    <dgm:cxn modelId="{FBE66A28-799E-4CE3-AB14-32F5A14B5499}" type="presParOf" srcId="{100627E2-9E5F-427B-A261-1ACA1457D00B}" destId="{0AE9DFA4-14AA-4691-91B0-5502DB013CD1}" srcOrd="0" destOrd="0" presId="urn:microsoft.com/office/officeart/2005/8/layout/process1"/>
    <dgm:cxn modelId="{CC0E8DF8-7883-4C72-A8B7-D3DB023C1B97}" type="presParOf" srcId="{100627E2-9E5F-427B-A261-1ACA1457D00B}" destId="{E72D149B-36FF-4EB1-BEC2-E12638D10EE3}" srcOrd="1" destOrd="0" presId="urn:microsoft.com/office/officeart/2005/8/layout/process1"/>
    <dgm:cxn modelId="{EA9D852D-2433-49C0-AFC1-C0B0A45D6C24}" type="presParOf" srcId="{E72D149B-36FF-4EB1-BEC2-E12638D10EE3}" destId="{E15CB31C-2EBC-4526-A72B-FCAF2662B540}" srcOrd="0" destOrd="0" presId="urn:microsoft.com/office/officeart/2005/8/layout/process1"/>
    <dgm:cxn modelId="{511580B4-BCA0-4909-B9EA-BB13B5CAAAE4}" type="presParOf" srcId="{100627E2-9E5F-427B-A261-1ACA1457D00B}" destId="{6A417C30-A357-43B3-85C0-40E48C66DC7D}" srcOrd="2" destOrd="0" presId="urn:microsoft.com/office/officeart/2005/8/layout/process1"/>
    <dgm:cxn modelId="{9026B771-4498-412D-B346-6C9A966C15FF}" type="presParOf" srcId="{100627E2-9E5F-427B-A261-1ACA1457D00B}" destId="{01408644-46B1-45C5-B4BC-0B50D27F7723}" srcOrd="3" destOrd="0" presId="urn:microsoft.com/office/officeart/2005/8/layout/process1"/>
    <dgm:cxn modelId="{4DE8098F-9604-414E-8140-1C20A279A6B1}" type="presParOf" srcId="{01408644-46B1-45C5-B4BC-0B50D27F7723}" destId="{1CCEB2B5-CA51-47BC-BCCC-10C8E356D54B}" srcOrd="0" destOrd="0" presId="urn:microsoft.com/office/officeart/2005/8/layout/process1"/>
    <dgm:cxn modelId="{D757B7E4-3F8B-4479-BDE9-F0FFB100F7BB}" type="presParOf" srcId="{100627E2-9E5F-427B-A261-1ACA1457D00B}" destId="{ABAD8056-919E-4959-B83E-219DC06E5C65}" srcOrd="4" destOrd="0" presId="urn:microsoft.com/office/officeart/2005/8/layout/process1"/>
    <dgm:cxn modelId="{431B9F20-D753-4460-8751-00F1BBBE5027}" type="presParOf" srcId="{100627E2-9E5F-427B-A261-1ACA1457D00B}" destId="{39C31323-672D-4ED7-BECC-D12ADEDA417A}" srcOrd="5" destOrd="0" presId="urn:microsoft.com/office/officeart/2005/8/layout/process1"/>
    <dgm:cxn modelId="{A2A3BE0F-D5D8-43CD-AC44-33260BB88D48}" type="presParOf" srcId="{39C31323-672D-4ED7-BECC-D12ADEDA417A}" destId="{EC80EED6-2E14-410A-8422-4A3A0D9A88F7}" srcOrd="0" destOrd="0" presId="urn:microsoft.com/office/officeart/2005/8/layout/process1"/>
    <dgm:cxn modelId="{535EA9E8-72E6-46B3-B6A1-27E208D0F7F1}" type="presParOf" srcId="{100627E2-9E5F-427B-A261-1ACA1457D00B}" destId="{6128D7FA-7D5F-4FAB-8622-BBDB7CAF5411}" srcOrd="6" destOrd="0" presId="urn:microsoft.com/office/officeart/2005/8/layout/process1"/>
    <dgm:cxn modelId="{0A96395E-D7E3-4164-B29D-FD07194E4026}" type="presParOf" srcId="{100627E2-9E5F-427B-A261-1ACA1457D00B}" destId="{7A2FF696-BBE2-4D07-A361-4E9C86440353}" srcOrd="7" destOrd="0" presId="urn:microsoft.com/office/officeart/2005/8/layout/process1"/>
    <dgm:cxn modelId="{DD4B0A9C-ACD9-49B8-91BE-51096028E06E}" type="presParOf" srcId="{7A2FF696-BBE2-4D07-A361-4E9C86440353}" destId="{F8B0DB3F-A040-4AD7-81AE-C71BF809108D}" srcOrd="0" destOrd="0" presId="urn:microsoft.com/office/officeart/2005/8/layout/process1"/>
    <dgm:cxn modelId="{5A4751E6-EC26-4EFB-95B3-C276708EA400}" type="presParOf" srcId="{100627E2-9E5F-427B-A261-1ACA1457D00B}" destId="{1C3C77B3-34CF-41F5-B0F3-EFED95B6E780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B844E8A-EB95-4D97-A46A-7148375EC654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6906141-7C14-43A4-B321-DE22FB631978}">
      <dgm:prSet phldrT="[Text]"/>
      <dgm:spPr/>
      <dgm:t>
        <a:bodyPr/>
        <a:lstStyle/>
        <a:p>
          <a:r>
            <a:rPr lang="en-US" dirty="0"/>
            <a:t>1. Data check</a:t>
          </a:r>
        </a:p>
      </dgm:t>
    </dgm:pt>
    <dgm:pt modelId="{891F73D9-AA41-4C5A-8179-40A654F2E055}" type="parTrans" cxnId="{9335D464-D4B6-48E9-B48F-2043C5101FED}">
      <dgm:prSet/>
      <dgm:spPr/>
      <dgm:t>
        <a:bodyPr/>
        <a:lstStyle/>
        <a:p>
          <a:endParaRPr lang="en-US"/>
        </a:p>
      </dgm:t>
    </dgm:pt>
    <dgm:pt modelId="{428FE810-5D5F-4693-8F0A-7E440C854C1F}" type="sibTrans" cxnId="{9335D464-D4B6-48E9-B48F-2043C5101FED}">
      <dgm:prSet/>
      <dgm:spPr/>
      <dgm:t>
        <a:bodyPr/>
        <a:lstStyle/>
        <a:p>
          <a:endParaRPr lang="en-US"/>
        </a:p>
      </dgm:t>
    </dgm:pt>
    <dgm:pt modelId="{5E080985-0BB2-477E-985D-C64BC38B071F}">
      <dgm:prSet phldrT="[Text]"/>
      <dgm:spPr/>
      <dgm:t>
        <a:bodyPr/>
        <a:lstStyle/>
        <a:p>
          <a:r>
            <a:rPr lang="en-US" dirty="0"/>
            <a:t>2. Down sample and filter</a:t>
          </a:r>
        </a:p>
      </dgm:t>
    </dgm:pt>
    <dgm:pt modelId="{7050D5B4-0348-4E78-A620-3FECD45DC410}" type="parTrans" cxnId="{9B2FF383-45B4-4627-99D5-A88919BCAE48}">
      <dgm:prSet/>
      <dgm:spPr/>
      <dgm:t>
        <a:bodyPr/>
        <a:lstStyle/>
        <a:p>
          <a:endParaRPr lang="en-US"/>
        </a:p>
      </dgm:t>
    </dgm:pt>
    <dgm:pt modelId="{A182A94D-9AAF-4014-B7A3-0394144FDFD8}" type="sibTrans" cxnId="{9B2FF383-45B4-4627-99D5-A88919BCAE48}">
      <dgm:prSet/>
      <dgm:spPr/>
      <dgm:t>
        <a:bodyPr/>
        <a:lstStyle/>
        <a:p>
          <a:endParaRPr lang="en-US"/>
        </a:p>
      </dgm:t>
    </dgm:pt>
    <dgm:pt modelId="{CAD97F8D-B8A0-40EF-94DE-05385A470122}">
      <dgm:prSet phldrT="[Text]"/>
      <dgm:spPr/>
      <dgm:t>
        <a:bodyPr/>
        <a:lstStyle/>
        <a:p>
          <a:r>
            <a:rPr lang="en-US" dirty="0"/>
            <a:t>3. DFA</a:t>
          </a:r>
        </a:p>
      </dgm:t>
    </dgm:pt>
    <dgm:pt modelId="{C6AE3FF9-FBD9-4ECC-9D2D-56DEC6E6A823}" type="parTrans" cxnId="{133D3E93-EEDC-4DFC-8073-96B0F899A95C}">
      <dgm:prSet/>
      <dgm:spPr/>
      <dgm:t>
        <a:bodyPr/>
        <a:lstStyle/>
        <a:p>
          <a:endParaRPr lang="en-US"/>
        </a:p>
      </dgm:t>
    </dgm:pt>
    <dgm:pt modelId="{7EB7E45C-D82E-4E3E-BFAA-7B2904661892}" type="sibTrans" cxnId="{133D3E93-EEDC-4DFC-8073-96B0F899A95C}">
      <dgm:prSet/>
      <dgm:spPr/>
      <dgm:t>
        <a:bodyPr/>
        <a:lstStyle/>
        <a:p>
          <a:endParaRPr lang="en-US"/>
        </a:p>
      </dgm:t>
    </dgm:pt>
    <dgm:pt modelId="{2CBAAA33-6487-4AF2-A717-0A4CD9852D90}">
      <dgm:prSet/>
      <dgm:spPr/>
      <dgm:t>
        <a:bodyPr/>
        <a:lstStyle/>
        <a:p>
          <a:r>
            <a:rPr lang="en-US" dirty="0"/>
            <a:t>4. DFA stats</a:t>
          </a:r>
        </a:p>
      </dgm:t>
    </dgm:pt>
    <dgm:pt modelId="{27348902-CF75-4B97-B8DB-884EC9B55C3D}" type="parTrans" cxnId="{BF6EC075-9B36-427B-A414-DBA6604CEFC0}">
      <dgm:prSet/>
      <dgm:spPr/>
      <dgm:t>
        <a:bodyPr/>
        <a:lstStyle/>
        <a:p>
          <a:endParaRPr lang="en-US"/>
        </a:p>
      </dgm:t>
    </dgm:pt>
    <dgm:pt modelId="{8058EC78-8109-4141-9E75-B70168FA03CC}" type="sibTrans" cxnId="{BF6EC075-9B36-427B-A414-DBA6604CEFC0}">
      <dgm:prSet/>
      <dgm:spPr/>
      <dgm:t>
        <a:bodyPr/>
        <a:lstStyle/>
        <a:p>
          <a:endParaRPr lang="en-US"/>
        </a:p>
      </dgm:t>
    </dgm:pt>
    <dgm:pt modelId="{2EE8CA65-C85A-46FD-B5FC-6F77A6527445}" type="pres">
      <dgm:prSet presAssocID="{0B844E8A-EB95-4D97-A46A-7148375EC654}" presName="rootnode" presStyleCnt="0">
        <dgm:presLayoutVars>
          <dgm:chMax/>
          <dgm:chPref/>
          <dgm:dir/>
          <dgm:animLvl val="lvl"/>
        </dgm:presLayoutVars>
      </dgm:prSet>
      <dgm:spPr/>
    </dgm:pt>
    <dgm:pt modelId="{9E5DB3F7-6FCB-4590-95FA-99DB90D790D2}" type="pres">
      <dgm:prSet presAssocID="{F6906141-7C14-43A4-B321-DE22FB631978}" presName="composite" presStyleCnt="0"/>
      <dgm:spPr/>
    </dgm:pt>
    <dgm:pt modelId="{F381DEAC-98F7-4EE9-A3D9-31948794F7E2}" type="pres">
      <dgm:prSet presAssocID="{F6906141-7C14-43A4-B321-DE22FB631978}" presName="bentUpArrow1" presStyleLbl="alignImgPlace1" presStyleIdx="0" presStyleCnt="3"/>
      <dgm:spPr/>
    </dgm:pt>
    <dgm:pt modelId="{CA28D2F5-10F5-4ABA-AB3E-5358F0BAC3FF}" type="pres">
      <dgm:prSet presAssocID="{F6906141-7C14-43A4-B321-DE22FB631978}" presName="ParentText" presStyleLbl="node1" presStyleIdx="0" presStyleCnt="4">
        <dgm:presLayoutVars>
          <dgm:chMax val="1"/>
          <dgm:chPref val="1"/>
          <dgm:bulletEnabled val="1"/>
        </dgm:presLayoutVars>
      </dgm:prSet>
      <dgm:spPr/>
    </dgm:pt>
    <dgm:pt modelId="{CE717484-2558-4E0B-9B89-EEF4BAF22253}" type="pres">
      <dgm:prSet presAssocID="{F6906141-7C14-43A4-B321-DE22FB631978}" presName="ChildText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AD619643-20EA-4CD3-A91B-6EC45DDCF930}" type="pres">
      <dgm:prSet presAssocID="{428FE810-5D5F-4693-8F0A-7E440C854C1F}" presName="sibTrans" presStyleCnt="0"/>
      <dgm:spPr/>
    </dgm:pt>
    <dgm:pt modelId="{245E13C9-7DCB-4F14-B2A7-8555EDF39C5B}" type="pres">
      <dgm:prSet presAssocID="{5E080985-0BB2-477E-985D-C64BC38B071F}" presName="composite" presStyleCnt="0"/>
      <dgm:spPr/>
    </dgm:pt>
    <dgm:pt modelId="{0ABD6F08-762D-4D79-B6EB-056A24E97F04}" type="pres">
      <dgm:prSet presAssocID="{5E080985-0BB2-477E-985D-C64BC38B071F}" presName="bentUpArrow1" presStyleLbl="alignImgPlace1" presStyleIdx="1" presStyleCnt="3"/>
      <dgm:spPr/>
    </dgm:pt>
    <dgm:pt modelId="{B932EDF5-8E96-4784-98C8-7845D2E54F8D}" type="pres">
      <dgm:prSet presAssocID="{5E080985-0BB2-477E-985D-C64BC38B071F}" presName="ParentText" presStyleLbl="node1" presStyleIdx="1" presStyleCnt="4">
        <dgm:presLayoutVars>
          <dgm:chMax val="1"/>
          <dgm:chPref val="1"/>
          <dgm:bulletEnabled val="1"/>
        </dgm:presLayoutVars>
      </dgm:prSet>
      <dgm:spPr/>
    </dgm:pt>
    <dgm:pt modelId="{129F8293-B40A-43B4-B023-812BC4E732BB}" type="pres">
      <dgm:prSet presAssocID="{5E080985-0BB2-477E-985D-C64BC38B071F}" presName="ChildText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B07E97B3-E279-4727-B3D0-905970D11825}" type="pres">
      <dgm:prSet presAssocID="{A182A94D-9AAF-4014-B7A3-0394144FDFD8}" presName="sibTrans" presStyleCnt="0"/>
      <dgm:spPr/>
    </dgm:pt>
    <dgm:pt modelId="{5C8CF432-C5A2-45CA-ADD4-F293B19E3CEC}" type="pres">
      <dgm:prSet presAssocID="{CAD97F8D-B8A0-40EF-94DE-05385A470122}" presName="composite" presStyleCnt="0"/>
      <dgm:spPr/>
    </dgm:pt>
    <dgm:pt modelId="{3713EAD5-5705-4EB3-9359-82A21F371C18}" type="pres">
      <dgm:prSet presAssocID="{CAD97F8D-B8A0-40EF-94DE-05385A470122}" presName="bentUpArrow1" presStyleLbl="alignImgPlace1" presStyleIdx="2" presStyleCnt="3"/>
      <dgm:spPr/>
    </dgm:pt>
    <dgm:pt modelId="{0BF3787E-16EC-49C4-94C5-14E9D3E204ED}" type="pres">
      <dgm:prSet presAssocID="{CAD97F8D-B8A0-40EF-94DE-05385A470122}" presName="ParentText" presStyleLbl="node1" presStyleIdx="2" presStyleCnt="4">
        <dgm:presLayoutVars>
          <dgm:chMax val="1"/>
          <dgm:chPref val="1"/>
          <dgm:bulletEnabled val="1"/>
        </dgm:presLayoutVars>
      </dgm:prSet>
      <dgm:spPr/>
    </dgm:pt>
    <dgm:pt modelId="{3FB07D97-F1D3-4C63-BF4F-0824825F5794}" type="pres">
      <dgm:prSet presAssocID="{CAD97F8D-B8A0-40EF-94DE-05385A470122}" presName="ChildText" presStyleLbl="revTx" presStyleIdx="2" presStyleCnt="3">
        <dgm:presLayoutVars>
          <dgm:chMax val="0"/>
          <dgm:chPref val="0"/>
          <dgm:bulletEnabled val="1"/>
        </dgm:presLayoutVars>
      </dgm:prSet>
      <dgm:spPr/>
    </dgm:pt>
    <dgm:pt modelId="{DC17E4C6-8AFA-4361-A88C-4B6150BAC75E}" type="pres">
      <dgm:prSet presAssocID="{7EB7E45C-D82E-4E3E-BFAA-7B2904661892}" presName="sibTrans" presStyleCnt="0"/>
      <dgm:spPr/>
    </dgm:pt>
    <dgm:pt modelId="{A59960CF-2369-4FFA-870A-A8E2C6D380C2}" type="pres">
      <dgm:prSet presAssocID="{2CBAAA33-6487-4AF2-A717-0A4CD9852D90}" presName="composite" presStyleCnt="0"/>
      <dgm:spPr/>
    </dgm:pt>
    <dgm:pt modelId="{99C2BF53-BEA4-428E-BDD6-2C38DEDFC13A}" type="pres">
      <dgm:prSet presAssocID="{2CBAAA33-6487-4AF2-A717-0A4CD9852D90}" presName="ParentText" presStyleLbl="node1" presStyleIdx="3" presStyleCnt="4">
        <dgm:presLayoutVars>
          <dgm:chMax val="1"/>
          <dgm:chPref val="1"/>
          <dgm:bulletEnabled val="1"/>
        </dgm:presLayoutVars>
      </dgm:prSet>
      <dgm:spPr/>
    </dgm:pt>
  </dgm:ptLst>
  <dgm:cxnLst>
    <dgm:cxn modelId="{1646E905-731F-4BB8-AD7F-CC8919711A6E}" type="presOf" srcId="{F6906141-7C14-43A4-B321-DE22FB631978}" destId="{CA28D2F5-10F5-4ABA-AB3E-5358F0BAC3FF}" srcOrd="0" destOrd="0" presId="urn:microsoft.com/office/officeart/2005/8/layout/StepDownProcess"/>
    <dgm:cxn modelId="{8021151B-101A-4975-A457-C5C10C07C56C}" type="presOf" srcId="{0B844E8A-EB95-4D97-A46A-7148375EC654}" destId="{2EE8CA65-C85A-46FD-B5FC-6F77A6527445}" srcOrd="0" destOrd="0" presId="urn:microsoft.com/office/officeart/2005/8/layout/StepDownProcess"/>
    <dgm:cxn modelId="{D5925C37-D083-4FA9-83A4-6D3F211A7D26}" type="presOf" srcId="{CAD97F8D-B8A0-40EF-94DE-05385A470122}" destId="{0BF3787E-16EC-49C4-94C5-14E9D3E204ED}" srcOrd="0" destOrd="0" presId="urn:microsoft.com/office/officeart/2005/8/layout/StepDownProcess"/>
    <dgm:cxn modelId="{9335D464-D4B6-48E9-B48F-2043C5101FED}" srcId="{0B844E8A-EB95-4D97-A46A-7148375EC654}" destId="{F6906141-7C14-43A4-B321-DE22FB631978}" srcOrd="0" destOrd="0" parTransId="{891F73D9-AA41-4C5A-8179-40A654F2E055}" sibTransId="{428FE810-5D5F-4693-8F0A-7E440C854C1F}"/>
    <dgm:cxn modelId="{87D50B4F-D839-4903-A57C-D68948CE85FE}" type="presOf" srcId="{2CBAAA33-6487-4AF2-A717-0A4CD9852D90}" destId="{99C2BF53-BEA4-428E-BDD6-2C38DEDFC13A}" srcOrd="0" destOrd="0" presId="urn:microsoft.com/office/officeart/2005/8/layout/StepDownProcess"/>
    <dgm:cxn modelId="{BF6EC075-9B36-427B-A414-DBA6604CEFC0}" srcId="{0B844E8A-EB95-4D97-A46A-7148375EC654}" destId="{2CBAAA33-6487-4AF2-A717-0A4CD9852D90}" srcOrd="3" destOrd="0" parTransId="{27348902-CF75-4B97-B8DB-884EC9B55C3D}" sibTransId="{8058EC78-8109-4141-9E75-B70168FA03CC}"/>
    <dgm:cxn modelId="{15BCA05A-7308-4F5D-8F56-F8BD945B0C43}" type="presOf" srcId="{5E080985-0BB2-477E-985D-C64BC38B071F}" destId="{B932EDF5-8E96-4784-98C8-7845D2E54F8D}" srcOrd="0" destOrd="0" presId="urn:microsoft.com/office/officeart/2005/8/layout/StepDownProcess"/>
    <dgm:cxn modelId="{9B2FF383-45B4-4627-99D5-A88919BCAE48}" srcId="{0B844E8A-EB95-4D97-A46A-7148375EC654}" destId="{5E080985-0BB2-477E-985D-C64BC38B071F}" srcOrd="1" destOrd="0" parTransId="{7050D5B4-0348-4E78-A620-3FECD45DC410}" sibTransId="{A182A94D-9AAF-4014-B7A3-0394144FDFD8}"/>
    <dgm:cxn modelId="{133D3E93-EEDC-4DFC-8073-96B0F899A95C}" srcId="{0B844E8A-EB95-4D97-A46A-7148375EC654}" destId="{CAD97F8D-B8A0-40EF-94DE-05385A470122}" srcOrd="2" destOrd="0" parTransId="{C6AE3FF9-FBD9-4ECC-9D2D-56DEC6E6A823}" sibTransId="{7EB7E45C-D82E-4E3E-BFAA-7B2904661892}"/>
    <dgm:cxn modelId="{0CF22434-7664-4886-9B17-C383D88AB6AB}" type="presParOf" srcId="{2EE8CA65-C85A-46FD-B5FC-6F77A6527445}" destId="{9E5DB3F7-6FCB-4590-95FA-99DB90D790D2}" srcOrd="0" destOrd="0" presId="urn:microsoft.com/office/officeart/2005/8/layout/StepDownProcess"/>
    <dgm:cxn modelId="{6C910A25-8E72-495A-9253-2688906CF16B}" type="presParOf" srcId="{9E5DB3F7-6FCB-4590-95FA-99DB90D790D2}" destId="{F381DEAC-98F7-4EE9-A3D9-31948794F7E2}" srcOrd="0" destOrd="0" presId="urn:microsoft.com/office/officeart/2005/8/layout/StepDownProcess"/>
    <dgm:cxn modelId="{0AAC7FF7-6951-4476-8FCE-2D2EC027DB16}" type="presParOf" srcId="{9E5DB3F7-6FCB-4590-95FA-99DB90D790D2}" destId="{CA28D2F5-10F5-4ABA-AB3E-5358F0BAC3FF}" srcOrd="1" destOrd="0" presId="urn:microsoft.com/office/officeart/2005/8/layout/StepDownProcess"/>
    <dgm:cxn modelId="{A20D7A4F-F556-4658-BC81-51841D5248A8}" type="presParOf" srcId="{9E5DB3F7-6FCB-4590-95FA-99DB90D790D2}" destId="{CE717484-2558-4E0B-9B89-EEF4BAF22253}" srcOrd="2" destOrd="0" presId="urn:microsoft.com/office/officeart/2005/8/layout/StepDownProcess"/>
    <dgm:cxn modelId="{161E0A27-6A66-481A-9582-136F48368FC7}" type="presParOf" srcId="{2EE8CA65-C85A-46FD-B5FC-6F77A6527445}" destId="{AD619643-20EA-4CD3-A91B-6EC45DDCF930}" srcOrd="1" destOrd="0" presId="urn:microsoft.com/office/officeart/2005/8/layout/StepDownProcess"/>
    <dgm:cxn modelId="{192B140F-B489-4D2B-8955-89DD0C8FED8A}" type="presParOf" srcId="{2EE8CA65-C85A-46FD-B5FC-6F77A6527445}" destId="{245E13C9-7DCB-4F14-B2A7-8555EDF39C5B}" srcOrd="2" destOrd="0" presId="urn:microsoft.com/office/officeart/2005/8/layout/StepDownProcess"/>
    <dgm:cxn modelId="{0C633F52-A8D3-4A17-9088-32E9CF3BDDC9}" type="presParOf" srcId="{245E13C9-7DCB-4F14-B2A7-8555EDF39C5B}" destId="{0ABD6F08-762D-4D79-B6EB-056A24E97F04}" srcOrd="0" destOrd="0" presId="urn:microsoft.com/office/officeart/2005/8/layout/StepDownProcess"/>
    <dgm:cxn modelId="{26225E78-58CC-4F03-942E-54F08F6A47FC}" type="presParOf" srcId="{245E13C9-7DCB-4F14-B2A7-8555EDF39C5B}" destId="{B932EDF5-8E96-4784-98C8-7845D2E54F8D}" srcOrd="1" destOrd="0" presId="urn:microsoft.com/office/officeart/2005/8/layout/StepDownProcess"/>
    <dgm:cxn modelId="{F13F4FCB-9D4E-4F62-80DF-C1F7DDC7B41D}" type="presParOf" srcId="{245E13C9-7DCB-4F14-B2A7-8555EDF39C5B}" destId="{129F8293-B40A-43B4-B023-812BC4E732BB}" srcOrd="2" destOrd="0" presId="urn:microsoft.com/office/officeart/2005/8/layout/StepDownProcess"/>
    <dgm:cxn modelId="{54ECADC4-6AE6-4962-8C7D-133224BA759B}" type="presParOf" srcId="{2EE8CA65-C85A-46FD-B5FC-6F77A6527445}" destId="{B07E97B3-E279-4727-B3D0-905970D11825}" srcOrd="3" destOrd="0" presId="urn:microsoft.com/office/officeart/2005/8/layout/StepDownProcess"/>
    <dgm:cxn modelId="{75BF3627-D420-4D04-94B6-BA7EE86357FE}" type="presParOf" srcId="{2EE8CA65-C85A-46FD-B5FC-6F77A6527445}" destId="{5C8CF432-C5A2-45CA-ADD4-F293B19E3CEC}" srcOrd="4" destOrd="0" presId="urn:microsoft.com/office/officeart/2005/8/layout/StepDownProcess"/>
    <dgm:cxn modelId="{FE6D7B83-83EB-49D6-ADD1-2EBBF9D4A5C8}" type="presParOf" srcId="{5C8CF432-C5A2-45CA-ADD4-F293B19E3CEC}" destId="{3713EAD5-5705-4EB3-9359-82A21F371C18}" srcOrd="0" destOrd="0" presId="urn:microsoft.com/office/officeart/2005/8/layout/StepDownProcess"/>
    <dgm:cxn modelId="{59DB7E63-7A92-4A36-95F7-36E5D6B3DF75}" type="presParOf" srcId="{5C8CF432-C5A2-45CA-ADD4-F293B19E3CEC}" destId="{0BF3787E-16EC-49C4-94C5-14E9D3E204ED}" srcOrd="1" destOrd="0" presId="urn:microsoft.com/office/officeart/2005/8/layout/StepDownProcess"/>
    <dgm:cxn modelId="{05C63F22-2538-4E36-92F3-FD707716DE70}" type="presParOf" srcId="{5C8CF432-C5A2-45CA-ADD4-F293B19E3CEC}" destId="{3FB07D97-F1D3-4C63-BF4F-0824825F5794}" srcOrd="2" destOrd="0" presId="urn:microsoft.com/office/officeart/2005/8/layout/StepDownProcess"/>
    <dgm:cxn modelId="{9157600F-AD0F-4609-BC53-53F09F305CB4}" type="presParOf" srcId="{2EE8CA65-C85A-46FD-B5FC-6F77A6527445}" destId="{DC17E4C6-8AFA-4361-A88C-4B6150BAC75E}" srcOrd="5" destOrd="0" presId="urn:microsoft.com/office/officeart/2005/8/layout/StepDownProcess"/>
    <dgm:cxn modelId="{3AC3C5E3-33FD-4670-B8AF-0C0BA491FFD1}" type="presParOf" srcId="{2EE8CA65-C85A-46FD-B5FC-6F77A6527445}" destId="{A59960CF-2369-4FFA-870A-A8E2C6D380C2}" srcOrd="6" destOrd="0" presId="urn:microsoft.com/office/officeart/2005/8/layout/StepDownProcess"/>
    <dgm:cxn modelId="{CD236660-52BF-4A5B-9030-FFD56A0BE865}" type="presParOf" srcId="{A59960CF-2369-4FFA-870A-A8E2C6D380C2}" destId="{99C2BF53-BEA4-428E-BDD6-2C38DEDFC13A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D2AAFD-FDE2-4124-AB79-7D6083D3D6BA}">
      <dsp:nvSpPr>
        <dsp:cNvPr id="0" name=""/>
        <dsp:cNvSpPr/>
      </dsp:nvSpPr>
      <dsp:spPr>
        <a:xfrm>
          <a:off x="1240045" y="412245"/>
          <a:ext cx="5327485" cy="5327485"/>
        </a:xfrm>
        <a:prstGeom prst="pie">
          <a:avLst>
            <a:gd name="adj1" fmla="val 16200000"/>
            <a:gd name="adj2" fmla="val 1800000"/>
          </a:avLst>
        </a:prstGeom>
        <a:solidFill>
          <a:schemeClr val="accent1"/>
        </a:solidFill>
        <a:ln w="190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One third of adults over 65 are expected to fall at least once per year [2] </a:t>
          </a:r>
        </a:p>
      </dsp:txBody>
      <dsp:txXfrm>
        <a:off x="4047757" y="1541165"/>
        <a:ext cx="1902673" cy="1585561"/>
      </dsp:txXfrm>
    </dsp:sp>
    <dsp:sp modelId="{4946B631-9BDF-4149-84B5-1AD37E35CBAF}">
      <dsp:nvSpPr>
        <dsp:cNvPr id="0" name=""/>
        <dsp:cNvSpPr/>
      </dsp:nvSpPr>
      <dsp:spPr>
        <a:xfrm>
          <a:off x="1130324" y="602513"/>
          <a:ext cx="5327485" cy="5327485"/>
        </a:xfrm>
        <a:prstGeom prst="pie">
          <a:avLst>
            <a:gd name="adj1" fmla="val 1800000"/>
            <a:gd name="adj2" fmla="val 9000000"/>
          </a:avLst>
        </a:prstGeom>
        <a:solidFill>
          <a:schemeClr val="accent1"/>
        </a:solidFill>
        <a:ln w="190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“Baby boomer” population (~76 million) is above 74 years old, half of whom qualify for Medicare [2]</a:t>
          </a:r>
        </a:p>
      </dsp:txBody>
      <dsp:txXfrm>
        <a:off x="2398773" y="4059036"/>
        <a:ext cx="2854010" cy="1395293"/>
      </dsp:txXfrm>
    </dsp:sp>
    <dsp:sp modelId="{1204D725-0530-4B41-87BE-E6B81DD578F7}">
      <dsp:nvSpPr>
        <dsp:cNvPr id="0" name=""/>
        <dsp:cNvSpPr/>
      </dsp:nvSpPr>
      <dsp:spPr>
        <a:xfrm>
          <a:off x="1055498" y="420610"/>
          <a:ext cx="5327485" cy="5327485"/>
        </a:xfrm>
        <a:prstGeom prst="pie">
          <a:avLst>
            <a:gd name="adj1" fmla="val 9000000"/>
            <a:gd name="adj2" fmla="val 16200000"/>
          </a:avLst>
        </a:prstGeom>
        <a:solidFill>
          <a:schemeClr val="accent1"/>
        </a:solidFill>
        <a:ln w="190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In 2017, the US HUD estimated that $59.7 billion were going to be used to cover 2020 fall-related injuries [2]</a:t>
          </a:r>
        </a:p>
      </dsp:txBody>
      <dsp:txXfrm>
        <a:off x="1672599" y="1549529"/>
        <a:ext cx="1902673" cy="1585561"/>
      </dsp:txXfrm>
    </dsp:sp>
    <dsp:sp modelId="{13A45319-C1BC-4EFB-B36F-555ED8EA9E18}">
      <dsp:nvSpPr>
        <dsp:cNvPr id="0" name=""/>
        <dsp:cNvSpPr/>
      </dsp:nvSpPr>
      <dsp:spPr>
        <a:xfrm>
          <a:off x="910688" y="82449"/>
          <a:ext cx="5987079" cy="5987079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solidFill>
          <a:schemeClr val="accent6"/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A9E764AE-99B3-47D7-B725-41E649C00D2E}">
      <dsp:nvSpPr>
        <dsp:cNvPr id="0" name=""/>
        <dsp:cNvSpPr/>
      </dsp:nvSpPr>
      <dsp:spPr>
        <a:xfrm>
          <a:off x="800527" y="272379"/>
          <a:ext cx="5987079" cy="5987079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solidFill>
          <a:schemeClr val="accent6"/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ABBF0A4-D8DA-4D5F-B95E-4C2BD02D5A8E}">
      <dsp:nvSpPr>
        <dsp:cNvPr id="0" name=""/>
        <dsp:cNvSpPr/>
      </dsp:nvSpPr>
      <dsp:spPr>
        <a:xfrm>
          <a:off x="725262" y="90813"/>
          <a:ext cx="5987079" cy="5987079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solidFill>
          <a:schemeClr val="accent6"/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9E2ACB-481D-456F-8F5B-2B77F7901293}">
      <dsp:nvSpPr>
        <dsp:cNvPr id="0" name=""/>
        <dsp:cNvSpPr/>
      </dsp:nvSpPr>
      <dsp:spPr>
        <a:xfrm rot="5400000">
          <a:off x="1898879" y="937041"/>
          <a:ext cx="779722" cy="887686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CEA618-389A-49BB-A9F6-E3F597049FAD}">
      <dsp:nvSpPr>
        <dsp:cNvPr id="0" name=""/>
        <dsp:cNvSpPr/>
      </dsp:nvSpPr>
      <dsp:spPr>
        <a:xfrm>
          <a:off x="1544518" y="17288"/>
          <a:ext cx="1312593" cy="918772"/>
        </a:xfrm>
        <a:prstGeom prst="roundRect">
          <a:avLst>
            <a:gd name="adj" fmla="val 16670"/>
          </a:avLst>
        </a:prstGeom>
        <a:solidFill>
          <a:schemeClr val="accent6"/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/>
            <a:t>2006</a:t>
          </a:r>
        </a:p>
      </dsp:txBody>
      <dsp:txXfrm>
        <a:off x="1589377" y="62147"/>
        <a:ext cx="1222875" cy="829054"/>
      </dsp:txXfrm>
    </dsp:sp>
    <dsp:sp modelId="{2191AC68-448C-410F-9AF2-B33BA028FA89}">
      <dsp:nvSpPr>
        <dsp:cNvPr id="0" name=""/>
        <dsp:cNvSpPr/>
      </dsp:nvSpPr>
      <dsp:spPr>
        <a:xfrm>
          <a:off x="2829904" y="104914"/>
          <a:ext cx="2194562" cy="7425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100" kern="1200" dirty="0">
              <a:solidFill>
                <a:schemeClr val="bg1"/>
              </a:solidFill>
            </a:rPr>
            <a:t>$19.2 billion [2]</a:t>
          </a:r>
        </a:p>
      </dsp:txBody>
      <dsp:txXfrm>
        <a:off x="2829904" y="104914"/>
        <a:ext cx="2194562" cy="742592"/>
      </dsp:txXfrm>
    </dsp:sp>
    <dsp:sp modelId="{02FF2638-88DE-403F-A5F5-2833314DD1C4}">
      <dsp:nvSpPr>
        <dsp:cNvPr id="0" name=""/>
        <dsp:cNvSpPr/>
      </dsp:nvSpPr>
      <dsp:spPr>
        <a:xfrm rot="5400000">
          <a:off x="3340154" y="1978272"/>
          <a:ext cx="779722" cy="887686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A511764-D111-486F-9017-D402FC7AFC35}">
      <dsp:nvSpPr>
        <dsp:cNvPr id="0" name=""/>
        <dsp:cNvSpPr/>
      </dsp:nvSpPr>
      <dsp:spPr>
        <a:xfrm>
          <a:off x="2930375" y="1049373"/>
          <a:ext cx="1312593" cy="918772"/>
        </a:xfrm>
        <a:prstGeom prst="roundRect">
          <a:avLst>
            <a:gd name="adj" fmla="val 16670"/>
          </a:avLst>
        </a:prstGeom>
        <a:solidFill>
          <a:schemeClr val="accent6"/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/>
            <a:t>2017</a:t>
          </a:r>
        </a:p>
      </dsp:txBody>
      <dsp:txXfrm>
        <a:off x="2975234" y="1094232"/>
        <a:ext cx="1222875" cy="829054"/>
      </dsp:txXfrm>
    </dsp:sp>
    <dsp:sp modelId="{B8513235-75EC-45D8-A977-A3676C39343F}">
      <dsp:nvSpPr>
        <dsp:cNvPr id="0" name=""/>
        <dsp:cNvSpPr/>
      </dsp:nvSpPr>
      <dsp:spPr>
        <a:xfrm>
          <a:off x="4188653" y="1136999"/>
          <a:ext cx="2011678" cy="7425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100" kern="1200" dirty="0">
              <a:solidFill>
                <a:schemeClr val="bg1"/>
              </a:solidFill>
            </a:rPr>
            <a:t>$40 billion [2]</a:t>
          </a:r>
        </a:p>
      </dsp:txBody>
      <dsp:txXfrm>
        <a:off x="4188653" y="1136999"/>
        <a:ext cx="2011678" cy="742592"/>
      </dsp:txXfrm>
    </dsp:sp>
    <dsp:sp modelId="{54BC2E49-4CDE-42C5-B7B1-BE89B2E132F2}">
      <dsp:nvSpPr>
        <dsp:cNvPr id="0" name=""/>
        <dsp:cNvSpPr/>
      </dsp:nvSpPr>
      <dsp:spPr>
        <a:xfrm>
          <a:off x="4316232" y="2081458"/>
          <a:ext cx="1312593" cy="918772"/>
        </a:xfrm>
        <a:prstGeom prst="roundRect">
          <a:avLst>
            <a:gd name="adj" fmla="val 16670"/>
          </a:avLst>
        </a:prstGeom>
        <a:solidFill>
          <a:schemeClr val="accent6"/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/>
            <a:t>2028</a:t>
          </a:r>
        </a:p>
      </dsp:txBody>
      <dsp:txXfrm>
        <a:off x="4361091" y="2126317"/>
        <a:ext cx="1222875" cy="829054"/>
      </dsp:txXfrm>
    </dsp:sp>
    <dsp:sp modelId="{F7FDFB96-0304-4B7F-BB71-18D55F1E40F5}">
      <dsp:nvSpPr>
        <dsp:cNvPr id="0" name=""/>
        <dsp:cNvSpPr/>
      </dsp:nvSpPr>
      <dsp:spPr>
        <a:xfrm>
          <a:off x="5628826" y="2260939"/>
          <a:ext cx="954655" cy="5588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300" kern="1200" dirty="0">
              <a:solidFill>
                <a:schemeClr val="bg1"/>
              </a:solidFill>
            </a:rPr>
            <a:t>???</a:t>
          </a:r>
        </a:p>
      </dsp:txBody>
      <dsp:txXfrm>
        <a:off x="5628826" y="2260939"/>
        <a:ext cx="954655" cy="55888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E9DFA4-14AA-4691-91B0-5502DB013CD1}">
      <dsp:nvSpPr>
        <dsp:cNvPr id="0" name=""/>
        <dsp:cNvSpPr/>
      </dsp:nvSpPr>
      <dsp:spPr>
        <a:xfrm>
          <a:off x="5536" y="2895104"/>
          <a:ext cx="1716285" cy="102977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COP</a:t>
          </a:r>
        </a:p>
      </dsp:txBody>
      <dsp:txXfrm>
        <a:off x="35697" y="2925265"/>
        <a:ext cx="1655963" cy="969449"/>
      </dsp:txXfrm>
    </dsp:sp>
    <dsp:sp modelId="{E72D149B-36FF-4EB1-BEC2-E12638D10EE3}">
      <dsp:nvSpPr>
        <dsp:cNvPr id="0" name=""/>
        <dsp:cNvSpPr/>
      </dsp:nvSpPr>
      <dsp:spPr>
        <a:xfrm>
          <a:off x="1893450" y="3197171"/>
          <a:ext cx="363852" cy="42563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 dirty="0"/>
        </a:p>
      </dsp:txBody>
      <dsp:txXfrm>
        <a:off x="1893450" y="3282299"/>
        <a:ext cx="254696" cy="255382"/>
      </dsp:txXfrm>
    </dsp:sp>
    <dsp:sp modelId="{6A417C30-A357-43B3-85C0-40E48C66DC7D}">
      <dsp:nvSpPr>
        <dsp:cNvPr id="0" name=""/>
        <dsp:cNvSpPr/>
      </dsp:nvSpPr>
      <dsp:spPr>
        <a:xfrm>
          <a:off x="2408336" y="2895104"/>
          <a:ext cx="1716285" cy="102977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Foam Levels</a:t>
          </a:r>
        </a:p>
      </dsp:txBody>
      <dsp:txXfrm>
        <a:off x="2438497" y="2925265"/>
        <a:ext cx="1655963" cy="969449"/>
      </dsp:txXfrm>
    </dsp:sp>
    <dsp:sp modelId="{01408644-46B1-45C5-B4BC-0B50D27F7723}">
      <dsp:nvSpPr>
        <dsp:cNvPr id="0" name=""/>
        <dsp:cNvSpPr/>
      </dsp:nvSpPr>
      <dsp:spPr>
        <a:xfrm>
          <a:off x="4296251" y="3197171"/>
          <a:ext cx="363852" cy="42563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 dirty="0"/>
        </a:p>
      </dsp:txBody>
      <dsp:txXfrm>
        <a:off x="4296251" y="3282299"/>
        <a:ext cx="254696" cy="255382"/>
      </dsp:txXfrm>
    </dsp:sp>
    <dsp:sp modelId="{ABAD8056-919E-4959-B83E-219DC06E5C65}">
      <dsp:nvSpPr>
        <dsp:cNvPr id="0" name=""/>
        <dsp:cNvSpPr/>
      </dsp:nvSpPr>
      <dsp:spPr>
        <a:xfrm>
          <a:off x="4811137" y="2895104"/>
          <a:ext cx="1716285" cy="102977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Eyes Open/ Closed</a:t>
          </a:r>
        </a:p>
      </dsp:txBody>
      <dsp:txXfrm>
        <a:off x="4841298" y="2925265"/>
        <a:ext cx="1655963" cy="969449"/>
      </dsp:txXfrm>
    </dsp:sp>
    <dsp:sp modelId="{39C31323-672D-4ED7-BECC-D12ADEDA417A}">
      <dsp:nvSpPr>
        <dsp:cNvPr id="0" name=""/>
        <dsp:cNvSpPr/>
      </dsp:nvSpPr>
      <dsp:spPr>
        <a:xfrm>
          <a:off x="6699051" y="3197171"/>
          <a:ext cx="363852" cy="42563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 dirty="0"/>
        </a:p>
      </dsp:txBody>
      <dsp:txXfrm>
        <a:off x="6699051" y="3282299"/>
        <a:ext cx="254696" cy="255382"/>
      </dsp:txXfrm>
    </dsp:sp>
    <dsp:sp modelId="{6128D7FA-7D5F-4FAB-8622-BBDB7CAF5411}">
      <dsp:nvSpPr>
        <dsp:cNvPr id="0" name=""/>
        <dsp:cNvSpPr/>
      </dsp:nvSpPr>
      <dsp:spPr>
        <a:xfrm>
          <a:off x="7213937" y="2895104"/>
          <a:ext cx="1716285" cy="102977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DFA</a:t>
          </a:r>
        </a:p>
      </dsp:txBody>
      <dsp:txXfrm>
        <a:off x="7244098" y="2925265"/>
        <a:ext cx="1655963" cy="969449"/>
      </dsp:txXfrm>
    </dsp:sp>
    <dsp:sp modelId="{7A2FF696-BBE2-4D07-A361-4E9C86440353}">
      <dsp:nvSpPr>
        <dsp:cNvPr id="0" name=""/>
        <dsp:cNvSpPr/>
      </dsp:nvSpPr>
      <dsp:spPr>
        <a:xfrm>
          <a:off x="9101851" y="3197171"/>
          <a:ext cx="363852" cy="42563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 dirty="0"/>
        </a:p>
      </dsp:txBody>
      <dsp:txXfrm>
        <a:off x="9101851" y="3282299"/>
        <a:ext cx="254696" cy="255382"/>
      </dsp:txXfrm>
    </dsp:sp>
    <dsp:sp modelId="{1C3C77B3-34CF-41F5-B0F3-EFED95B6E780}">
      <dsp:nvSpPr>
        <dsp:cNvPr id="0" name=""/>
        <dsp:cNvSpPr/>
      </dsp:nvSpPr>
      <dsp:spPr>
        <a:xfrm>
          <a:off x="9616737" y="2895104"/>
          <a:ext cx="1716285" cy="102977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Trends</a:t>
          </a:r>
        </a:p>
      </dsp:txBody>
      <dsp:txXfrm>
        <a:off x="9646898" y="2925265"/>
        <a:ext cx="1655963" cy="96944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81DEAC-98F7-4EE9-A3D9-31948794F7E2}">
      <dsp:nvSpPr>
        <dsp:cNvPr id="0" name=""/>
        <dsp:cNvSpPr/>
      </dsp:nvSpPr>
      <dsp:spPr>
        <a:xfrm rot="5400000">
          <a:off x="3019227" y="894305"/>
          <a:ext cx="785395" cy="894144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A28D2F5-10F5-4ABA-AB3E-5358F0BAC3FF}">
      <dsp:nvSpPr>
        <dsp:cNvPr id="0" name=""/>
        <dsp:cNvSpPr/>
      </dsp:nvSpPr>
      <dsp:spPr>
        <a:xfrm>
          <a:off x="2811145" y="23679"/>
          <a:ext cx="1322142" cy="925457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1. Data check</a:t>
          </a:r>
        </a:p>
      </dsp:txBody>
      <dsp:txXfrm>
        <a:off x="2856330" y="68864"/>
        <a:ext cx="1231772" cy="835087"/>
      </dsp:txXfrm>
    </dsp:sp>
    <dsp:sp modelId="{CE717484-2558-4E0B-9B89-EEF4BAF22253}">
      <dsp:nvSpPr>
        <dsp:cNvPr id="0" name=""/>
        <dsp:cNvSpPr/>
      </dsp:nvSpPr>
      <dsp:spPr>
        <a:xfrm>
          <a:off x="4133288" y="111943"/>
          <a:ext cx="961600" cy="7479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ABD6F08-762D-4D79-B6EB-056A24E97F04}">
      <dsp:nvSpPr>
        <dsp:cNvPr id="0" name=""/>
        <dsp:cNvSpPr/>
      </dsp:nvSpPr>
      <dsp:spPr>
        <a:xfrm rot="5400000">
          <a:off x="4115424" y="1933899"/>
          <a:ext cx="785395" cy="894144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932EDF5-8E96-4784-98C8-7845D2E54F8D}">
      <dsp:nvSpPr>
        <dsp:cNvPr id="0" name=""/>
        <dsp:cNvSpPr/>
      </dsp:nvSpPr>
      <dsp:spPr>
        <a:xfrm>
          <a:off x="3907342" y="1063273"/>
          <a:ext cx="1322142" cy="925457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2. Down sample and filter</a:t>
          </a:r>
        </a:p>
      </dsp:txBody>
      <dsp:txXfrm>
        <a:off x="3952527" y="1108458"/>
        <a:ext cx="1231772" cy="835087"/>
      </dsp:txXfrm>
    </dsp:sp>
    <dsp:sp modelId="{129F8293-B40A-43B4-B023-812BC4E732BB}">
      <dsp:nvSpPr>
        <dsp:cNvPr id="0" name=""/>
        <dsp:cNvSpPr/>
      </dsp:nvSpPr>
      <dsp:spPr>
        <a:xfrm>
          <a:off x="5229485" y="1151537"/>
          <a:ext cx="961600" cy="7479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713EAD5-5705-4EB3-9359-82A21F371C18}">
      <dsp:nvSpPr>
        <dsp:cNvPr id="0" name=""/>
        <dsp:cNvSpPr/>
      </dsp:nvSpPr>
      <dsp:spPr>
        <a:xfrm rot="5400000">
          <a:off x="5211621" y="2973493"/>
          <a:ext cx="785395" cy="894144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BF3787E-16EC-49C4-94C5-14E9D3E204ED}">
      <dsp:nvSpPr>
        <dsp:cNvPr id="0" name=""/>
        <dsp:cNvSpPr/>
      </dsp:nvSpPr>
      <dsp:spPr>
        <a:xfrm>
          <a:off x="5003539" y="2102867"/>
          <a:ext cx="1322142" cy="925457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3. DFA</a:t>
          </a:r>
        </a:p>
      </dsp:txBody>
      <dsp:txXfrm>
        <a:off x="5048724" y="2148052"/>
        <a:ext cx="1231772" cy="835087"/>
      </dsp:txXfrm>
    </dsp:sp>
    <dsp:sp modelId="{3FB07D97-F1D3-4C63-BF4F-0824825F5794}">
      <dsp:nvSpPr>
        <dsp:cNvPr id="0" name=""/>
        <dsp:cNvSpPr/>
      </dsp:nvSpPr>
      <dsp:spPr>
        <a:xfrm>
          <a:off x="6325682" y="2191130"/>
          <a:ext cx="961600" cy="7479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C2BF53-BEA4-428E-BDD6-2C38DEDFC13A}">
      <dsp:nvSpPr>
        <dsp:cNvPr id="0" name=""/>
        <dsp:cNvSpPr/>
      </dsp:nvSpPr>
      <dsp:spPr>
        <a:xfrm>
          <a:off x="6099736" y="3142461"/>
          <a:ext cx="1322142" cy="925457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4. DFA stats</a:t>
          </a:r>
        </a:p>
      </dsp:txBody>
      <dsp:txXfrm>
        <a:off x="6144921" y="3187646"/>
        <a:ext cx="1231772" cy="8350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E3FD1E-FCA5-4C35-BFD1-B523E25832C2}" type="datetimeFigureOut">
              <a:rPr lang="en-US" smtClean="0"/>
              <a:t>4/7/2022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578884-733E-4639-9179-9CBAEEBCB3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53280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57DB12-3080-844D-813A-1070FD8424F1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07825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0">
                      <a:schemeClr val="tx1"/>
                    </a:gs>
                    <a:gs pos="68000">
                      <a:srgbClr val="F1F1F1"/>
                    </a:gs>
                    <a:gs pos="100000">
                      <a:schemeClr val="bg1">
                        <a:lumMod val="11000"/>
                        <a:lumOff val="89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</a:defRPr>
            </a:lvl1pPr>
          </a:lstStyle>
          <a:p>
            <a:pPr lvl="0" algn="r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</a:lstStyle>
          <a:p>
            <a:pPr marL="0" lvl="0" indent="0" algn="r">
              <a:buNone/>
            </a:pPr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5A1E2-0352-4B5E-B0AA-1FCAAFB32CB9}" type="datetimeFigureOut">
              <a:rPr lang="en-US" smtClean="0"/>
              <a:t>4/7/2022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6086-0F94-415F-9F68-68598A4A8C0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3794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0146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28646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87565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77003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4/7/2022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8433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4/7/2022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06798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5A1E2-0352-4B5E-B0AA-1FCAAFB32CB9}" type="datetimeFigureOut">
              <a:rPr lang="en-US" smtClean="0"/>
              <a:t>4/7/2022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6086-0F94-415F-9F68-68598A4A8C0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03032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5A1E2-0352-4B5E-B0AA-1FCAAFB32CB9}" type="datetimeFigureOut">
              <a:rPr lang="en-US" smtClean="0"/>
              <a:t>4/7/2022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6086-0F94-415F-9F68-68598A4A8C0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84052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solidFill>
          <a:srgbClr val="DDE5ED">
            <a:alpha val="4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9034885" cy="44673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1B304764-A6E3-F44A-9B34-CAF3E67722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0F8A9C23-D111-364B-B2F1-E065431733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36175" y="6307672"/>
            <a:ext cx="7124445" cy="27432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Camilo Giraldo (c318g339@ku.edu)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E45059F5-336C-CA4C-9356-F25990B643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861FF-540E-3548-A2AC-BB567E5765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B405C21-E491-BC4E-BEEA-DC2984EA700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66800" y="1511300"/>
            <a:ext cx="10058400" cy="4572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32129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5A1E2-0352-4B5E-B0AA-1FCAAFB32CB9}" type="datetimeFigureOut">
              <a:rPr lang="en-US" smtClean="0"/>
              <a:t>4/7/2022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6086-0F94-415F-9F68-68598A4A8C0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05797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32000"/>
                        <a:lumOff val="68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5A1E2-0352-4B5E-B0AA-1FCAAFB32CB9}" type="datetimeFigureOut">
              <a:rPr lang="en-US" smtClean="0"/>
              <a:t>4/7/2022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6086-0F94-415F-9F68-68598A4A8C0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88027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5A1E2-0352-4B5E-B0AA-1FCAAFB32CB9}" type="datetimeFigureOut">
              <a:rPr lang="en-US" smtClean="0"/>
              <a:t>4/7/2022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6086-0F94-415F-9F68-68598A4A8C0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76493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5A1E2-0352-4B5E-B0AA-1FCAAFB32CB9}" type="datetimeFigureOut">
              <a:rPr lang="en-US" smtClean="0"/>
              <a:t>4/7/2022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6086-0F94-415F-9F68-68598A4A8C0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4740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5A1E2-0352-4B5E-B0AA-1FCAAFB32CB9}" type="datetimeFigureOut">
              <a:rPr lang="en-US" smtClean="0"/>
              <a:t>4/7/2022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6086-0F94-415F-9F68-68598A4A8C0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21827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5A1E2-0352-4B5E-B0AA-1FCAAFB32CB9}" type="datetimeFigureOut">
              <a:rPr lang="en-US" smtClean="0"/>
              <a:t>4/7/2022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6086-0F94-415F-9F68-68598A4A8C0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3415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5A1E2-0352-4B5E-B0AA-1FCAAFB32CB9}" type="datetimeFigureOut">
              <a:rPr lang="en-US" smtClean="0"/>
              <a:t>4/7/2022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6086-0F94-415F-9F68-68598A4A8C0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2103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5A1E2-0352-4B5E-B0AA-1FCAAFB32CB9}" type="datetimeFigureOut">
              <a:rPr lang="en-US" smtClean="0"/>
              <a:t>4/7/2022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6086-0F94-415F-9F68-68598A4A8C0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09961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B61BEF0D-F0BB-DE4B-95CE-6DB70DBA9567}" type="datetimeFigureOut">
              <a:rPr lang="en-US" smtClean="0"/>
              <a:pPr/>
              <a:t>4/7/2022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368B38B-E05E-461A-AB3D-C4B54E0A5F64}"/>
              </a:ext>
            </a:extLst>
          </p:cNvPr>
          <p:cNvPicPr>
            <a:picLocks noChangeAspect="1"/>
          </p:cNvPicPr>
          <p:nvPr userDrawn="1"/>
        </p:nvPicPr>
        <p:blipFill>
          <a:blip r:embed="rId21"/>
          <a:stretch>
            <a:fillRect/>
          </a:stretch>
        </p:blipFill>
        <p:spPr>
          <a:xfrm>
            <a:off x="6096000" y="5914427"/>
            <a:ext cx="5879707" cy="790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59602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  <p:sldLayoutId id="2147483714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s://doi.org/10.1097/MAO.0000000000000554" TargetMode="External"/><Relationship Id="rId13" Type="http://schemas.openxmlformats.org/officeDocument/2006/relationships/hyperlink" Target="https://doi.org/10.1016/j.gaitpost.2008.08.006" TargetMode="External"/><Relationship Id="rId18" Type="http://schemas.openxmlformats.org/officeDocument/2006/relationships/hyperlink" Target="https://doi.org/10.1111/j.1464-5491.2009.02914.x" TargetMode="External"/><Relationship Id="rId26" Type="http://schemas.openxmlformats.org/officeDocument/2006/relationships/hyperlink" Target="https://reader.elsevier.com/reader/sd/pii/S0304394000009605?token=9F5307C64DD17933520EF36C33686BA4C6EC63AFAAA5C87D1AA340D1D1FE742EB93234ED5747649A8E3E48B51B05C527&amp;originRegion=us-east-1&amp;originCreation=20211129161941" TargetMode="External"/><Relationship Id="rId3" Type="http://schemas.openxmlformats.org/officeDocument/2006/relationships/hyperlink" Target="https://doi.org/10.1136/ip.2005.011015" TargetMode="External"/><Relationship Id="rId21" Type="http://schemas.openxmlformats.org/officeDocument/2006/relationships/hyperlink" Target="https://doi.org/10.2337/dc08-0433" TargetMode="External"/><Relationship Id="rId7" Type="http://schemas.openxmlformats.org/officeDocument/2006/relationships/hyperlink" Target="https://doi.org/10.1007/s00221-010-2498-6" TargetMode="External"/><Relationship Id="rId12" Type="http://schemas.openxmlformats.org/officeDocument/2006/relationships/hyperlink" Target="https://doi.org/10.1007/pl00005616" TargetMode="External"/><Relationship Id="rId17" Type="http://schemas.openxmlformats.org/officeDocument/2006/relationships/hyperlink" Target="https://doi.org/10.7547/1030480" TargetMode="External"/><Relationship Id="rId25" Type="http://schemas.openxmlformats.org/officeDocument/2006/relationships/hyperlink" Target="https://doi.org/10.1016/S0304-3940(00)00960-5" TargetMode="External"/><Relationship Id="rId2" Type="http://schemas.openxmlformats.org/officeDocument/2006/relationships/hyperlink" Target="https://doi.org/10.1001/jama.2019.2633" TargetMode="External"/><Relationship Id="rId16" Type="http://schemas.openxmlformats.org/officeDocument/2006/relationships/hyperlink" Target="https://doi.org/10.1016/j.jcjd.2015.08.005" TargetMode="External"/><Relationship Id="rId20" Type="http://schemas.openxmlformats.org/officeDocument/2006/relationships/hyperlink" Target="https://doi.org/10.2337/diacare.27.1.173" TargetMode="External"/><Relationship Id="rId29" Type="http://schemas.openxmlformats.org/officeDocument/2006/relationships/hyperlink" Target="https://www.ncbi.nlm.nih.gov/pmc/articles/PMC7004992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1007/s00421-007-0476-x" TargetMode="External"/><Relationship Id="rId11" Type="http://schemas.openxmlformats.org/officeDocument/2006/relationships/hyperlink" Target="https://doi.org/10.1016/S0966-6362(96)01091-0" TargetMode="External"/><Relationship Id="rId24" Type="http://schemas.openxmlformats.org/officeDocument/2006/relationships/hyperlink" Target="https://doi.org/10.1186/1743-0003-8-45" TargetMode="External"/><Relationship Id="rId5" Type="http://schemas.openxmlformats.org/officeDocument/2006/relationships/hyperlink" Target="https://doi.org/10.1152/jn.2002.88.3.1097" TargetMode="External"/><Relationship Id="rId15" Type="http://schemas.openxmlformats.org/officeDocument/2006/relationships/hyperlink" Target="https://doi.org/10.1016/j.phrs.2013.12.005" TargetMode="External"/><Relationship Id="rId23" Type="http://schemas.openxmlformats.org/officeDocument/2006/relationships/hyperlink" Target="https://doi.org/10.1016/j.gaitpost.2014.03.180" TargetMode="External"/><Relationship Id="rId28" Type="http://schemas.openxmlformats.org/officeDocument/2006/relationships/hyperlink" Target="https://doi.org/10.1016/j.gaitpost.2021.10.017" TargetMode="External"/><Relationship Id="rId10" Type="http://schemas.openxmlformats.org/officeDocument/2006/relationships/hyperlink" Target="https://doi.org/10.1016/j.gaitpost.2008.04.018" TargetMode="External"/><Relationship Id="rId19" Type="http://schemas.openxmlformats.org/officeDocument/2006/relationships/hyperlink" Target="https://www.cdc.gov/diabetes/data/statistics-report/index.html" TargetMode="External"/><Relationship Id="rId31" Type="http://schemas.openxmlformats.org/officeDocument/2006/relationships/hyperlink" Target="https://doi.org/10.1016/j.archger.2011.11.008" TargetMode="External"/><Relationship Id="rId4" Type="http://schemas.openxmlformats.org/officeDocument/2006/relationships/hyperlink" Target="https://doi.org/10.1016/j.gaitpost.2006.03.009" TargetMode="External"/><Relationship Id="rId9" Type="http://schemas.openxmlformats.org/officeDocument/2006/relationships/hyperlink" Target="https://doi.org/10.1038/s41598-021-84899-y" TargetMode="External"/><Relationship Id="rId14" Type="http://schemas.openxmlformats.org/officeDocument/2006/relationships/hyperlink" Target="https://doi.org/10.1080/0899022021000037782" TargetMode="External"/><Relationship Id="rId22" Type="http://schemas.openxmlformats.org/officeDocument/2006/relationships/hyperlink" Target="https://doi.org/10.1016/j.jelekin.2011.10.007" TargetMode="External"/><Relationship Id="rId27" Type="http://schemas.openxmlformats.org/officeDocument/2006/relationships/hyperlink" Target="https://doi.org/10.3109/00207454.2011.602807" TargetMode="External"/><Relationship Id="rId30" Type="http://schemas.openxmlformats.org/officeDocument/2006/relationships/hyperlink" Target="https://kuscholarworks.ku.edu/handle/1808/25868" TargetMode="Externa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E8E220-0B69-4785-9A42-A7EA4FB20F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999" y="1507183"/>
            <a:ext cx="9144000" cy="2321333"/>
          </a:xfrm>
        </p:spPr>
        <p:txBody>
          <a:bodyPr>
            <a:normAutofit fontScale="90000"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4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Tracking Simulated Somatosensory Deficiencies</a:t>
            </a:r>
            <a:br>
              <a:rPr lang="en-US" sz="4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that Affect Postural Stability through </a:t>
            </a:r>
            <a:br>
              <a:rPr lang="en-US" sz="4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Detrended Fluctuation Analysis</a:t>
            </a:r>
            <a:br>
              <a:rPr lang="en-US" sz="4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48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C66D6E8-8A2C-40A9-890D-6EBB2BED46FD}"/>
              </a:ext>
            </a:extLst>
          </p:cNvPr>
          <p:cNvSpPr txBox="1"/>
          <p:nvPr/>
        </p:nvSpPr>
        <p:spPr>
          <a:xfrm>
            <a:off x="4001568" y="3828516"/>
            <a:ext cx="418886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/>
                </a:solidFill>
              </a:rPr>
              <a:t>Cameron Steele</a:t>
            </a:r>
          </a:p>
          <a:p>
            <a:pPr algn="ctr"/>
            <a:r>
              <a:rPr lang="en-US" sz="2800" dirty="0">
                <a:solidFill>
                  <a:schemeClr val="tx2"/>
                </a:solidFill>
              </a:rPr>
              <a:t>Honors Presentation</a:t>
            </a:r>
          </a:p>
          <a:p>
            <a:pPr algn="ctr"/>
            <a:r>
              <a:rPr lang="en-US" sz="2800" dirty="0">
                <a:solidFill>
                  <a:schemeClr val="tx2"/>
                </a:solidFill>
              </a:rPr>
              <a:t>April 7, 2022</a:t>
            </a:r>
          </a:p>
        </p:txBody>
      </p:sp>
      <p:pic>
        <p:nvPicPr>
          <p:cNvPr id="7" name="Picture 6" descr="Logo, company name&#10;&#10;Description automatically generated">
            <a:extLst>
              <a:ext uri="{FF2B5EF4-FFF2-40B4-BE49-F238E27FC236}">
                <a16:creationId xmlns:a16="http://schemas.microsoft.com/office/drawing/2014/main" id="{D5F821E8-D22F-4A99-9C24-A9F2DE5BFC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80" y="5074877"/>
            <a:ext cx="3168074" cy="16997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930270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AF9005-0219-4A6A-A205-EAFB038490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Significance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7FB26D-0EB7-4C4C-8DAB-03533D3B13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Why study healthy subjects?</a:t>
            </a:r>
          </a:p>
          <a:p>
            <a:pPr lvl="1"/>
            <a:r>
              <a:rPr lang="en-US" dirty="0"/>
              <a:t>Difficult to find diseased subjects</a:t>
            </a:r>
          </a:p>
          <a:p>
            <a:pPr lvl="1"/>
            <a:r>
              <a:rPr lang="en-US" dirty="0"/>
              <a:t>Harder to draw conclusions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Compare to healthy subjects</a:t>
            </a:r>
          </a:p>
          <a:p>
            <a:pPr lvl="1"/>
            <a:r>
              <a:rPr lang="en-US" dirty="0"/>
              <a:t>“Your balance is similar to a healthy person on a ½” piece of foam” 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85804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DE91A0-18E5-42D3-9620-D660029D0F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52042A-01D9-4C46-917B-29D10FD567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r>
              <a:rPr lang="en-US" sz="3200" dirty="0"/>
              <a:t>52 subjects</a:t>
            </a:r>
          </a:p>
          <a:p>
            <a:r>
              <a:rPr lang="en-US" sz="3200" dirty="0"/>
              <a:t>COP data</a:t>
            </a:r>
          </a:p>
          <a:p>
            <a:r>
              <a:rPr lang="en-US" sz="3200" dirty="0"/>
              <a:t>Eyes closed and eyes open</a:t>
            </a:r>
          </a:p>
          <a:p>
            <a:r>
              <a:rPr lang="en-US" sz="3200" dirty="0"/>
              <a:t>Foam</a:t>
            </a:r>
          </a:p>
          <a:p>
            <a:pPr lvl="1"/>
            <a:r>
              <a:rPr lang="en-US" sz="2800" dirty="0"/>
              <a:t>No foam control</a:t>
            </a:r>
          </a:p>
          <a:p>
            <a:pPr lvl="1"/>
            <a:r>
              <a:rPr lang="en-US" sz="2800" dirty="0"/>
              <a:t>1/8”, ¼”, ½” and 1”</a:t>
            </a:r>
          </a:p>
          <a:p>
            <a:r>
              <a:rPr lang="en-US" sz="3200" dirty="0"/>
              <a:t>3 trials of each</a:t>
            </a:r>
          </a:p>
          <a:p>
            <a:r>
              <a:rPr lang="en-US" sz="3200" dirty="0"/>
              <a:t>Use DFA on the data</a:t>
            </a:r>
          </a:p>
        </p:txBody>
      </p:sp>
    </p:spTree>
    <p:extLst>
      <p:ext uri="{BB962C8B-B14F-4D97-AF65-F5344CB8AC3E}">
        <p14:creationId xmlns:p14="http://schemas.microsoft.com/office/powerpoint/2010/main" val="36609848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8FB6B9-E671-4453-8169-6F2EC8D9A4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0936" y="129396"/>
            <a:ext cx="10982864" cy="802258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What is DFA?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DD1131-A258-4F05-8184-7C5ED19784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0936" y="931650"/>
            <a:ext cx="10982864" cy="533157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It tells the complexity of a time series (i.e., white, pink, or brown noise)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A25E92B-0818-429C-B783-0D50FC37D6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67153"/>
            <a:ext cx="12192000" cy="5161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5077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11DB76-804A-409C-89B2-CF502DAA35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Analysis Process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92336473-79BA-4693-9BF9-57248F0CC58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32201419"/>
              </p:ext>
            </p:extLst>
          </p:nvPr>
        </p:nvGraphicFramePr>
        <p:xfrm>
          <a:off x="1120775" y="1825625"/>
          <a:ext cx="10233025" cy="40915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166401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92C276F4-8B55-4CD3-8905-32FE69D4F5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96000" cy="6858000"/>
          </a:xfrm>
          <a:prstGeom prst="rect">
            <a:avLst/>
          </a:prstGeom>
          <a:ln>
            <a:noFill/>
          </a:ln>
          <a:effectLst>
            <a:outerShdw blurRad="139700" dist="508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72A019C-EF72-4418-9A68-91208F8E1C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5"/>
            <a:ext cx="4854676" cy="1325563"/>
          </a:xfrm>
        </p:spPr>
        <p:txBody>
          <a:bodyPr>
            <a:normAutofit/>
          </a:bodyPr>
          <a:lstStyle/>
          <a:p>
            <a:r>
              <a:rPr lang="en-US" dirty="0"/>
              <a:t>1. Data Check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EE2CFA96-B66B-6CA5-E579-37DAE01F52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0000" y="2787159"/>
            <a:ext cx="4572877" cy="4351338"/>
          </a:xfrm>
        </p:spPr>
        <p:txBody>
          <a:bodyPr>
            <a:normAutofit/>
          </a:bodyPr>
          <a:lstStyle/>
          <a:p>
            <a:r>
              <a:rPr lang="en-US" dirty="0"/>
              <a:t>COP data</a:t>
            </a:r>
          </a:p>
          <a:p>
            <a:pPr lvl="1"/>
            <a:r>
              <a:rPr lang="en-US" dirty="0"/>
              <a:t>Anteroposterior (AP) direction</a:t>
            </a:r>
          </a:p>
          <a:p>
            <a:pPr lvl="1"/>
            <a:r>
              <a:rPr lang="en-US" dirty="0"/>
              <a:t>Mediolateral (ML) </a:t>
            </a:r>
          </a:p>
          <a:p>
            <a:pPr marL="457200" lvl="1" indent="0">
              <a:buNone/>
            </a:pPr>
            <a:r>
              <a:rPr lang="en-US" dirty="0"/>
              <a:t>    direction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9937F74-B91C-4B00-8468-FFA24D7C75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2167" y="598391"/>
            <a:ext cx="5452942" cy="218876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EC41125-B225-41EF-8468-62A4092946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55285" y="3429000"/>
            <a:ext cx="5449824" cy="1989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995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9">
            <a:extLst>
              <a:ext uri="{FF2B5EF4-FFF2-40B4-BE49-F238E27FC236}">
                <a16:creationId xmlns:a16="http://schemas.microsoft.com/office/drawing/2014/main" id="{55785577-53D2-4F0B-BCCD-B597B9BADB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222625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15" name="Rectangle 11">
            <a:extLst>
              <a:ext uri="{FF2B5EF4-FFF2-40B4-BE49-F238E27FC236}">
                <a16:creationId xmlns:a16="http://schemas.microsoft.com/office/drawing/2014/main" id="{16A614AC-4F9A-44E0-A6E9-CFDAA11B1C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96000" cy="6858000"/>
          </a:xfrm>
          <a:prstGeom prst="rect">
            <a:avLst/>
          </a:prstGeom>
          <a:ln>
            <a:noFill/>
          </a:ln>
          <a:effectLst>
            <a:outerShdw blurRad="139700" dist="508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18884F-23A2-435F-8BA9-B9860145A6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5"/>
            <a:ext cx="4827104" cy="1325563"/>
          </a:xfrm>
        </p:spPr>
        <p:txBody>
          <a:bodyPr>
            <a:normAutofit/>
          </a:bodyPr>
          <a:lstStyle/>
          <a:p>
            <a:r>
              <a:rPr lang="en-US" sz="4200" dirty="0"/>
              <a:t>2. Down Sample and Filter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736B90-9A15-42A4-BDB2-D84FC10507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0000" y="1825625"/>
            <a:ext cx="4545305" cy="4351338"/>
          </a:xfrm>
        </p:spPr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  <a:p>
            <a:r>
              <a:rPr lang="en-US" dirty="0"/>
              <a:t>Down sampling frequency</a:t>
            </a:r>
          </a:p>
          <a:p>
            <a:pPr lvl="1"/>
            <a:r>
              <a:rPr lang="en-US" dirty="0"/>
              <a:t>100 Hz to 50 Hz</a:t>
            </a:r>
          </a:p>
          <a:p>
            <a:r>
              <a:rPr lang="en-US" dirty="0"/>
              <a:t>Low pass filter frequency</a:t>
            </a:r>
          </a:p>
          <a:p>
            <a:pPr lvl="1"/>
            <a:r>
              <a:rPr lang="en-US"/>
              <a:t>10 Hz</a:t>
            </a:r>
            <a:endParaRPr lang="en-US" dirty="0"/>
          </a:p>
        </p:txBody>
      </p:sp>
      <p:pic>
        <p:nvPicPr>
          <p:cNvPr id="7" name="Picture 6" descr="Chart, histogram&#10;&#10;Description automatically generated">
            <a:extLst>
              <a:ext uri="{FF2B5EF4-FFF2-40B4-BE49-F238E27FC236}">
                <a16:creationId xmlns:a16="http://schemas.microsoft.com/office/drawing/2014/main" id="{D086E7B8-5718-48CA-B701-28AE13F25F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4509" y="2593031"/>
            <a:ext cx="5969606" cy="22256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571E075-DA4E-4B82-A3AE-6292D5703712}"/>
              </a:ext>
            </a:extLst>
          </p:cNvPr>
          <p:cNvSpPr/>
          <p:nvPr/>
        </p:nvSpPr>
        <p:spPr>
          <a:xfrm>
            <a:off x="9125146" y="3063711"/>
            <a:ext cx="1300899" cy="1338607"/>
          </a:xfrm>
          <a:prstGeom prst="rect">
            <a:avLst/>
          </a:prstGeom>
          <a:noFill/>
          <a:ln w="539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79190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55785577-53D2-4F0B-BCCD-B597B9BADB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222625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16A614AC-4F9A-44E0-A6E9-CFDAA11B1C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96000" cy="6858000"/>
          </a:xfrm>
          <a:prstGeom prst="rect">
            <a:avLst/>
          </a:prstGeom>
          <a:ln>
            <a:noFill/>
          </a:ln>
          <a:effectLst>
            <a:outerShdw blurRad="139700" dist="508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A8A46DE-9A4F-419C-A87F-685F900B05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5"/>
            <a:ext cx="4827104" cy="1325563"/>
          </a:xfrm>
        </p:spPr>
        <p:txBody>
          <a:bodyPr>
            <a:normAutofit/>
          </a:bodyPr>
          <a:lstStyle/>
          <a:p>
            <a:r>
              <a:rPr lang="en-US" dirty="0"/>
              <a:t>3. DFA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820EB274-9DDC-52E6-B0FD-03942C44D3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5347" y="2682875"/>
            <a:ext cx="4545305" cy="4351338"/>
          </a:xfrm>
        </p:spPr>
        <p:txBody>
          <a:bodyPr>
            <a:normAutofit/>
          </a:bodyPr>
          <a:lstStyle/>
          <a:p>
            <a:r>
              <a:rPr lang="en-US" sz="3600" dirty="0"/>
              <a:t>Minimum time</a:t>
            </a:r>
          </a:p>
          <a:p>
            <a:pPr lvl="1"/>
            <a:r>
              <a:rPr lang="en-US" sz="3200" dirty="0"/>
              <a:t>0.1 s</a:t>
            </a:r>
          </a:p>
          <a:p>
            <a:r>
              <a:rPr lang="en-US" sz="3600" dirty="0"/>
              <a:t>Maximum time</a:t>
            </a:r>
          </a:p>
          <a:p>
            <a:pPr lvl="1"/>
            <a:r>
              <a:rPr lang="en-US" sz="3200" dirty="0"/>
              <a:t>15 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F724C01-9B1B-4165-963C-321AF106AF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3133" y="743951"/>
            <a:ext cx="5612358" cy="5370098"/>
          </a:xfrm>
          <a:prstGeom prst="rect">
            <a:avLst/>
          </a:prstGeom>
        </p:spPr>
      </p:pic>
      <p:sp>
        <p:nvSpPr>
          <p:cNvPr id="7" name="Arrow: Right 6">
            <a:extLst>
              <a:ext uri="{FF2B5EF4-FFF2-40B4-BE49-F238E27FC236}">
                <a16:creationId xmlns:a16="http://schemas.microsoft.com/office/drawing/2014/main" id="{8137B661-AC03-4A83-9A3F-2BB333B9DF30}"/>
              </a:ext>
            </a:extLst>
          </p:cNvPr>
          <p:cNvSpPr/>
          <p:nvPr/>
        </p:nvSpPr>
        <p:spPr>
          <a:xfrm rot="14471525">
            <a:off x="7882468" y="3918635"/>
            <a:ext cx="905164" cy="3140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BCBF9EBB-8C9A-4553-8604-59DAE4478293}"/>
              </a:ext>
            </a:extLst>
          </p:cNvPr>
          <p:cNvSpPr/>
          <p:nvPr/>
        </p:nvSpPr>
        <p:spPr>
          <a:xfrm rot="14471525">
            <a:off x="9419286" y="1965134"/>
            <a:ext cx="905164" cy="3140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311347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1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0A5537-BF47-48EE-B949-9E759780F2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19425" y="2052885"/>
            <a:ext cx="6153150" cy="1641490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Final Results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E734F08B-3A6D-472A-BEFB-8EFBA2C93E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38625" y="3317362"/>
            <a:ext cx="4105274" cy="754025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DFA vs Foam thickness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3B86250-DA5C-4536-AC5E-373CEF39E904}"/>
              </a:ext>
            </a:extLst>
          </p:cNvPr>
          <p:cNvSpPr/>
          <p:nvPr/>
        </p:nvSpPr>
        <p:spPr>
          <a:xfrm>
            <a:off x="4924425" y="5248275"/>
            <a:ext cx="7210425" cy="1876425"/>
          </a:xfrm>
          <a:prstGeom prst="rect">
            <a:avLst/>
          </a:prstGeom>
          <a:solidFill>
            <a:srgbClr val="F0F0F0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176125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6E9FBA8-CBFC-454C-A6F1-801192FE5A6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76400" y="109244"/>
            <a:ext cx="8972550" cy="6639511"/>
          </a:xfr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9F41C43E-2B38-4583-8331-72712C181E44}"/>
              </a:ext>
            </a:extLst>
          </p:cNvPr>
          <p:cNvSpPr/>
          <p:nvPr/>
        </p:nvSpPr>
        <p:spPr>
          <a:xfrm>
            <a:off x="10572750" y="5267325"/>
            <a:ext cx="1619250" cy="1876425"/>
          </a:xfrm>
          <a:prstGeom prst="rect">
            <a:avLst/>
          </a:prstGeom>
          <a:solidFill>
            <a:srgbClr val="F0F0F0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61EDB904-E2F2-430A-B10B-6C5D32BB2380}"/>
              </a:ext>
            </a:extLst>
          </p:cNvPr>
          <p:cNvSpPr/>
          <p:nvPr/>
        </p:nvSpPr>
        <p:spPr>
          <a:xfrm>
            <a:off x="2247544" y="957129"/>
            <a:ext cx="786213" cy="1657884"/>
          </a:xfrm>
          <a:prstGeom prst="ellipse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FDB5DDB1-7113-4F2A-8AC3-57D3B8F53E0E}"/>
              </a:ext>
            </a:extLst>
          </p:cNvPr>
          <p:cNvSpPr/>
          <p:nvPr/>
        </p:nvSpPr>
        <p:spPr>
          <a:xfrm>
            <a:off x="2900218" y="957129"/>
            <a:ext cx="2974109" cy="1545926"/>
          </a:xfrm>
          <a:prstGeom prst="roundRect">
            <a:avLst/>
          </a:prstGeom>
          <a:noFill/>
          <a:ln w="444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FA1A72D4-30BB-4E4B-AC04-762998A79B0A}"/>
              </a:ext>
            </a:extLst>
          </p:cNvPr>
          <p:cNvCxnSpPr/>
          <p:nvPr/>
        </p:nvCxnSpPr>
        <p:spPr>
          <a:xfrm flipV="1">
            <a:off x="7315200" y="1302327"/>
            <a:ext cx="2770909" cy="38792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A6B2F8B0-354F-4A33-8841-48E85B6A8909}"/>
              </a:ext>
            </a:extLst>
          </p:cNvPr>
          <p:cNvSpPr/>
          <p:nvPr/>
        </p:nvSpPr>
        <p:spPr>
          <a:xfrm>
            <a:off x="6588635" y="1109529"/>
            <a:ext cx="786213" cy="1657884"/>
          </a:xfrm>
          <a:prstGeom prst="ellipse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96733355-C637-44E9-8970-46C4DB39B3B9}"/>
              </a:ext>
            </a:extLst>
          </p:cNvPr>
          <p:cNvSpPr/>
          <p:nvPr/>
        </p:nvSpPr>
        <p:spPr>
          <a:xfrm>
            <a:off x="2247543" y="4317908"/>
            <a:ext cx="786213" cy="1657884"/>
          </a:xfrm>
          <a:prstGeom prst="ellipse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2477531C-1385-42DC-8359-21110BAC9E29}"/>
              </a:ext>
            </a:extLst>
          </p:cNvPr>
          <p:cNvSpPr/>
          <p:nvPr/>
        </p:nvSpPr>
        <p:spPr>
          <a:xfrm>
            <a:off x="2475345" y="5061599"/>
            <a:ext cx="3232728" cy="411452"/>
          </a:xfrm>
          <a:custGeom>
            <a:avLst/>
            <a:gdLst>
              <a:gd name="connsiteX0" fmla="*/ 0 w 3232728"/>
              <a:gd name="connsiteY0" fmla="*/ 411452 h 411452"/>
              <a:gd name="connsiteX1" fmla="*/ 498764 w 3232728"/>
              <a:gd name="connsiteY1" fmla="*/ 23524 h 411452"/>
              <a:gd name="connsiteX2" fmla="*/ 1644073 w 3232728"/>
              <a:gd name="connsiteY2" fmla="*/ 78943 h 411452"/>
              <a:gd name="connsiteX3" fmla="*/ 3232728 w 3232728"/>
              <a:gd name="connsiteY3" fmla="*/ 374506 h 411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32728" h="411452">
                <a:moveTo>
                  <a:pt x="0" y="411452"/>
                </a:moveTo>
                <a:cubicBezTo>
                  <a:pt x="112376" y="245197"/>
                  <a:pt x="224752" y="78942"/>
                  <a:pt x="498764" y="23524"/>
                </a:cubicBezTo>
                <a:cubicBezTo>
                  <a:pt x="772776" y="-31894"/>
                  <a:pt x="1188412" y="20446"/>
                  <a:pt x="1644073" y="78943"/>
                </a:cubicBezTo>
                <a:cubicBezTo>
                  <a:pt x="2099734" y="137440"/>
                  <a:pt x="2866352" y="266748"/>
                  <a:pt x="3232728" y="374506"/>
                </a:cubicBezTo>
              </a:path>
            </a:pathLst>
          </a:custGeom>
          <a:noFill/>
          <a:ln w="444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0A262CC3-87AB-4330-9FE6-827918979C18}"/>
              </a:ext>
            </a:extLst>
          </p:cNvPr>
          <p:cNvCxnSpPr>
            <a:cxnSpLocks/>
          </p:cNvCxnSpPr>
          <p:nvPr/>
        </p:nvCxnSpPr>
        <p:spPr>
          <a:xfrm rot="300000" flipV="1">
            <a:off x="7315199" y="4474746"/>
            <a:ext cx="2770909" cy="38792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>
            <a:extLst>
              <a:ext uri="{FF2B5EF4-FFF2-40B4-BE49-F238E27FC236}">
                <a16:creationId xmlns:a16="http://schemas.microsoft.com/office/drawing/2014/main" id="{7A101996-C919-4E6E-931B-432CAAF48356}"/>
              </a:ext>
            </a:extLst>
          </p:cNvPr>
          <p:cNvSpPr/>
          <p:nvPr/>
        </p:nvSpPr>
        <p:spPr>
          <a:xfrm>
            <a:off x="6588635" y="4153745"/>
            <a:ext cx="786213" cy="1657884"/>
          </a:xfrm>
          <a:prstGeom prst="ellipse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610AE7C-F557-4600-9F66-21ADD5B2E507}"/>
              </a:ext>
            </a:extLst>
          </p:cNvPr>
          <p:cNvSpPr/>
          <p:nvPr/>
        </p:nvSpPr>
        <p:spPr>
          <a:xfrm>
            <a:off x="1676400" y="109244"/>
            <a:ext cx="4567382" cy="3319756"/>
          </a:xfrm>
          <a:prstGeom prst="rect">
            <a:avLst/>
          </a:prstGeom>
          <a:noFill/>
          <a:ln w="1047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65B7340-723F-4BB2-B6E7-AB18A0B3FEF4}"/>
              </a:ext>
            </a:extLst>
          </p:cNvPr>
          <p:cNvSpPr/>
          <p:nvPr/>
        </p:nvSpPr>
        <p:spPr>
          <a:xfrm>
            <a:off x="6162675" y="140823"/>
            <a:ext cx="4567382" cy="3319756"/>
          </a:xfrm>
          <a:prstGeom prst="rect">
            <a:avLst/>
          </a:prstGeom>
          <a:noFill/>
          <a:ln w="1047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A613E12-E1CF-4152-8AC9-18EFB5C85FAE}"/>
              </a:ext>
            </a:extLst>
          </p:cNvPr>
          <p:cNvSpPr/>
          <p:nvPr/>
        </p:nvSpPr>
        <p:spPr>
          <a:xfrm>
            <a:off x="1676400" y="3397421"/>
            <a:ext cx="4567382" cy="3319756"/>
          </a:xfrm>
          <a:prstGeom prst="rect">
            <a:avLst/>
          </a:prstGeom>
          <a:noFill/>
          <a:ln w="1047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956AD78-D87F-4E5B-AAC7-6158986337A6}"/>
              </a:ext>
            </a:extLst>
          </p:cNvPr>
          <p:cNvSpPr/>
          <p:nvPr/>
        </p:nvSpPr>
        <p:spPr>
          <a:xfrm>
            <a:off x="6243782" y="3413209"/>
            <a:ext cx="4567382" cy="3319756"/>
          </a:xfrm>
          <a:prstGeom prst="rect">
            <a:avLst/>
          </a:prstGeom>
          <a:noFill/>
          <a:ln w="1047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7987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" grpId="0" animBg="1"/>
      <p:bldP spid="3" grpId="1" animBg="1"/>
      <p:bldP spid="11" grpId="0" animBg="1"/>
      <p:bldP spid="11" grpId="1" animBg="1"/>
      <p:bldP spid="12" grpId="0" animBg="1"/>
      <p:bldP spid="12" grpId="1" animBg="1"/>
      <p:bldP spid="18" grpId="0" animBg="1"/>
      <p:bldP spid="18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27242A-EC08-4BFF-87D9-95B1E1896B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Interpretation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974E3A-8A73-43C6-A60B-598681927E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0000" y="1825625"/>
            <a:ext cx="5229525" cy="4351338"/>
          </a:xfrm>
        </p:spPr>
        <p:txBody>
          <a:bodyPr/>
          <a:lstStyle/>
          <a:p>
            <a:r>
              <a:rPr lang="en-US" dirty="0"/>
              <a:t>DFA shows difference early in somatosensory deficiency</a:t>
            </a:r>
          </a:p>
        </p:txBody>
      </p:sp>
    </p:spTree>
    <p:extLst>
      <p:ext uri="{BB962C8B-B14F-4D97-AF65-F5344CB8AC3E}">
        <p14:creationId xmlns:p14="http://schemas.microsoft.com/office/powerpoint/2010/main" val="1388250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BBB0D456-A6D7-4F58-A55F-1725AFD633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222625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8738543A-A5D1-4473-B66C-3A94641EA5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96000" cy="6858000"/>
          </a:xfrm>
          <a:prstGeom prst="rect">
            <a:avLst/>
          </a:prstGeom>
          <a:ln>
            <a:noFill/>
          </a:ln>
          <a:effectLst>
            <a:outerShdw blurRad="139700" dist="508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3BB8B3D-1C33-4882-A4D4-5775134FC3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5"/>
            <a:ext cx="4827104" cy="1325563"/>
          </a:xfrm>
        </p:spPr>
        <p:txBody>
          <a:bodyPr>
            <a:normAutofit/>
          </a:bodyPr>
          <a:lstStyle/>
          <a:p>
            <a:r>
              <a:rPr lang="en-US" sz="4200" dirty="0"/>
              <a:t>Acknowledgements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E4F8B8-5383-4BB7-BCEB-69F27E4B79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0000" y="1825625"/>
            <a:ext cx="4545305" cy="435133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dirty="0"/>
              <a:t>Honors Council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Stephen Case, PhD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Dan Sharda, PhD</a:t>
            </a:r>
          </a:p>
          <a:p>
            <a:pPr marL="457200" lvl="1" indent="0">
              <a:lnSpc>
                <a:spcPct val="100000"/>
              </a:lnSpc>
              <a:buNone/>
            </a:pPr>
            <a:endParaRPr lang="en-US" dirty="0"/>
          </a:p>
          <a:p>
            <a:pPr>
              <a:lnSpc>
                <a:spcPct val="100000"/>
              </a:lnSpc>
            </a:pPr>
            <a:r>
              <a:rPr lang="en-US" dirty="0"/>
              <a:t>Honors Mentor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Camilo Giraldo, PhD</a:t>
            </a:r>
          </a:p>
          <a:p>
            <a:pPr marL="457200" lvl="1" indent="0">
              <a:lnSpc>
                <a:spcPct val="100000"/>
              </a:lnSpc>
              <a:buNone/>
            </a:pPr>
            <a:endParaRPr lang="en-US" dirty="0"/>
          </a:p>
          <a:p>
            <a:pPr>
              <a:lnSpc>
                <a:spcPct val="100000"/>
              </a:lnSpc>
            </a:pPr>
            <a:r>
              <a:rPr lang="en-US" dirty="0"/>
              <a:t>The University of Kansas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Eryn Gerber, M.S.</a:t>
            </a:r>
          </a:p>
          <a:p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7" name="Picture 6" descr="A person wearing glasses&#10;&#10;Description automatically generated with low confidence">
            <a:extLst>
              <a:ext uri="{FF2B5EF4-FFF2-40B4-BE49-F238E27FC236}">
                <a16:creationId xmlns:a16="http://schemas.microsoft.com/office/drawing/2014/main" id="{EC29073F-3D30-4820-AAF0-75E4272520C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13" r="10062" b="-1"/>
          <a:stretch/>
        </p:blipFill>
        <p:spPr>
          <a:xfrm>
            <a:off x="6587120" y="484632"/>
            <a:ext cx="2725903" cy="3511644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B8AF58B3-E434-4AFB-92EB-04CD86B3AC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465700" y="484632"/>
            <a:ext cx="2241661" cy="2022476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 descr="A person wearing a purple shirt&#10;&#10;Description automatically generated with medium confidence">
            <a:extLst>
              <a:ext uri="{FF2B5EF4-FFF2-40B4-BE49-F238E27FC236}">
                <a16:creationId xmlns:a16="http://schemas.microsoft.com/office/drawing/2014/main" id="{D105079F-58FF-4AD4-A914-049B16D954F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" b="9775"/>
          <a:stretch/>
        </p:blipFill>
        <p:spPr>
          <a:xfrm>
            <a:off x="9465700" y="484632"/>
            <a:ext cx="2241661" cy="2022476"/>
          </a:xfrm>
          <a:prstGeom prst="rect">
            <a:avLst/>
          </a:prstGeom>
        </p:spPr>
      </p:pic>
      <p:sp>
        <p:nvSpPr>
          <p:cNvPr id="26" name="Rectangle 21">
            <a:extLst>
              <a:ext uri="{FF2B5EF4-FFF2-40B4-BE49-F238E27FC236}">
                <a16:creationId xmlns:a16="http://schemas.microsoft.com/office/drawing/2014/main" id="{8B46DFC5-CB43-4454-807F-7209890961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86819" y="4164379"/>
            <a:ext cx="2726204" cy="2208989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 descr="A person smil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93774B3F-248D-4E62-B6AA-BC5F576B1C7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31" r="4" b="33094"/>
          <a:stretch/>
        </p:blipFill>
        <p:spPr>
          <a:xfrm>
            <a:off x="6586819" y="4164379"/>
            <a:ext cx="2726204" cy="2208989"/>
          </a:xfrm>
          <a:prstGeom prst="rect">
            <a:avLst/>
          </a:prstGeom>
        </p:spPr>
      </p:pic>
      <p:pic>
        <p:nvPicPr>
          <p:cNvPr id="5" name="Picture 4" descr="A person wearing glasses&#10;&#10;Description automatically generated with medium confidence">
            <a:extLst>
              <a:ext uri="{FF2B5EF4-FFF2-40B4-BE49-F238E27FC236}">
                <a16:creationId xmlns:a16="http://schemas.microsoft.com/office/drawing/2014/main" id="{AA63D614-A4D2-43AA-B71F-BA2A118D154B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75" r="21226" b="1"/>
          <a:stretch/>
        </p:blipFill>
        <p:spPr>
          <a:xfrm>
            <a:off x="9465700" y="2661434"/>
            <a:ext cx="2241661" cy="3717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67702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6E9FBA8-CBFC-454C-A6F1-801192FE5A6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76400" y="109244"/>
            <a:ext cx="8972550" cy="6639511"/>
          </a:xfr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9F41C43E-2B38-4583-8331-72712C181E44}"/>
              </a:ext>
            </a:extLst>
          </p:cNvPr>
          <p:cNvSpPr/>
          <p:nvPr/>
        </p:nvSpPr>
        <p:spPr>
          <a:xfrm>
            <a:off x="10572750" y="5267325"/>
            <a:ext cx="1619250" cy="1876425"/>
          </a:xfrm>
          <a:prstGeom prst="rect">
            <a:avLst/>
          </a:prstGeom>
          <a:solidFill>
            <a:srgbClr val="F0F0F0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61EDB904-E2F2-430A-B10B-6C5D32BB2380}"/>
              </a:ext>
            </a:extLst>
          </p:cNvPr>
          <p:cNvSpPr/>
          <p:nvPr/>
        </p:nvSpPr>
        <p:spPr>
          <a:xfrm>
            <a:off x="2247544" y="957129"/>
            <a:ext cx="786213" cy="1657884"/>
          </a:xfrm>
          <a:prstGeom prst="ellipse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A6B2F8B0-354F-4A33-8841-48E85B6A8909}"/>
              </a:ext>
            </a:extLst>
          </p:cNvPr>
          <p:cNvSpPr/>
          <p:nvPr/>
        </p:nvSpPr>
        <p:spPr>
          <a:xfrm>
            <a:off x="6588635" y="1109529"/>
            <a:ext cx="786213" cy="1657884"/>
          </a:xfrm>
          <a:prstGeom prst="ellipse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96733355-C637-44E9-8970-46C4DB39B3B9}"/>
              </a:ext>
            </a:extLst>
          </p:cNvPr>
          <p:cNvSpPr/>
          <p:nvPr/>
        </p:nvSpPr>
        <p:spPr>
          <a:xfrm>
            <a:off x="2247543" y="4317908"/>
            <a:ext cx="786213" cy="1657884"/>
          </a:xfrm>
          <a:prstGeom prst="ellipse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7A101996-C919-4E6E-931B-432CAAF48356}"/>
              </a:ext>
            </a:extLst>
          </p:cNvPr>
          <p:cNvSpPr/>
          <p:nvPr/>
        </p:nvSpPr>
        <p:spPr>
          <a:xfrm>
            <a:off x="6588635" y="4153745"/>
            <a:ext cx="786213" cy="1657884"/>
          </a:xfrm>
          <a:prstGeom prst="ellipse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8621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27242A-EC08-4BFF-87D9-95B1E1896B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Interpretation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974E3A-8A73-43C6-A60B-598681927E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0000" y="1825625"/>
            <a:ext cx="5229525" cy="4351338"/>
          </a:xfrm>
        </p:spPr>
        <p:txBody>
          <a:bodyPr/>
          <a:lstStyle/>
          <a:p>
            <a:r>
              <a:rPr lang="en-US" dirty="0"/>
              <a:t>DFA shows difference early in somatosensory deficiency</a:t>
            </a:r>
          </a:p>
          <a:p>
            <a:r>
              <a:rPr lang="en-US" dirty="0"/>
              <a:t>DFA in ML and EO show the best potential if larger foams are used (i.e., larger deficiencies)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2980471-CE08-4974-8A8B-421F9917C8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6669" y="1565618"/>
            <a:ext cx="4980626" cy="3726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3047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27242A-EC08-4BFF-87D9-95B1E1896B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Interpretation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974E3A-8A73-43C6-A60B-598681927E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0000" y="1825625"/>
            <a:ext cx="5229525" cy="4351338"/>
          </a:xfrm>
        </p:spPr>
        <p:txBody>
          <a:bodyPr/>
          <a:lstStyle/>
          <a:p>
            <a:r>
              <a:rPr lang="en-US" dirty="0"/>
              <a:t>DFA shows difference early in somatosensory deficiency</a:t>
            </a:r>
          </a:p>
          <a:p>
            <a:r>
              <a:rPr lang="en-US" dirty="0"/>
              <a:t>DFA in ML and EO show the best potential if larger foams are used (i.e., larger deficiencies)</a:t>
            </a:r>
          </a:p>
          <a:p>
            <a:r>
              <a:rPr lang="en-US" dirty="0"/>
              <a:t>DFA in EC and AP shows parabolic behavior that other research has found</a:t>
            </a:r>
          </a:p>
          <a:p>
            <a:pPr lvl="1"/>
            <a:r>
              <a:rPr lang="en-US" dirty="0"/>
              <a:t>We don’t behave linearly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3C47C65-2D78-4799-8F43-DBE1DB22CB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5814" y="1690688"/>
            <a:ext cx="4983480" cy="3575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972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5BB7C4-93F6-4D62-A32C-8429DFED49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FEF061-3701-483D-842C-7663D4A247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DFA can be used to track somatosensory deficiencies early on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DFA on the EO, ML condition shows potential for late diagnosis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Further research is needed</a:t>
            </a:r>
          </a:p>
          <a:p>
            <a:pPr lvl="1"/>
            <a:r>
              <a:rPr lang="en-US" dirty="0"/>
              <a:t>“Fine tuning” the sampling window</a:t>
            </a:r>
          </a:p>
          <a:p>
            <a:pPr lvl="1"/>
            <a:r>
              <a:rPr lang="en-US" dirty="0"/>
              <a:t>Other nonlinear measures </a:t>
            </a:r>
          </a:p>
          <a:p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451845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D34AD0-337A-4E56-90EF-1D5FB708D9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24449"/>
            <a:ext cx="5949462" cy="315912"/>
          </a:xfrm>
        </p:spPr>
        <p:txBody>
          <a:bodyPr>
            <a:normAutofit fontScale="90000"/>
          </a:bodyPr>
          <a:lstStyle/>
          <a:p>
            <a:r>
              <a:rPr lang="en-US" dirty="0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BDF4CD-91C1-4595-9901-8449D4187F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677007"/>
            <a:ext cx="11535508" cy="5644661"/>
          </a:xfrm>
        </p:spPr>
        <p:txBody>
          <a:bodyPr numCol="2">
            <a:normAutofit fontScale="25000" lnSpcReduction="20000"/>
          </a:bodyPr>
          <a:lstStyle/>
          <a:p>
            <a:pPr marL="0" indent="0">
              <a:buNone/>
            </a:pPr>
            <a:r>
              <a:rPr lang="en-US" dirty="0">
                <a:effectLst/>
              </a:rPr>
              <a:t>[1]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effectLst/>
              </a:rPr>
              <a:t>J. H. </a:t>
            </a:r>
            <a:r>
              <a:rPr lang="en-US" dirty="0" err="1">
                <a:effectLst/>
              </a:rPr>
              <a:t>Gurwitz</a:t>
            </a:r>
            <a:r>
              <a:rPr lang="en-US" dirty="0">
                <a:effectLst/>
              </a:rPr>
              <a:t> and S. D. Pearson, “Novel therapies for an aging population: grappling with price, value, and affordability,” </a:t>
            </a:r>
            <a:r>
              <a:rPr lang="en-US" i="1" dirty="0">
                <a:effectLst/>
              </a:rPr>
              <a:t>JAMA</a:t>
            </a:r>
            <a:r>
              <a:rPr lang="en-US" dirty="0">
                <a:effectLst/>
              </a:rPr>
              <a:t>, vol. 321, no. 16, pp. 1567–1568, Apr. 2019, doi: </a:t>
            </a:r>
            <a:r>
              <a:rPr lang="en-US" dirty="0">
                <a:effectLst/>
                <a:hlinkClick r:id="rId2"/>
              </a:rPr>
              <a:t>10.1001/jama.2019.2633</a:t>
            </a:r>
            <a:r>
              <a:rPr lang="en-US" dirty="0">
                <a:effectLst/>
              </a:rPr>
              <a:t>.</a:t>
            </a:r>
          </a:p>
          <a:p>
            <a:pPr marL="0" indent="0">
              <a:buNone/>
            </a:pPr>
            <a:r>
              <a:rPr lang="en-US" dirty="0">
                <a:effectLst/>
              </a:rPr>
              <a:t>[2]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effectLst/>
              </a:rPr>
              <a:t>J. A. Stevens, P. S. Corso, E. A. Finkelstein, and T. R. Miller, “The costs of fatal and non-fatal falls among older adults,” </a:t>
            </a:r>
            <a:r>
              <a:rPr lang="en-US" i="1" dirty="0">
                <a:effectLst/>
              </a:rPr>
              <a:t>Injury Prevention</a:t>
            </a:r>
            <a:r>
              <a:rPr lang="en-US" dirty="0">
                <a:effectLst/>
              </a:rPr>
              <a:t>, vol. 12, no. 5, pp. 290–295, Oct. 2006, doi: </a:t>
            </a:r>
            <a:r>
              <a:rPr lang="en-US" dirty="0">
                <a:effectLst/>
                <a:hlinkClick r:id="rId3"/>
              </a:rPr>
              <a:t>10.1136/ip.2005.011015</a:t>
            </a:r>
            <a:r>
              <a:rPr lang="en-US" dirty="0">
                <a:effectLst/>
              </a:rPr>
              <a:t>.</a:t>
            </a:r>
          </a:p>
          <a:p>
            <a:pPr marL="0" indent="0">
              <a:buNone/>
            </a:pPr>
            <a:r>
              <a:rPr lang="en-US" dirty="0">
                <a:effectLst/>
              </a:rPr>
              <a:t>[3]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effectLst/>
              </a:rPr>
              <a:t>K. S. Rosengren </a:t>
            </a:r>
            <a:r>
              <a:rPr lang="en-US" i="1" dirty="0">
                <a:effectLst/>
              </a:rPr>
              <a:t>et al.</a:t>
            </a:r>
            <a:r>
              <a:rPr lang="en-US" dirty="0">
                <a:effectLst/>
              </a:rPr>
              <a:t>, “Changing control strategies during standard assessment using computerized dynamic posturography with older women,” </a:t>
            </a:r>
            <a:r>
              <a:rPr lang="en-US" i="1" dirty="0">
                <a:effectLst/>
              </a:rPr>
              <a:t>Gait &amp; Posture</a:t>
            </a:r>
            <a:r>
              <a:rPr lang="en-US" dirty="0">
                <a:effectLst/>
              </a:rPr>
              <a:t>, vol. 25, no. 2, pp. 215–221, Feb. 2007, doi: </a:t>
            </a:r>
            <a:r>
              <a:rPr lang="en-US" dirty="0">
                <a:effectLst/>
                <a:hlinkClick r:id="rId4"/>
              </a:rPr>
              <a:t>10.1016/j.gaitpost.2006.03.009</a:t>
            </a:r>
            <a:r>
              <a:rPr lang="en-US" dirty="0">
                <a:effectLst/>
              </a:rPr>
              <a:t>.</a:t>
            </a:r>
          </a:p>
          <a:p>
            <a:pPr marL="0" indent="0">
              <a:buNone/>
            </a:pPr>
            <a:r>
              <a:rPr lang="en-US" dirty="0">
                <a:effectLst/>
              </a:rPr>
              <a:t>[4]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effectLst/>
              </a:rPr>
              <a:t>R. J. Peterka, “Sensorimotor integration in human postural control,” </a:t>
            </a:r>
            <a:r>
              <a:rPr lang="en-US" i="1" dirty="0">
                <a:effectLst/>
              </a:rPr>
              <a:t>J </a:t>
            </a:r>
            <a:r>
              <a:rPr lang="en-US" i="1" dirty="0" err="1">
                <a:effectLst/>
              </a:rPr>
              <a:t>Neurophysiol</a:t>
            </a:r>
            <a:r>
              <a:rPr lang="en-US" dirty="0">
                <a:effectLst/>
              </a:rPr>
              <a:t>, vol. 88, no. 3, pp. 1097–1118, Sep. 2002, doi: </a:t>
            </a:r>
            <a:r>
              <a:rPr lang="en-US" dirty="0">
                <a:effectLst/>
                <a:hlinkClick r:id="rId5"/>
              </a:rPr>
              <a:t>10.1152/jn.2002.88.3.1097</a:t>
            </a:r>
            <a:r>
              <a:rPr lang="en-US" dirty="0">
                <a:effectLst/>
              </a:rPr>
              <a:t>.</a:t>
            </a:r>
          </a:p>
          <a:p>
            <a:pPr marL="0" indent="0">
              <a:buNone/>
            </a:pPr>
            <a:r>
              <a:rPr lang="en-US" dirty="0">
                <a:effectLst/>
              </a:rPr>
              <a:t>[5]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effectLst/>
              </a:rPr>
              <a:t>P. A. Fransson, S. Gomez, M. Patel, and L. Johansson, “Changes in multi-segmented body movements and EMG activity while standing on firm and foam support surfaces,” </a:t>
            </a:r>
            <a:r>
              <a:rPr lang="en-US" i="1" dirty="0" err="1">
                <a:effectLst/>
              </a:rPr>
              <a:t>Eur</a:t>
            </a:r>
            <a:r>
              <a:rPr lang="en-US" i="1" dirty="0">
                <a:effectLst/>
              </a:rPr>
              <a:t> J Appl </a:t>
            </a:r>
            <a:r>
              <a:rPr lang="en-US" i="1" dirty="0" err="1">
                <a:effectLst/>
              </a:rPr>
              <a:t>Physiol</a:t>
            </a:r>
            <a:r>
              <a:rPr lang="en-US" dirty="0">
                <a:effectLst/>
              </a:rPr>
              <a:t>, vol. 101, no. 1, pp. 81–89, Sep. 2007, doi: </a:t>
            </a:r>
            <a:r>
              <a:rPr lang="en-US" dirty="0">
                <a:effectLst/>
                <a:hlinkClick r:id="rId6"/>
              </a:rPr>
              <a:t>10.1007/s00421-007-0476-x</a:t>
            </a:r>
            <a:r>
              <a:rPr lang="en-US" dirty="0">
                <a:effectLst/>
              </a:rPr>
              <a:t>.</a:t>
            </a:r>
          </a:p>
          <a:p>
            <a:pPr marL="0" indent="0">
              <a:buNone/>
            </a:pPr>
            <a:r>
              <a:rPr lang="en-US" dirty="0">
                <a:effectLst/>
              </a:rPr>
              <a:t>[6]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effectLst/>
              </a:rPr>
              <a:t>M. Patel, P. A. Fransson, R. Johansson, and M. Magnusson, “Foam posturography: standing on foam is not equivalent to standing with decreased rapidly adapting mechanoreceptive sensation,” </a:t>
            </a:r>
            <a:r>
              <a:rPr lang="en-US" i="1" dirty="0">
                <a:effectLst/>
              </a:rPr>
              <a:t>Exp Brain Res</a:t>
            </a:r>
            <a:r>
              <a:rPr lang="en-US" dirty="0">
                <a:effectLst/>
              </a:rPr>
              <a:t>, vol. 208, no. 4, pp. 519–527, Feb. 2011, doi: </a:t>
            </a:r>
            <a:r>
              <a:rPr lang="en-US" dirty="0">
                <a:effectLst/>
                <a:hlinkClick r:id="rId7"/>
              </a:rPr>
              <a:t>10.1007/s00221-010-2498-6</a:t>
            </a:r>
            <a:r>
              <a:rPr lang="en-US" dirty="0">
                <a:effectLst/>
              </a:rPr>
              <a:t>.</a:t>
            </a:r>
          </a:p>
          <a:p>
            <a:pPr marL="0" indent="0">
              <a:buNone/>
            </a:pPr>
            <a:r>
              <a:rPr lang="en-US" dirty="0">
                <a:effectLst/>
              </a:rPr>
              <a:t>[7]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effectLst/>
              </a:rPr>
              <a:t>C. Fujimoto </a:t>
            </a:r>
            <a:r>
              <a:rPr lang="en-US" i="1" dirty="0">
                <a:effectLst/>
              </a:rPr>
              <a:t>et al.</a:t>
            </a:r>
            <a:r>
              <a:rPr lang="en-US" dirty="0">
                <a:effectLst/>
              </a:rPr>
              <a:t>, “Power spectral analysis of postural sway during foam posturography in patients with peripheral vestibular dysfunction,” </a:t>
            </a:r>
            <a:r>
              <a:rPr lang="en-US" i="1" dirty="0">
                <a:effectLst/>
              </a:rPr>
              <a:t>Otol Neurotol</a:t>
            </a:r>
            <a:r>
              <a:rPr lang="en-US" dirty="0">
                <a:effectLst/>
              </a:rPr>
              <a:t>, vol. 35, no. 10, pp. e317-323, Dec. 2014, doi: </a:t>
            </a:r>
            <a:r>
              <a:rPr lang="en-US" dirty="0">
                <a:effectLst/>
                <a:hlinkClick r:id="rId8"/>
              </a:rPr>
              <a:t>10.1097/MAO.0000000000000554</a:t>
            </a:r>
            <a:r>
              <a:rPr lang="en-US" dirty="0">
                <a:effectLst/>
              </a:rPr>
              <a:t>.</a:t>
            </a:r>
          </a:p>
          <a:p>
            <a:pPr marL="0" indent="0">
              <a:buNone/>
            </a:pPr>
            <a:r>
              <a:rPr lang="en-US" dirty="0">
                <a:effectLst/>
              </a:rPr>
              <a:t>[8]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effectLst/>
              </a:rPr>
              <a:t>L. </a:t>
            </a:r>
            <a:r>
              <a:rPr lang="en-US" dirty="0" err="1">
                <a:effectLst/>
              </a:rPr>
              <a:t>Mademli</a:t>
            </a:r>
            <a:r>
              <a:rPr lang="en-US" dirty="0">
                <a:effectLst/>
              </a:rPr>
              <a:t>, D. </a:t>
            </a:r>
            <a:r>
              <a:rPr lang="en-US" dirty="0" err="1">
                <a:effectLst/>
              </a:rPr>
              <a:t>Mavridi</a:t>
            </a:r>
            <a:r>
              <a:rPr lang="en-US" dirty="0">
                <a:effectLst/>
              </a:rPr>
              <a:t>, S. Bohm, D. A. </a:t>
            </a:r>
            <a:r>
              <a:rPr lang="en-US" dirty="0" err="1">
                <a:effectLst/>
              </a:rPr>
              <a:t>Patikas</a:t>
            </a:r>
            <a:r>
              <a:rPr lang="en-US" dirty="0">
                <a:effectLst/>
              </a:rPr>
              <a:t>, A. </a:t>
            </a:r>
            <a:r>
              <a:rPr lang="en-US" dirty="0" err="1">
                <a:effectLst/>
              </a:rPr>
              <a:t>Santuz</a:t>
            </a:r>
            <a:r>
              <a:rPr lang="en-US" dirty="0">
                <a:effectLst/>
              </a:rPr>
              <a:t>, and A. </a:t>
            </a:r>
            <a:r>
              <a:rPr lang="en-US" dirty="0" err="1">
                <a:effectLst/>
              </a:rPr>
              <a:t>Arampatzis</a:t>
            </a:r>
            <a:r>
              <a:rPr lang="en-US" dirty="0">
                <a:effectLst/>
              </a:rPr>
              <a:t>, “Standing on unstable surface challenges postural control of tracking tasks and modulates neuromuscular adjustments specific to task complexity,” </a:t>
            </a:r>
            <a:r>
              <a:rPr lang="en-US" i="1" dirty="0">
                <a:effectLst/>
              </a:rPr>
              <a:t>Sci Rep</a:t>
            </a:r>
            <a:r>
              <a:rPr lang="en-US" dirty="0">
                <a:effectLst/>
              </a:rPr>
              <a:t>, vol. 11, no. 1, p. 6122, Mar. 2021, doi: </a:t>
            </a:r>
            <a:r>
              <a:rPr lang="en-US" dirty="0">
                <a:effectLst/>
                <a:hlinkClick r:id="rId9"/>
              </a:rPr>
              <a:t>10.1038/s41598-021-84899-y</a:t>
            </a:r>
            <a:r>
              <a:rPr lang="en-US" dirty="0">
                <a:effectLst/>
              </a:rPr>
              <a:t>.</a:t>
            </a:r>
          </a:p>
          <a:p>
            <a:pPr marL="0" indent="0">
              <a:buNone/>
            </a:pPr>
            <a:r>
              <a:rPr lang="en-US" dirty="0">
                <a:effectLst/>
              </a:rPr>
              <a:t>[9]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effectLst/>
              </a:rPr>
              <a:t>M. Patel, P. A. Fransson, D. Lush, and S. Gomez, “The effect of foam surface properties on postural stability assessment while standing,” </a:t>
            </a:r>
            <a:r>
              <a:rPr lang="en-US" i="1" dirty="0">
                <a:effectLst/>
              </a:rPr>
              <a:t>Gait Posture</a:t>
            </a:r>
            <a:r>
              <a:rPr lang="en-US" dirty="0">
                <a:effectLst/>
              </a:rPr>
              <a:t>, vol. 28, no. 4, pp. 649–656, Nov. 2008, doi: </a:t>
            </a:r>
            <a:r>
              <a:rPr lang="en-US" dirty="0">
                <a:effectLst/>
                <a:hlinkClick r:id="rId10"/>
              </a:rPr>
              <a:t>10.1016/j.gaitpost.2008.04.018</a:t>
            </a:r>
            <a:r>
              <a:rPr lang="en-US" dirty="0">
                <a:effectLst/>
              </a:rPr>
              <a:t>.</a:t>
            </a:r>
          </a:p>
          <a:p>
            <a:pPr marL="0" indent="0">
              <a:buNone/>
            </a:pPr>
            <a:r>
              <a:rPr lang="en-US" dirty="0">
                <a:effectLst/>
              </a:rPr>
              <a:t>[10]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effectLst/>
              </a:rPr>
              <a:t>J.-H. Chiang and G. Wu, “The influence of foam surfaces on biomechanical variables contributing to postural control,” </a:t>
            </a:r>
            <a:r>
              <a:rPr lang="en-US" i="1" dirty="0">
                <a:effectLst/>
              </a:rPr>
              <a:t>Gait &amp; Posture</a:t>
            </a:r>
            <a:r>
              <a:rPr lang="en-US" dirty="0">
                <a:effectLst/>
              </a:rPr>
              <a:t>, vol. 5, no. 3, pp. 239–245, Jun. 1997, doi: </a:t>
            </a:r>
            <a:r>
              <a:rPr lang="en-US" dirty="0">
                <a:effectLst/>
                <a:hlinkClick r:id="rId11"/>
              </a:rPr>
              <a:t>10.1016/S0966-6362(96)01091-0</a:t>
            </a:r>
            <a:r>
              <a:rPr lang="en-US" dirty="0">
                <a:effectLst/>
              </a:rPr>
              <a:t>.</a:t>
            </a:r>
          </a:p>
          <a:p>
            <a:pPr marL="0" indent="0">
              <a:buNone/>
            </a:pPr>
            <a:r>
              <a:rPr lang="en-US" dirty="0">
                <a:effectLst/>
              </a:rPr>
              <a:t>[11]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effectLst/>
              </a:rPr>
              <a:t>G. Wu and J. H. Chiang, “The significance of somatosensory stimulations to the human foot in the control of postural reflexes,” </a:t>
            </a:r>
            <a:r>
              <a:rPr lang="en-US" i="1" dirty="0">
                <a:effectLst/>
              </a:rPr>
              <a:t>Exp Brain Res</a:t>
            </a:r>
            <a:r>
              <a:rPr lang="en-US" dirty="0">
                <a:effectLst/>
              </a:rPr>
              <a:t>, vol. 114, no. 1, pp. 163–169, Mar. 1997, doi: </a:t>
            </a:r>
            <a:r>
              <a:rPr lang="en-US" dirty="0">
                <a:effectLst/>
                <a:hlinkClick r:id="rId12"/>
              </a:rPr>
              <a:t>10.1007/pl00005616</a:t>
            </a:r>
            <a:r>
              <a:rPr lang="en-US" dirty="0">
                <a:effectLst/>
              </a:rPr>
              <a:t>.</a:t>
            </a:r>
          </a:p>
          <a:p>
            <a:pPr marL="0" indent="0">
              <a:buNone/>
            </a:pPr>
            <a:r>
              <a:rPr lang="en-US" dirty="0">
                <a:effectLst/>
              </a:rPr>
              <a:t>[12]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effectLst/>
              </a:rPr>
              <a:t>F. Di Berardino </a:t>
            </a:r>
            <a:r>
              <a:rPr lang="en-US" i="1" dirty="0">
                <a:effectLst/>
              </a:rPr>
              <a:t>et al.</a:t>
            </a:r>
            <a:r>
              <a:rPr lang="en-US" dirty="0">
                <a:effectLst/>
              </a:rPr>
              <a:t>, “The use of rubber foam pads and ‘sensory ratios’ to reduce variability in static posturography assessment,” </a:t>
            </a:r>
            <a:r>
              <a:rPr lang="en-US" i="1" dirty="0">
                <a:effectLst/>
              </a:rPr>
              <a:t>Gait Posture</a:t>
            </a:r>
            <a:r>
              <a:rPr lang="en-US" dirty="0">
                <a:effectLst/>
              </a:rPr>
              <a:t>, vol. 29, no. 1, pp. 158–160, Jan. 2009, doi: </a:t>
            </a:r>
            <a:r>
              <a:rPr lang="en-US" dirty="0">
                <a:effectLst/>
                <a:hlinkClick r:id="rId13"/>
              </a:rPr>
              <a:t>10.1016/j.gaitpost.2008.08.006</a:t>
            </a:r>
            <a:r>
              <a:rPr lang="en-US" dirty="0">
                <a:effectLst/>
              </a:rPr>
              <a:t>.</a:t>
            </a:r>
          </a:p>
          <a:p>
            <a:pPr marL="0" indent="0">
              <a:buNone/>
            </a:pPr>
            <a:r>
              <a:rPr lang="en-US" dirty="0">
                <a:effectLst/>
              </a:rPr>
              <a:t>[13]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effectLst/>
              </a:rPr>
              <a:t>F. B. Horak, R. Dickstein, and R. J. Peterka, “Diabetic neuropathy and surface sway-referencing disrupt somatosensory information for postural stability in stance,” </a:t>
            </a:r>
            <a:r>
              <a:rPr lang="en-US" i="1" dirty="0">
                <a:effectLst/>
              </a:rPr>
              <a:t>Somatosensory &amp; Motor Research</a:t>
            </a:r>
            <a:r>
              <a:rPr lang="en-US" dirty="0">
                <a:effectLst/>
              </a:rPr>
              <a:t>, vol. 19, no. 4, pp. 316–326, Jan. 2002, doi: </a:t>
            </a:r>
            <a:r>
              <a:rPr lang="en-US" dirty="0">
                <a:effectLst/>
                <a:hlinkClick r:id="rId14"/>
              </a:rPr>
              <a:t>10.1080/0899022021000037782</a:t>
            </a:r>
            <a:r>
              <a:rPr lang="en-US" dirty="0">
                <a:effectLst/>
              </a:rPr>
              <a:t>.</a:t>
            </a:r>
          </a:p>
          <a:p>
            <a:pPr marL="0" indent="0">
              <a:buNone/>
            </a:pPr>
            <a:r>
              <a:rPr lang="en-US" dirty="0">
                <a:effectLst/>
              </a:rPr>
              <a:t>[14]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effectLst/>
              </a:rPr>
              <a:t>R. Singh, L. Kishore, and N. Kaur, “Diabetic peripheral neuropathy: current perspective and future directions,” </a:t>
            </a:r>
            <a:r>
              <a:rPr lang="en-US" i="1" dirty="0">
                <a:effectLst/>
              </a:rPr>
              <a:t>Pharmacol Res</a:t>
            </a:r>
            <a:r>
              <a:rPr lang="en-US" dirty="0">
                <a:effectLst/>
              </a:rPr>
              <a:t>, vol. 80, pp. 21–35, Feb. 2014, doi: </a:t>
            </a:r>
            <a:r>
              <a:rPr lang="en-US" dirty="0">
                <a:effectLst/>
                <a:hlinkClick r:id="rId15"/>
              </a:rPr>
              <a:t>10.1016/j.phrs.2013.12.005</a:t>
            </a:r>
            <a:r>
              <a:rPr lang="en-US" dirty="0">
                <a:effectLst/>
              </a:rPr>
              <a:t>.</a:t>
            </a:r>
          </a:p>
          <a:p>
            <a:pPr marL="0" indent="0">
              <a:buNone/>
            </a:pPr>
            <a:r>
              <a:rPr lang="en-US" dirty="0">
                <a:effectLst/>
              </a:rPr>
              <a:t>[15]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effectLst/>
              </a:rPr>
              <a:t>P. </a:t>
            </a:r>
            <a:r>
              <a:rPr lang="en-US" dirty="0" err="1">
                <a:effectLst/>
              </a:rPr>
              <a:t>Hewston</a:t>
            </a:r>
            <a:r>
              <a:rPr lang="en-US" dirty="0">
                <a:effectLst/>
              </a:rPr>
              <a:t> and N. Deshpande, “Falls and balance impairments in older adults with type 2 diabetes: thinking beyond diabetic peripheral neuropathy,” </a:t>
            </a:r>
            <a:r>
              <a:rPr lang="en-US" i="1" dirty="0">
                <a:effectLst/>
              </a:rPr>
              <a:t>Canadian Journal of Diabetes</a:t>
            </a:r>
            <a:r>
              <a:rPr lang="en-US" dirty="0">
                <a:effectLst/>
              </a:rPr>
              <a:t>, vol. 40, no. 1, pp. 6–9, Feb. 2016, doi: </a:t>
            </a:r>
            <a:r>
              <a:rPr lang="en-US" dirty="0">
                <a:effectLst/>
                <a:hlinkClick r:id="rId16"/>
              </a:rPr>
              <a:t>10.1016/j.jcjd.2015.08.005</a:t>
            </a:r>
            <a:r>
              <a:rPr lang="en-US" dirty="0">
                <a:effectLst/>
              </a:rPr>
              <a:t>.</a:t>
            </a:r>
          </a:p>
          <a:p>
            <a:pPr marL="0" indent="0">
              <a:buNone/>
            </a:pPr>
            <a:r>
              <a:rPr lang="en-US" dirty="0">
                <a:effectLst/>
              </a:rPr>
              <a:t>[16]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effectLst/>
              </a:rPr>
              <a:t>C. Kelly </a:t>
            </a:r>
            <a:r>
              <a:rPr lang="en-US" i="1" dirty="0">
                <a:effectLst/>
              </a:rPr>
              <a:t>et al.</a:t>
            </a:r>
            <a:r>
              <a:rPr lang="en-US" dirty="0">
                <a:effectLst/>
              </a:rPr>
              <a:t>, “Fear of falling is prevalent in older adults with diabetes mellitus but is unrelated to level of neuropathy,” </a:t>
            </a:r>
            <a:r>
              <a:rPr lang="en-US" i="1" dirty="0">
                <a:effectLst/>
              </a:rPr>
              <a:t>J Am </a:t>
            </a:r>
            <a:r>
              <a:rPr lang="en-US" i="1" dirty="0" err="1">
                <a:effectLst/>
              </a:rPr>
              <a:t>Podiatr</a:t>
            </a:r>
            <a:r>
              <a:rPr lang="en-US" i="1" dirty="0">
                <a:effectLst/>
              </a:rPr>
              <a:t> Med Assoc</a:t>
            </a:r>
            <a:r>
              <a:rPr lang="en-US" dirty="0">
                <a:effectLst/>
              </a:rPr>
              <a:t>, vol. 103, no. 6, pp. 480–488, Dec. 2013, doi: </a:t>
            </a:r>
            <a:r>
              <a:rPr lang="en-US" dirty="0">
                <a:effectLst/>
                <a:hlinkClick r:id="rId17"/>
              </a:rPr>
              <a:t>10.7547/1030480</a:t>
            </a:r>
            <a:r>
              <a:rPr lang="en-US" dirty="0">
                <a:effectLst/>
              </a:rPr>
              <a:t>.</a:t>
            </a:r>
          </a:p>
          <a:p>
            <a:pPr marL="0" indent="0">
              <a:buNone/>
            </a:pPr>
            <a:r>
              <a:rPr lang="en-US" dirty="0">
                <a:effectLst/>
              </a:rPr>
              <a:t>[17]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effectLst/>
              </a:rPr>
              <a:t>C. </a:t>
            </a:r>
            <a:r>
              <a:rPr lang="en-US" dirty="0" err="1">
                <a:effectLst/>
              </a:rPr>
              <a:t>Macgilchrist</a:t>
            </a:r>
            <a:r>
              <a:rPr lang="en-US" dirty="0">
                <a:effectLst/>
              </a:rPr>
              <a:t>, L. Paul, B. M. Ellis, T. E. Howe, B. Kennon, and J. Godwin, “Lower-limb risk factors for falls in people with diabetes mellitus,” </a:t>
            </a:r>
            <a:r>
              <a:rPr lang="en-US" i="1" dirty="0" err="1">
                <a:effectLst/>
              </a:rPr>
              <a:t>Diabet</a:t>
            </a:r>
            <a:r>
              <a:rPr lang="en-US" i="1" dirty="0">
                <a:effectLst/>
              </a:rPr>
              <a:t> Med</a:t>
            </a:r>
            <a:r>
              <a:rPr lang="en-US" dirty="0">
                <a:effectLst/>
              </a:rPr>
              <a:t>, vol. 27, no. 2, pp. 162–168, Feb. 2010, doi: </a:t>
            </a:r>
            <a:r>
              <a:rPr lang="en-US" dirty="0">
                <a:effectLst/>
                <a:hlinkClick r:id="rId18"/>
              </a:rPr>
              <a:t>10.1111/j.1464-5491.2009.02914.x</a:t>
            </a:r>
            <a:r>
              <a:rPr lang="en-US" dirty="0">
                <a:effectLst/>
              </a:rPr>
              <a:t>.</a:t>
            </a:r>
          </a:p>
          <a:p>
            <a:pPr marL="0" indent="0">
              <a:buNone/>
            </a:pPr>
            <a:r>
              <a:rPr lang="en-US" dirty="0">
                <a:effectLst/>
              </a:rPr>
              <a:t>[18]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effectLst/>
              </a:rPr>
              <a:t>“National diabetes statistics report, 2020 | </a:t>
            </a:r>
            <a:r>
              <a:rPr lang="en-US" dirty="0" err="1">
                <a:effectLst/>
              </a:rPr>
              <a:t>cdc</a:t>
            </a:r>
            <a:r>
              <a:rPr lang="en-US" dirty="0">
                <a:effectLst/>
              </a:rPr>
              <a:t>,” Sep. 28, 2020. </a:t>
            </a:r>
            <a:r>
              <a:rPr lang="en-US" dirty="0">
                <a:effectLst/>
                <a:hlinkClick r:id="rId19"/>
              </a:rPr>
              <a:t>https://www.cdc.gov/diabetes/data/statistics-report/index.html</a:t>
            </a:r>
            <a:r>
              <a:rPr lang="en-US" dirty="0">
                <a:effectLst/>
              </a:rPr>
              <a:t> (accessed Nov. 10, 2021).</a:t>
            </a:r>
          </a:p>
          <a:p>
            <a:pPr marL="0" indent="0">
              <a:buNone/>
            </a:pPr>
            <a:r>
              <a:rPr lang="en-US" dirty="0">
                <a:effectLst/>
              </a:rPr>
              <a:t>[19]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effectLst/>
              </a:rPr>
              <a:t>D. Lafond, H. Corriveau, and F. Prince, “Postural control mechanisms during quiet standing in patients with diabetic sensory neuropathy,” </a:t>
            </a:r>
            <a:r>
              <a:rPr lang="en-US" i="1" dirty="0">
                <a:effectLst/>
              </a:rPr>
              <a:t>Diabetes Care</a:t>
            </a:r>
            <a:r>
              <a:rPr lang="en-US" dirty="0">
                <a:effectLst/>
              </a:rPr>
              <a:t>, vol. 27, no. 1, pp. 173–178, Jan. 2004, doi: </a:t>
            </a:r>
            <a:r>
              <a:rPr lang="en-US" dirty="0">
                <a:effectLst/>
                <a:hlinkClick r:id="rId20"/>
              </a:rPr>
              <a:t>10.2337/diacare.27.1.173</a:t>
            </a:r>
            <a:r>
              <a:rPr lang="en-US" dirty="0">
                <a:effectLst/>
              </a:rPr>
              <a:t>.</a:t>
            </a:r>
          </a:p>
          <a:p>
            <a:pPr marL="0" indent="0">
              <a:buNone/>
            </a:pPr>
            <a:r>
              <a:rPr lang="en-US" dirty="0">
                <a:effectLst/>
              </a:rPr>
              <a:t>[20]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effectLst/>
              </a:rPr>
              <a:t>E. S. Strotmeyer </a:t>
            </a:r>
            <a:r>
              <a:rPr lang="en-US" i="1" dirty="0">
                <a:effectLst/>
              </a:rPr>
              <a:t>et al.</a:t>
            </a:r>
            <a:r>
              <a:rPr lang="en-US" dirty="0">
                <a:effectLst/>
              </a:rPr>
              <a:t>, “The relationship of reduced peripheral nerve function and diabetes with physical performance in older white and black adults,” </a:t>
            </a:r>
            <a:r>
              <a:rPr lang="en-US" i="1" dirty="0">
                <a:effectLst/>
              </a:rPr>
              <a:t>Diabetes Care</a:t>
            </a:r>
            <a:r>
              <a:rPr lang="en-US" dirty="0">
                <a:effectLst/>
              </a:rPr>
              <a:t>, vol. 31, no. 9, pp. 1767–1772, Sep. 2008, doi: </a:t>
            </a:r>
            <a:r>
              <a:rPr lang="en-US" dirty="0">
                <a:effectLst/>
                <a:hlinkClick r:id="rId21"/>
              </a:rPr>
              <a:t>10.2337/dc08-0433</a:t>
            </a:r>
            <a:r>
              <a:rPr lang="en-US" dirty="0">
                <a:effectLst/>
              </a:rPr>
              <a:t>.</a:t>
            </a:r>
          </a:p>
          <a:p>
            <a:pPr marL="0" indent="0">
              <a:buNone/>
            </a:pPr>
            <a:r>
              <a:rPr lang="en-US" dirty="0">
                <a:effectLst/>
              </a:rPr>
              <a:t>[21]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effectLst/>
              </a:rPr>
              <a:t>N. B. Singh, W. R. Taylor, M. L. Madigan, and M. A. Nussbaum, “The spectral content of postural sway during quiet stance: influences of age, vision and somatosensory inputs,” </a:t>
            </a:r>
            <a:r>
              <a:rPr lang="en-US" i="1" dirty="0">
                <a:effectLst/>
              </a:rPr>
              <a:t>J </a:t>
            </a:r>
            <a:r>
              <a:rPr lang="en-US" i="1" dirty="0" err="1">
                <a:effectLst/>
              </a:rPr>
              <a:t>Electromyogr</a:t>
            </a:r>
            <a:r>
              <a:rPr lang="en-US" i="1" dirty="0">
                <a:effectLst/>
              </a:rPr>
              <a:t> </a:t>
            </a:r>
            <a:r>
              <a:rPr lang="en-US" i="1" dirty="0" err="1">
                <a:effectLst/>
              </a:rPr>
              <a:t>Kinesiol</a:t>
            </a:r>
            <a:r>
              <a:rPr lang="en-US" dirty="0">
                <a:effectLst/>
              </a:rPr>
              <a:t>, vol. 22, no. 1, pp. 131–136, Feb. 2012, doi: </a:t>
            </a:r>
            <a:r>
              <a:rPr lang="en-US" dirty="0">
                <a:effectLst/>
                <a:hlinkClick r:id="rId22"/>
              </a:rPr>
              <a:t>10.1016/j.jelekin.2011.10.007</a:t>
            </a:r>
            <a:r>
              <a:rPr lang="en-US" dirty="0">
                <a:effectLst/>
              </a:rPr>
              <a:t>.</a:t>
            </a:r>
          </a:p>
          <a:p>
            <a:pPr marL="0" indent="0">
              <a:buNone/>
            </a:pPr>
            <a:r>
              <a:rPr lang="en-US" dirty="0">
                <a:effectLst/>
              </a:rPr>
              <a:t>[22]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effectLst/>
              </a:rPr>
              <a:t>C. Doherty, C. Bleakley, J. Hertel, B. Caulfield, J. Ryan, and E. Delahunt, “Balance failure in single limb stance due to ankle sprain injury: An analysis of center of pressure using the fractal dimension method,” </a:t>
            </a:r>
            <a:r>
              <a:rPr lang="en-US" i="1" dirty="0">
                <a:effectLst/>
              </a:rPr>
              <a:t>Gait &amp; Posture</a:t>
            </a:r>
            <a:r>
              <a:rPr lang="en-US" dirty="0">
                <a:effectLst/>
              </a:rPr>
              <a:t>, vol. 40, no. 1, pp. 172–176, May 2014, doi: </a:t>
            </a:r>
            <a:r>
              <a:rPr lang="en-US" dirty="0">
                <a:effectLst/>
                <a:hlinkClick r:id="rId23"/>
              </a:rPr>
              <a:t>10.1016/j.gaitpost.2014.03.180</a:t>
            </a:r>
            <a:r>
              <a:rPr lang="en-US" dirty="0">
                <a:effectLst/>
              </a:rPr>
              <a:t>.</a:t>
            </a:r>
          </a:p>
          <a:p>
            <a:pPr marL="0" indent="0">
              <a:buNone/>
            </a:pPr>
            <a:r>
              <a:rPr lang="en-US" dirty="0">
                <a:effectLst/>
              </a:rPr>
              <a:t>[23]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effectLst/>
              </a:rPr>
              <a:t>V. Cimolin </a:t>
            </a:r>
            <a:r>
              <a:rPr lang="en-US" i="1" dirty="0">
                <a:effectLst/>
              </a:rPr>
              <a:t>et al.</a:t>
            </a:r>
            <a:r>
              <a:rPr lang="en-US" dirty="0">
                <a:effectLst/>
              </a:rPr>
              <a:t>, “Fractal dimension approach in postural control of subjects with Prader-Willi Syndrome,” </a:t>
            </a:r>
            <a:r>
              <a:rPr lang="en-US" i="1" dirty="0">
                <a:effectLst/>
              </a:rPr>
              <a:t>Journal of NeuroEngineering and Rehabilitation</a:t>
            </a:r>
            <a:r>
              <a:rPr lang="en-US" dirty="0">
                <a:effectLst/>
              </a:rPr>
              <a:t>, vol. 8, no. 1, p. 45, Aug. 2011, doi: </a:t>
            </a:r>
            <a:r>
              <a:rPr lang="en-US" dirty="0">
                <a:effectLst/>
                <a:hlinkClick r:id="rId24"/>
              </a:rPr>
              <a:t>10.1186/1743-0003-8-45</a:t>
            </a:r>
            <a:r>
              <a:rPr lang="en-US" dirty="0">
                <a:effectLst/>
              </a:rPr>
              <a:t>.</a:t>
            </a:r>
          </a:p>
          <a:p>
            <a:pPr marL="0" indent="0">
              <a:buNone/>
            </a:pPr>
            <a:r>
              <a:rPr lang="en-US" dirty="0">
                <a:effectLst/>
              </a:rPr>
              <a:t>[24]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effectLst/>
              </a:rPr>
              <a:t>M. Duarte and V. M. Zatsiorsky, “On the fractal properties of natural human standing,” </a:t>
            </a:r>
            <a:r>
              <a:rPr lang="en-US" i="1" dirty="0">
                <a:effectLst/>
              </a:rPr>
              <a:t>Neuroscience Letters</a:t>
            </a:r>
            <a:r>
              <a:rPr lang="en-US" dirty="0">
                <a:effectLst/>
              </a:rPr>
              <a:t>, vol. 283, no. 3, pp. 173–176, Apr. 2000, doi: </a:t>
            </a:r>
            <a:r>
              <a:rPr lang="en-US" dirty="0">
                <a:effectLst/>
                <a:hlinkClick r:id="rId25"/>
              </a:rPr>
              <a:t>10.1016/S0304-3940(00)00960-5</a:t>
            </a:r>
            <a:r>
              <a:rPr lang="en-US" dirty="0">
                <a:effectLst/>
              </a:rPr>
              <a:t>.</a:t>
            </a:r>
          </a:p>
          <a:p>
            <a:pPr marL="0" indent="0">
              <a:buNone/>
            </a:pPr>
            <a:r>
              <a:rPr lang="en-US" dirty="0">
                <a:effectLst/>
              </a:rPr>
              <a:t>[25]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effectLst/>
              </a:rPr>
              <a:t>“</a:t>
            </a:r>
            <a:r>
              <a:rPr lang="en-US" dirty="0" err="1">
                <a:effectLst/>
              </a:rPr>
              <a:t>Pii</a:t>
            </a:r>
            <a:r>
              <a:rPr lang="en-US" dirty="0">
                <a:effectLst/>
              </a:rPr>
              <a:t>: S0304-3940(00)00960-5 | Elsevier Enhanced Reader.” </a:t>
            </a:r>
            <a:r>
              <a:rPr lang="en-US" dirty="0">
                <a:effectLst/>
                <a:hlinkClick r:id="rId26"/>
              </a:rPr>
              <a:t>https://reader.elsevier.com/reader/sd/pii/S0304394000009605?token=9F5307C64DD17933520EF36C33686BA4C6EC63AFAAA5C87D1AA340D1D1FE742EB93234ED5747649A8E3E48B51B05C527&amp;originRegion=us-east-1&amp;originCreation=20211129161941</a:t>
            </a:r>
            <a:r>
              <a:rPr lang="en-US" dirty="0">
                <a:effectLst/>
              </a:rPr>
              <a:t> (accessed Nov. 29, 2021).</a:t>
            </a:r>
          </a:p>
          <a:p>
            <a:pPr marL="0" indent="0">
              <a:buNone/>
            </a:pPr>
            <a:r>
              <a:rPr lang="en-US" dirty="0">
                <a:effectLst/>
              </a:rPr>
              <a:t>[26]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effectLst/>
              </a:rPr>
              <a:t>A. P. </a:t>
            </a:r>
            <a:r>
              <a:rPr lang="en-US" dirty="0" err="1">
                <a:effectLst/>
              </a:rPr>
              <a:t>Stylianou</a:t>
            </a:r>
            <a:r>
              <a:rPr lang="en-US" dirty="0">
                <a:effectLst/>
              </a:rPr>
              <a:t>, M. A. McVey, K. E. Lyons, R. </a:t>
            </a:r>
            <a:r>
              <a:rPr lang="en-US" dirty="0" err="1">
                <a:effectLst/>
              </a:rPr>
              <a:t>Pahwa</a:t>
            </a:r>
            <a:r>
              <a:rPr lang="en-US" dirty="0">
                <a:effectLst/>
              </a:rPr>
              <a:t>, and C. W. Luchies, “Postural sway in patients with mild to moderate Parkinson’s disease,” </a:t>
            </a:r>
            <a:r>
              <a:rPr lang="en-US" i="1" dirty="0">
                <a:effectLst/>
              </a:rPr>
              <a:t>Int J </a:t>
            </a:r>
            <a:r>
              <a:rPr lang="en-US" i="1" dirty="0" err="1">
                <a:effectLst/>
              </a:rPr>
              <a:t>Neurosci</a:t>
            </a:r>
            <a:r>
              <a:rPr lang="en-US" dirty="0">
                <a:effectLst/>
              </a:rPr>
              <a:t>, vol. 121, no. 11, pp. 614–621, Nov. 2011, doi: </a:t>
            </a:r>
            <a:r>
              <a:rPr lang="en-US" dirty="0">
                <a:effectLst/>
                <a:hlinkClick r:id="rId27"/>
              </a:rPr>
              <a:t>10.3109/00207454.2011.602807</a:t>
            </a:r>
            <a:r>
              <a:rPr lang="en-US" dirty="0">
                <a:effectLst/>
              </a:rPr>
              <a:t>.</a:t>
            </a:r>
          </a:p>
          <a:p>
            <a:pPr marL="0" indent="0">
              <a:buNone/>
            </a:pPr>
            <a:r>
              <a:rPr lang="en-US" dirty="0">
                <a:effectLst/>
              </a:rPr>
              <a:t>[27]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effectLst/>
              </a:rPr>
              <a:t>E. D. Gerber, P. Nichols, C. Giraldo, L. Sidener, C.-K. Huang, and C. W. Luchies, “Rambling-trembling center-of-pressure decomposition reveals distinct sway responses to simulated somatosensory deficit,” </a:t>
            </a:r>
            <a:r>
              <a:rPr lang="en-US" i="1" dirty="0">
                <a:effectLst/>
              </a:rPr>
              <a:t>Gait &amp; Posture</a:t>
            </a:r>
            <a:r>
              <a:rPr lang="en-US" dirty="0">
                <a:effectLst/>
              </a:rPr>
              <a:t>, vol. 91, pp. 276–283, Jan. 2022, doi: </a:t>
            </a:r>
            <a:r>
              <a:rPr lang="en-US" dirty="0">
                <a:effectLst/>
                <a:hlinkClick r:id="rId28"/>
              </a:rPr>
              <a:t>10.1016/j.gaitpost.2021.10.017</a:t>
            </a:r>
            <a:r>
              <a:rPr lang="en-US" dirty="0">
                <a:effectLst/>
              </a:rPr>
              <a:t>.</a:t>
            </a:r>
          </a:p>
          <a:p>
            <a:pPr marL="0" indent="0">
              <a:buNone/>
            </a:pPr>
            <a:r>
              <a:rPr lang="en-US" dirty="0">
                <a:effectLst/>
              </a:rPr>
              <a:t>[28]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effectLst/>
              </a:rPr>
              <a:t>“Shoes with active insoles mitigate declines in balance after fatigue - PMC.” </a:t>
            </a:r>
            <a:r>
              <a:rPr lang="en-US" dirty="0">
                <a:effectLst/>
                <a:hlinkClick r:id="rId29"/>
              </a:rPr>
              <a:t>https://www.ncbi.nlm.nih.gov/pmc/articles/PMC7004992/</a:t>
            </a:r>
            <a:r>
              <a:rPr lang="en-US" dirty="0">
                <a:effectLst/>
              </a:rPr>
              <a:t> (accessed Mar. 21, 2022).</a:t>
            </a:r>
          </a:p>
          <a:p>
            <a:pPr marL="0" indent="0">
              <a:buNone/>
            </a:pPr>
            <a:r>
              <a:rPr lang="en-US" dirty="0">
                <a:effectLst/>
              </a:rPr>
              <a:t>[29]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effectLst/>
              </a:rPr>
              <a:t>M. </a:t>
            </a:r>
            <a:r>
              <a:rPr lang="en-US" dirty="0" err="1">
                <a:effectLst/>
              </a:rPr>
              <a:t>Weilert</a:t>
            </a:r>
            <a:r>
              <a:rPr lang="en-US" dirty="0">
                <a:effectLst/>
              </a:rPr>
              <a:t>, “The Application of Detrended Fluctuation Analysis and Adaptive Fractal Analysis on Center of Pressure Time Series in Parkinson’s Disease,” Thesis, University of Kansas, 2017. Accessed: Mar. 21, 2022. [Online]. Available: </a:t>
            </a:r>
            <a:r>
              <a:rPr lang="en-US" dirty="0">
                <a:effectLst/>
                <a:hlinkClick r:id="rId30"/>
              </a:rPr>
              <a:t>https://kuscholarworks.ku.edu/handle/1808/25868</a:t>
            </a:r>
            <a:endParaRPr lang="en-US" dirty="0">
              <a:effectLst/>
            </a:endParaRPr>
          </a:p>
          <a:p>
            <a:pPr marL="0" indent="0">
              <a:buNone/>
            </a:pPr>
            <a:r>
              <a:rPr lang="en-US" dirty="0">
                <a:effectLst/>
              </a:rPr>
              <a:t>[30]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effectLst/>
              </a:rPr>
              <a:t>C.-C. Wang and W.-H. Yang, “Using detrended fluctuation analysis (DFA) to analyze whether vibratory insoles enhance balance stability for elderly fallers,” </a:t>
            </a:r>
            <a:r>
              <a:rPr lang="en-US" i="1" dirty="0">
                <a:effectLst/>
              </a:rPr>
              <a:t>Arch </a:t>
            </a:r>
            <a:r>
              <a:rPr lang="en-US" i="1" dirty="0" err="1">
                <a:effectLst/>
              </a:rPr>
              <a:t>Gerontol</a:t>
            </a:r>
            <a:r>
              <a:rPr lang="en-US" i="1" dirty="0">
                <a:effectLst/>
              </a:rPr>
              <a:t> </a:t>
            </a:r>
            <a:r>
              <a:rPr lang="en-US" i="1" dirty="0" err="1">
                <a:effectLst/>
              </a:rPr>
              <a:t>Geriatr</a:t>
            </a:r>
            <a:r>
              <a:rPr lang="en-US" dirty="0">
                <a:effectLst/>
              </a:rPr>
              <a:t>, vol. 55, no. 3, pp. 673–676, Dec. 2012, doi: </a:t>
            </a:r>
            <a:r>
              <a:rPr lang="en-US" dirty="0">
                <a:effectLst/>
                <a:hlinkClick r:id="rId31"/>
              </a:rPr>
              <a:t>10.1016/j.archger.2011.11.008</a:t>
            </a:r>
            <a:r>
              <a:rPr lang="en-US" dirty="0">
                <a:effectLst/>
              </a:rPr>
              <a:t>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[31]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M. </a:t>
            </a:r>
            <a:r>
              <a:rPr lang="en-US" sz="2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Weilert</a:t>
            </a:r>
            <a:r>
              <a:rPr lang="en-US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, “The Application of Detrended Fluctuation Analysis and Adaptive Fractal Analysis on Center of Pressure Time Series in Parkinson’s Disease,” Thesis, University of Kansas, 2017. Accessed: Mar. 21, 2022. [Online]. Available: </a:t>
            </a:r>
            <a:r>
              <a:rPr lang="en-US" sz="2800" u="sng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  <a:hlinkClick r:id="rId30"/>
              </a:rPr>
              <a:t>https://kuscholarworks.ku.edu/handle/1808/25868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dirty="0">
              <a:effectLst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dirty="0">
              <a:effectLst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dirty="0">
              <a:effectLst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686215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Shape, circle&#10;&#10;Description automatically generated">
            <a:extLst>
              <a:ext uri="{FF2B5EF4-FFF2-40B4-BE49-F238E27FC236}">
                <a16:creationId xmlns:a16="http://schemas.microsoft.com/office/drawing/2014/main" id="{EE2788E2-FA13-48AC-B0DE-3066E3A0FA5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4540" y="381499"/>
            <a:ext cx="4462920" cy="5282201"/>
          </a:xfrm>
        </p:spPr>
      </p:pic>
    </p:spTree>
    <p:extLst>
      <p:ext uri="{BB962C8B-B14F-4D97-AF65-F5344CB8AC3E}">
        <p14:creationId xmlns:p14="http://schemas.microsoft.com/office/powerpoint/2010/main" val="28374649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14CFC2C-A664-48E4-87FB-4F3FA389C0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55021" y="2684574"/>
            <a:ext cx="7681957" cy="1488852"/>
          </a:xfrm>
        </p:spPr>
        <p:txBody>
          <a:bodyPr>
            <a:normAutofit fontScale="90000"/>
          </a:bodyPr>
          <a:lstStyle/>
          <a:p>
            <a:pPr algn="ctr"/>
            <a:r>
              <a:rPr kumimoji="0" lang="en-US" b="1" i="0" u="none" strike="noStrike" kern="1200" cap="all" spc="4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Introduction and </a:t>
            </a:r>
            <a:br>
              <a:rPr kumimoji="0" lang="en-US" b="1" i="0" u="none" strike="noStrike" kern="1200" cap="all" spc="4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</a:br>
            <a:r>
              <a:rPr kumimoji="0" lang="en-US" b="1" i="0" u="none" strike="noStrike" kern="1200" cap="all" spc="4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Specific Aims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1075124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2787DC-123D-F140-A6DA-B075026734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836" y="824504"/>
            <a:ext cx="9482850" cy="985265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What is the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Problem?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D67105-C321-4878-A028-411EB4DD36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861FF-540E-3548-A2AC-BB567E5765C3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100424A6-5A5B-4445-8FCE-FD36177FA2A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58619469"/>
              </p:ext>
            </p:extLst>
          </p:nvPr>
        </p:nvGraphicFramePr>
        <p:xfrm>
          <a:off x="4742411" y="-73892"/>
          <a:ext cx="7588135" cy="63422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94FE732D-E9DE-4E6B-BC49-1466E44991D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0792847"/>
              </p:ext>
            </p:extLst>
          </p:nvPr>
        </p:nvGraphicFramePr>
        <p:xfrm>
          <a:off x="-922897" y="3015976"/>
          <a:ext cx="8128000" cy="3017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2127158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32D2AAFD-FDE2-4124-AB79-7D6083D3D6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3A45319-C1BC-4EFB-B36F-555ED8EA9E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946B631-9BDF-4149-84B5-1AD37E35CB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9E764AE-99B3-47D7-B725-41E649C00D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204D725-0530-4B41-87BE-E6B81DD578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ABBF0A4-D8DA-4D5F-B95E-4C2BD02D5A8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159E2ACB-481D-456F-8F5B-2B77F79012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29CEA618-389A-49BB-A9F6-E3F597049FA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2191AC68-448C-410F-9AF2-B33BA028FA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02FF2638-88DE-403F-A5F5-2833314DD1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DA511764-D111-486F-9017-D402FC7AFC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B8513235-75EC-45D8-A977-A3676C3934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54BC2E49-4CDE-42C5-B7B1-BE89B2E132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F7FDFB96-0304-4B7F-BB71-18D55F1E40F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  <p:bldGraphic spid="8" grpId="0" uiExpand="1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ascade of waterfalls">
            <a:extLst>
              <a:ext uri="{FF2B5EF4-FFF2-40B4-BE49-F238E27FC236}">
                <a16:creationId xmlns:a16="http://schemas.microsoft.com/office/drawing/2014/main" id="{56A520A0-58D3-B43C-B305-D73419E4879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  <a:alphaModFix amt="12000"/>
          </a:blip>
          <a:srcRect t="15730"/>
          <a:stretch/>
        </p:blipFill>
        <p:spPr>
          <a:xfrm>
            <a:off x="0" y="-120073"/>
            <a:ext cx="12191980" cy="6858000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E14CFC2C-A664-48E4-87FB-4F3FA389C0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8137" y="2798109"/>
            <a:ext cx="10215705" cy="1261781"/>
          </a:xfrm>
        </p:spPr>
        <p:txBody>
          <a:bodyPr vert="horz" wrap="none" lIns="91440" tIns="45720" rIns="91440" bIns="45720" rtlCol="0" anchor="t">
            <a:normAutofit fontScale="90000"/>
          </a:bodyPr>
          <a:lstStyle/>
          <a:p>
            <a:pPr algn="r"/>
            <a:r>
              <a:rPr kumimoji="0" lang="en-US" sz="9600" i="0" u="none" strike="noStrike" cap="all" spc="-300" normalizeH="0" baseline="0" noProof="0" dirty="0">
                <a:ln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68000">
                      <a:srgbClr val="F1F1F1"/>
                    </a:gs>
                    <a:gs pos="100000">
                      <a:schemeClr val="bg1">
                        <a:lumMod val="11000"/>
                        <a:lumOff val="89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uLnTx/>
                <a:uFillTx/>
              </a:rPr>
              <a:t>What causes falls?</a:t>
            </a:r>
            <a:endParaRPr lang="en-US" sz="9600" spc="-300" dirty="0">
              <a:gradFill flip="none" rotWithShape="1">
                <a:gsLst>
                  <a:gs pos="0">
                    <a:schemeClr val="tx1"/>
                  </a:gs>
                  <a:gs pos="68000">
                    <a:srgbClr val="F1F1F1"/>
                  </a:gs>
                  <a:gs pos="100000">
                    <a:schemeClr val="bg1">
                      <a:lumMod val="11000"/>
                      <a:lumOff val="89000"/>
                    </a:schemeClr>
                  </a:gs>
                </a:gsLst>
                <a:lin ang="5400000" scaled="1"/>
                <a:tileRect/>
              </a:gradFill>
              <a:effectLst>
                <a:outerShdw blurRad="469900" dist="342900" dir="5400000" sy="-20000" rotWithShape="0">
                  <a:prstClr val="black">
                    <a:alpha val="66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45441341"/>
      </p:ext>
    </p:extLst>
  </p:cSld>
  <p:clrMapOvr>
    <a:masterClrMapping/>
  </p:clrMapOvr>
  <p:transition spd="med">
    <p:split orient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9DA401-F96F-4296-A31F-99110C91F7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Sensory Feedback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A3B0232-F57D-4BE2-B106-01DAAE0F934C}"/>
              </a:ext>
            </a:extLst>
          </p:cNvPr>
          <p:cNvGrpSpPr/>
          <p:nvPr/>
        </p:nvGrpSpPr>
        <p:grpSpPr>
          <a:xfrm>
            <a:off x="6669270" y="2044291"/>
            <a:ext cx="5193728" cy="1338596"/>
            <a:chOff x="0" y="0"/>
            <a:chExt cx="5193728" cy="1338596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6450CF06-A71F-4DEC-B29D-BF1B2D964413}"/>
                </a:ext>
              </a:extLst>
            </p:cNvPr>
            <p:cNvSpPr/>
            <p:nvPr/>
          </p:nvSpPr>
          <p:spPr>
            <a:xfrm>
              <a:off x="0" y="0"/>
              <a:ext cx="4624242" cy="1338596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Rectangle: Rounded Corners 4">
              <a:extLst>
                <a:ext uri="{FF2B5EF4-FFF2-40B4-BE49-F238E27FC236}">
                  <a16:creationId xmlns:a16="http://schemas.microsoft.com/office/drawing/2014/main" id="{12F1EBF7-A156-49F9-8A2C-7285FC4766D1}"/>
                </a:ext>
              </a:extLst>
            </p:cNvPr>
            <p:cNvSpPr txBox="1"/>
            <p:nvPr/>
          </p:nvSpPr>
          <p:spPr>
            <a:xfrm>
              <a:off x="1486747" y="0"/>
              <a:ext cx="3706981" cy="133859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9060" tIns="99060" rIns="99060" bIns="99060" numCol="1" spcCol="1270" anchor="t" anchorCtr="0">
              <a:noAutofit/>
            </a:bodyPr>
            <a:lstStyle/>
            <a:p>
              <a:pPr marL="0" lvl="0" indent="0" algn="l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300" b="1" kern="1200" dirty="0"/>
                <a:t>Proprioceptive System</a:t>
              </a:r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2000" kern="1200" dirty="0"/>
                <a:t>Inner body feeling</a:t>
              </a:r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2000" kern="1200" dirty="0"/>
                <a:t>Joints, muscles, ligaments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2060D62C-EA43-48C2-A4DE-1D5B2DFC9B4A}"/>
              </a:ext>
            </a:extLst>
          </p:cNvPr>
          <p:cNvGrpSpPr/>
          <p:nvPr/>
        </p:nvGrpSpPr>
        <p:grpSpPr>
          <a:xfrm>
            <a:off x="6650140" y="3986236"/>
            <a:ext cx="5052280" cy="1357452"/>
            <a:chOff x="0" y="387544"/>
            <a:chExt cx="5052280" cy="1357452"/>
          </a:xfrm>
        </p:grpSpPr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2E1308EC-55E2-4549-8B8C-A9380EDD26C2}"/>
                </a:ext>
              </a:extLst>
            </p:cNvPr>
            <p:cNvSpPr/>
            <p:nvPr/>
          </p:nvSpPr>
          <p:spPr>
            <a:xfrm>
              <a:off x="0" y="406400"/>
              <a:ext cx="4624242" cy="1338596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Rectangle: Rounded Corners 4">
              <a:extLst>
                <a:ext uri="{FF2B5EF4-FFF2-40B4-BE49-F238E27FC236}">
                  <a16:creationId xmlns:a16="http://schemas.microsoft.com/office/drawing/2014/main" id="{A6C48ABA-46F4-45B3-9231-905DC5EECF88}"/>
                </a:ext>
              </a:extLst>
            </p:cNvPr>
            <p:cNvSpPr txBox="1"/>
            <p:nvPr/>
          </p:nvSpPr>
          <p:spPr>
            <a:xfrm>
              <a:off x="1486747" y="387544"/>
              <a:ext cx="3565533" cy="133859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9060" tIns="99060" rIns="99060" bIns="99060" numCol="1" spcCol="1270" anchor="t" anchorCtr="0">
              <a:noAutofit/>
            </a:bodyPr>
            <a:lstStyle/>
            <a:p>
              <a:pPr marL="0" lvl="0" indent="0" algn="l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300" b="1" kern="1200" dirty="0"/>
                <a:t>Somatosensory System</a:t>
              </a:r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2000" kern="1200" dirty="0"/>
                <a:t>Pressure/Touch</a:t>
              </a:r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2000" kern="1200" dirty="0"/>
                <a:t>Nerve endings, feet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31A64E0-95B1-4966-BB70-1BC55D12E41F}"/>
              </a:ext>
            </a:extLst>
          </p:cNvPr>
          <p:cNvGrpSpPr/>
          <p:nvPr/>
        </p:nvGrpSpPr>
        <p:grpSpPr>
          <a:xfrm>
            <a:off x="986322" y="2026111"/>
            <a:ext cx="5257801" cy="1356776"/>
            <a:chOff x="0" y="-18180"/>
            <a:chExt cx="5257801" cy="1356776"/>
          </a:xfrm>
        </p:grpSpPr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CE2F5AF6-D315-4838-83FD-233B965A0B5F}"/>
                </a:ext>
              </a:extLst>
            </p:cNvPr>
            <p:cNvSpPr/>
            <p:nvPr/>
          </p:nvSpPr>
          <p:spPr>
            <a:xfrm>
              <a:off x="0" y="0"/>
              <a:ext cx="4624242" cy="1338596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Rectangle: Rounded Corners 4">
              <a:extLst>
                <a:ext uri="{FF2B5EF4-FFF2-40B4-BE49-F238E27FC236}">
                  <a16:creationId xmlns:a16="http://schemas.microsoft.com/office/drawing/2014/main" id="{49E74B11-BFB8-4041-823E-73AF82FBE438}"/>
                </a:ext>
              </a:extLst>
            </p:cNvPr>
            <p:cNvSpPr txBox="1"/>
            <p:nvPr/>
          </p:nvSpPr>
          <p:spPr>
            <a:xfrm>
              <a:off x="1692268" y="-18180"/>
              <a:ext cx="3565533" cy="133859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9060" tIns="99060" rIns="99060" bIns="99060" numCol="1" spcCol="1270" anchor="t" anchorCtr="0">
              <a:noAutofit/>
            </a:bodyPr>
            <a:lstStyle/>
            <a:p>
              <a:pPr marL="0" lvl="0" indent="0" algn="l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300" b="1" kern="1200" dirty="0"/>
                <a:t>Visual System</a:t>
              </a:r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2000" kern="1200" dirty="0"/>
                <a:t>Vision</a:t>
              </a:r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2000" kern="1200" dirty="0"/>
                <a:t>Eyes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7302230-710D-4B55-9225-2C68408E7C08}"/>
              </a:ext>
            </a:extLst>
          </p:cNvPr>
          <p:cNvGrpSpPr/>
          <p:nvPr/>
        </p:nvGrpSpPr>
        <p:grpSpPr>
          <a:xfrm>
            <a:off x="986322" y="3986236"/>
            <a:ext cx="5257800" cy="1338596"/>
            <a:chOff x="0" y="0"/>
            <a:chExt cx="5257800" cy="1338596"/>
          </a:xfrm>
        </p:grpSpPr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28221A39-445C-49F4-A67C-6AABD1289CDB}"/>
                </a:ext>
              </a:extLst>
            </p:cNvPr>
            <p:cNvSpPr/>
            <p:nvPr/>
          </p:nvSpPr>
          <p:spPr>
            <a:xfrm>
              <a:off x="0" y="0"/>
              <a:ext cx="4624242" cy="1338596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Rectangle: Rounded Corners 4">
              <a:extLst>
                <a:ext uri="{FF2B5EF4-FFF2-40B4-BE49-F238E27FC236}">
                  <a16:creationId xmlns:a16="http://schemas.microsoft.com/office/drawing/2014/main" id="{0EF421B5-4875-4A28-B1AD-78B58FC771D6}"/>
                </a:ext>
              </a:extLst>
            </p:cNvPr>
            <p:cNvSpPr txBox="1"/>
            <p:nvPr/>
          </p:nvSpPr>
          <p:spPr>
            <a:xfrm>
              <a:off x="1692267" y="0"/>
              <a:ext cx="3565533" cy="133859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9060" tIns="99060" rIns="99060" bIns="99060" numCol="1" spcCol="1270" anchor="t" anchorCtr="0">
              <a:noAutofit/>
            </a:bodyPr>
            <a:lstStyle/>
            <a:p>
              <a:pPr marL="0" lvl="0" indent="0" algn="l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300" b="1" kern="1200" dirty="0"/>
                <a:t>Vestibular System</a:t>
              </a:r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2000" kern="1200" dirty="0"/>
                <a:t>Balance</a:t>
              </a:r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2000" kern="1200" dirty="0"/>
                <a:t>Inner ear</a:t>
              </a:r>
            </a:p>
          </p:txBody>
        </p:sp>
      </p:grpSp>
      <p:pic>
        <p:nvPicPr>
          <p:cNvPr id="25" name="Picture 24" descr="A close up of a person's eye&#10;&#10;Description automatically generated">
            <a:extLst>
              <a:ext uri="{FF2B5EF4-FFF2-40B4-BE49-F238E27FC236}">
                <a16:creationId xmlns:a16="http://schemas.microsoft.com/office/drawing/2014/main" id="{ED7E45F2-7C0F-4808-B987-366EC15112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097" y="2219121"/>
            <a:ext cx="1483855" cy="98893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" name="Picture 26" descr="Diagram&#10;&#10;Description automatically generated">
            <a:extLst>
              <a:ext uri="{FF2B5EF4-FFF2-40B4-BE49-F238E27FC236}">
                <a16:creationId xmlns:a16="http://schemas.microsoft.com/office/drawing/2014/main" id="{DE40FDF1-E5F2-45E1-A0DC-9A9C2B7F69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384" y="4143521"/>
            <a:ext cx="1544144" cy="106173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" name="Picture 28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A87741D9-0041-4827-B927-D647EC20394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643" t="58156" r="38900" b="5296"/>
          <a:stretch/>
        </p:blipFill>
        <p:spPr>
          <a:xfrm>
            <a:off x="6915046" y="2188583"/>
            <a:ext cx="1111696" cy="110980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Flat Feet | Foot Specialist Toronto | Feet First Clinic">
            <a:extLst>
              <a:ext uri="{FF2B5EF4-FFF2-40B4-BE49-F238E27FC236}">
                <a16:creationId xmlns:a16="http://schemas.microsoft.com/office/drawing/2014/main" id="{F9322D09-269F-4C1D-8263-75B80C5562A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18" t="4017" r="25088" b="35378"/>
          <a:stretch/>
        </p:blipFill>
        <p:spPr bwMode="auto">
          <a:xfrm>
            <a:off x="6704891" y="4248509"/>
            <a:ext cx="1570262" cy="81404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0850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2A6A98-CDC4-44C6-879C-279D57E167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7509" y="0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How do the systems work together? [4]</a:t>
            </a:r>
          </a:p>
        </p:txBody>
      </p:sp>
      <p:pic>
        <p:nvPicPr>
          <p:cNvPr id="4" name="Content Placeholder 3" descr="Diagram&#10;&#10;Description automatically generated">
            <a:extLst>
              <a:ext uri="{FF2B5EF4-FFF2-40B4-BE49-F238E27FC236}">
                <a16:creationId xmlns:a16="http://schemas.microsoft.com/office/drawing/2014/main" id="{043EDF92-8041-46CA-B68A-027D007A13E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95550" y="1325563"/>
            <a:ext cx="10081190" cy="4652128"/>
          </a:xfrm>
          <a:prstGeom prst="rect">
            <a:avLst/>
          </a:prstGeom>
        </p:spPr>
      </p:pic>
      <p:sp>
        <p:nvSpPr>
          <p:cNvPr id="5" name="Arrow: Down 4">
            <a:extLst>
              <a:ext uri="{FF2B5EF4-FFF2-40B4-BE49-F238E27FC236}">
                <a16:creationId xmlns:a16="http://schemas.microsoft.com/office/drawing/2014/main" id="{920D929F-4D56-4CC5-B21B-AF5BA4701CAF}"/>
              </a:ext>
            </a:extLst>
          </p:cNvPr>
          <p:cNvSpPr/>
          <p:nvPr/>
        </p:nvSpPr>
        <p:spPr>
          <a:xfrm>
            <a:off x="6096000" y="3367609"/>
            <a:ext cx="240145" cy="2840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Arrow: Down 5">
            <a:extLst>
              <a:ext uri="{FF2B5EF4-FFF2-40B4-BE49-F238E27FC236}">
                <a16:creationId xmlns:a16="http://schemas.microsoft.com/office/drawing/2014/main" id="{56956314-A823-4842-87DF-AC6126B1EFED}"/>
              </a:ext>
            </a:extLst>
          </p:cNvPr>
          <p:cNvSpPr/>
          <p:nvPr/>
        </p:nvSpPr>
        <p:spPr>
          <a:xfrm rot="10800000">
            <a:off x="8197271" y="3732296"/>
            <a:ext cx="240145" cy="284018"/>
          </a:xfrm>
          <a:prstGeom prst="downArrow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Arrow: Down 6">
            <a:extLst>
              <a:ext uri="{FF2B5EF4-FFF2-40B4-BE49-F238E27FC236}">
                <a16:creationId xmlns:a16="http://schemas.microsoft.com/office/drawing/2014/main" id="{0D7A28DA-63E6-4342-B41B-08211562986B}"/>
              </a:ext>
            </a:extLst>
          </p:cNvPr>
          <p:cNvSpPr/>
          <p:nvPr/>
        </p:nvSpPr>
        <p:spPr>
          <a:xfrm rot="10800000">
            <a:off x="8197271" y="4494296"/>
            <a:ext cx="240145" cy="284018"/>
          </a:xfrm>
          <a:prstGeom prst="downArrow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Arrow: Down 8">
            <a:extLst>
              <a:ext uri="{FF2B5EF4-FFF2-40B4-BE49-F238E27FC236}">
                <a16:creationId xmlns:a16="http://schemas.microsoft.com/office/drawing/2014/main" id="{4188EDDE-F74B-44E1-B1F1-83942C869B8E}"/>
              </a:ext>
            </a:extLst>
          </p:cNvPr>
          <p:cNvSpPr/>
          <p:nvPr/>
        </p:nvSpPr>
        <p:spPr>
          <a:xfrm>
            <a:off x="6105236" y="5532437"/>
            <a:ext cx="240145" cy="2840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5003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063E82-E97E-411F-89CD-3154C53B45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How can a somatosensory deficiency be studied?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0C4396-E64E-4DB1-829C-7C5F10DEC1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0000" y="1954934"/>
            <a:ext cx="10233800" cy="435133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Data collection methods</a:t>
            </a:r>
          </a:p>
          <a:p>
            <a:pPr lvl="1"/>
            <a:r>
              <a:rPr lang="en-US" dirty="0"/>
              <a:t>Center of Pressure (COP) [3, 22, 31]</a:t>
            </a:r>
          </a:p>
          <a:p>
            <a:pPr lvl="1"/>
            <a:r>
              <a:rPr lang="en-US" dirty="0"/>
              <a:t>Center of Mass (COM) [3, 4]</a:t>
            </a:r>
          </a:p>
          <a:p>
            <a:r>
              <a:rPr lang="en-US" dirty="0"/>
              <a:t>Simulate a deficiency</a:t>
            </a:r>
          </a:p>
          <a:p>
            <a:pPr lvl="1"/>
            <a:r>
              <a:rPr lang="en-US" dirty="0"/>
              <a:t>Freezing [6]</a:t>
            </a:r>
          </a:p>
          <a:p>
            <a:pPr lvl="1"/>
            <a:r>
              <a:rPr lang="en-US" dirty="0"/>
              <a:t>Foam [4, 6, 7, 9, 11, 27]</a:t>
            </a:r>
          </a:p>
          <a:p>
            <a:r>
              <a:rPr lang="en-US" dirty="0"/>
              <a:t>Measures</a:t>
            </a:r>
          </a:p>
          <a:p>
            <a:pPr lvl="1"/>
            <a:r>
              <a:rPr lang="en-US" dirty="0"/>
              <a:t>Non-linear</a:t>
            </a:r>
          </a:p>
          <a:p>
            <a:pPr lvl="2"/>
            <a:r>
              <a:rPr lang="en-US" dirty="0"/>
              <a:t>Entropy [27]</a:t>
            </a:r>
          </a:p>
          <a:p>
            <a:pPr lvl="2"/>
            <a:r>
              <a:rPr lang="en-US" dirty="0"/>
              <a:t>Fractal Analysis [22, 23, 24]</a:t>
            </a:r>
          </a:p>
          <a:p>
            <a:pPr lvl="2"/>
            <a:r>
              <a:rPr lang="en-US" dirty="0"/>
              <a:t>Detrended Fluctuation Analysis (DFA) [30]</a:t>
            </a:r>
          </a:p>
          <a:p>
            <a:pPr lvl="1"/>
            <a:endParaRPr lang="en-US" dirty="0">
              <a:highlight>
                <a:srgbClr val="000000"/>
              </a:highlight>
            </a:endParaRPr>
          </a:p>
          <a:p>
            <a:endParaRPr lang="en-US" dirty="0"/>
          </a:p>
        </p:txBody>
      </p:sp>
      <p:pic>
        <p:nvPicPr>
          <p:cNvPr id="7" name="Picture 6" descr="Chart&#10;&#10;Description automatically generated">
            <a:extLst>
              <a:ext uri="{FF2B5EF4-FFF2-40B4-BE49-F238E27FC236}">
                <a16:creationId xmlns:a16="http://schemas.microsoft.com/office/drawing/2014/main" id="{B5BA8006-B94E-42BD-8252-87B1DF741B2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8" t="813" r="78501" b="56384"/>
          <a:stretch/>
        </p:blipFill>
        <p:spPr>
          <a:xfrm>
            <a:off x="8431771" y="1790455"/>
            <a:ext cx="2153700" cy="37905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Arrow: Right 8">
            <a:extLst>
              <a:ext uri="{FF2B5EF4-FFF2-40B4-BE49-F238E27FC236}">
                <a16:creationId xmlns:a16="http://schemas.microsoft.com/office/drawing/2014/main" id="{C8AE783F-E657-4F12-AF21-DA6EB24FF448}"/>
              </a:ext>
            </a:extLst>
          </p:cNvPr>
          <p:cNvSpPr/>
          <p:nvPr/>
        </p:nvSpPr>
        <p:spPr>
          <a:xfrm rot="10800000">
            <a:off x="2683380" y="3952769"/>
            <a:ext cx="340408" cy="263294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6CEEF59E-9D33-4C6E-8ADF-6D3DF32ABB2A}"/>
              </a:ext>
            </a:extLst>
          </p:cNvPr>
          <p:cNvSpPr/>
          <p:nvPr/>
        </p:nvSpPr>
        <p:spPr>
          <a:xfrm rot="10800000">
            <a:off x="5074778" y="2396010"/>
            <a:ext cx="340408" cy="263294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C32609D6-F8D6-4D73-B242-B67E23AD7476}"/>
              </a:ext>
            </a:extLst>
          </p:cNvPr>
          <p:cNvSpPr/>
          <p:nvPr/>
        </p:nvSpPr>
        <p:spPr>
          <a:xfrm rot="10800000">
            <a:off x="6356647" y="5728870"/>
            <a:ext cx="340408" cy="263294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Arrow: Right 3">
            <a:extLst>
              <a:ext uri="{FF2B5EF4-FFF2-40B4-BE49-F238E27FC236}">
                <a16:creationId xmlns:a16="http://schemas.microsoft.com/office/drawing/2014/main" id="{0B7092E6-B13D-4F07-A637-5B5A486AE8C1}"/>
              </a:ext>
            </a:extLst>
          </p:cNvPr>
          <p:cNvSpPr/>
          <p:nvPr/>
        </p:nvSpPr>
        <p:spPr>
          <a:xfrm rot="20455867">
            <a:off x="7883518" y="4624752"/>
            <a:ext cx="1617784" cy="31652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181D46E-33B6-446A-9E5C-088DE4B474C7}"/>
              </a:ext>
            </a:extLst>
          </p:cNvPr>
          <p:cNvSpPr txBox="1"/>
          <p:nvPr/>
        </p:nvSpPr>
        <p:spPr>
          <a:xfrm>
            <a:off x="6498348" y="4783013"/>
            <a:ext cx="16556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Center of Pressure</a:t>
            </a:r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E2406EA1-7779-4DFF-8C94-925BA5F971DE}"/>
              </a:ext>
            </a:extLst>
          </p:cNvPr>
          <p:cNvSpPr/>
          <p:nvPr/>
        </p:nvSpPr>
        <p:spPr>
          <a:xfrm rot="20455867">
            <a:off x="8018334" y="1582311"/>
            <a:ext cx="1617784" cy="31652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73B5F7A-E6FE-4358-A29C-FE5B86D71718}"/>
              </a:ext>
            </a:extLst>
          </p:cNvPr>
          <p:cNvSpPr txBox="1"/>
          <p:nvPr/>
        </p:nvSpPr>
        <p:spPr>
          <a:xfrm>
            <a:off x="6637241" y="1781368"/>
            <a:ext cx="16556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Center of </a:t>
            </a:r>
          </a:p>
          <a:p>
            <a:pPr algn="ctr"/>
            <a:r>
              <a:rPr lang="en-US" dirty="0"/>
              <a:t>Mass</a:t>
            </a:r>
          </a:p>
        </p:txBody>
      </p:sp>
    </p:spTree>
    <p:extLst>
      <p:ext uri="{BB962C8B-B14F-4D97-AF65-F5344CB8AC3E}">
        <p14:creationId xmlns:p14="http://schemas.microsoft.com/office/powerpoint/2010/main" val="2380402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4" grpId="0" animBg="1"/>
      <p:bldP spid="5" grpId="0"/>
      <p:bldP spid="12" grpId="0" animBg="1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D10226-C7C6-4FD0-93D6-59845805A4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82965" y="664064"/>
            <a:ext cx="3426069" cy="1325563"/>
          </a:xfrm>
        </p:spPr>
        <p:txBody>
          <a:bodyPr/>
          <a:lstStyle/>
          <a:p>
            <a:r>
              <a:rPr lang="en-US" dirty="0"/>
              <a:t>Hypothesis</a:t>
            </a: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7B565A73-2F5E-40BE-9EE7-613DE5BC11E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84053177"/>
              </p:ext>
            </p:extLst>
          </p:nvPr>
        </p:nvGraphicFramePr>
        <p:xfrm>
          <a:off x="426719" y="140677"/>
          <a:ext cx="11338560" cy="68199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09259675"/>
      </p:ext>
    </p:extLst>
  </p:cSld>
  <p:clrMapOvr>
    <a:masterClrMapping/>
  </p:clrMapOvr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E3B30"/>
      </a:dk2>
      <a:lt2>
        <a:srgbClr val="FFDB82"/>
      </a:lt2>
      <a:accent1>
        <a:srgbClr val="F0A22E"/>
      </a:accent1>
      <a:accent2>
        <a:srgbClr val="E4D9B2"/>
      </a:accent2>
      <a:accent3>
        <a:srgbClr val="AA986C"/>
      </a:accent3>
      <a:accent4>
        <a:srgbClr val="8FB977"/>
      </a:accent4>
      <a:accent5>
        <a:srgbClr val="778F9F"/>
      </a:accent5>
      <a:accent6>
        <a:srgbClr val="8A6087"/>
      </a:accent6>
      <a:hlink>
        <a:srgbClr val="AD1F1F"/>
      </a:hlink>
      <a:folHlink>
        <a:srgbClr val="FFC42F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C473073F-34A4-486A-BBA1-2A70AE921EB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E62E6E063FD9641BA6433A66934A675" ma:contentTypeVersion="11" ma:contentTypeDescription="Create a new document." ma:contentTypeScope="" ma:versionID="40503450eb51ca1595ee3617507780af">
  <xsd:schema xmlns:xsd="http://www.w3.org/2001/XMLSchema" xmlns:xs="http://www.w3.org/2001/XMLSchema" xmlns:p="http://schemas.microsoft.com/office/2006/metadata/properties" xmlns:ns2="44b92e98-2f7a-4801-a459-a000dfac5481" xmlns:ns3="d02ca7ed-37aa-472b-8cd5-5512b16080f2" targetNamespace="http://schemas.microsoft.com/office/2006/metadata/properties" ma:root="true" ma:fieldsID="acfc0aa716b127e5252138d60e31f61e" ns2:_="" ns3:_="">
    <xsd:import namespace="44b92e98-2f7a-4801-a459-a000dfac5481"/>
    <xsd:import namespace="d02ca7ed-37aa-472b-8cd5-5512b16080f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4b92e98-2f7a-4801-a459-a000dfac548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02ca7ed-37aa-472b-8cd5-5512b16080f2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d02ca7ed-37aa-472b-8cd5-5512b16080f2">
      <UserInfo>
        <DisplayName>Cory Enfield</DisplayName>
        <AccountId>14</AccountId>
        <AccountType/>
      </UserInfo>
      <UserInfo>
        <DisplayName>Cameron Steele</DisplayName>
        <AccountId>10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D0EB861F-C973-4B39-87D3-9B33C930212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8E50170-FF1E-4D11-AFB5-87C8CD0B544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4b92e98-2f7a-4801-a459-a000dfac5481"/>
    <ds:schemaRef ds:uri="d02ca7ed-37aa-472b-8cd5-5512b16080f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FE0A81D-B0B0-4D1F-9E33-197CA0BA48C8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schemas.microsoft.com/office/2006/metadata/properties"/>
    <ds:schemaRef ds:uri="44b92e98-2f7a-4801-a459-a000dfac5481"/>
    <ds:schemaRef ds:uri="http://www.w3.org/XML/1998/namespace"/>
    <ds:schemaRef ds:uri="d02ca7ed-37aa-472b-8cd5-5512b16080f2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Depth</Template>
  <TotalTime>2165</TotalTime>
  <Words>2427</Words>
  <Application>Microsoft Office PowerPoint</Application>
  <PresentationFormat>Widescreen</PresentationFormat>
  <Paragraphs>189</Paragraphs>
  <Slides>25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Arial</vt:lpstr>
      <vt:lpstr>Calibri</vt:lpstr>
      <vt:lpstr>Corbel</vt:lpstr>
      <vt:lpstr>Times New Roman</vt:lpstr>
      <vt:lpstr>Depth</vt:lpstr>
      <vt:lpstr>Tracking Simulated Somatosensory Deficiencies  that Affect Postural Stability through  Detrended Fluctuation Analysis </vt:lpstr>
      <vt:lpstr>Acknowledgements</vt:lpstr>
      <vt:lpstr>Introduction and  Specific Aims</vt:lpstr>
      <vt:lpstr>What is the Problem?</vt:lpstr>
      <vt:lpstr>What causes falls?</vt:lpstr>
      <vt:lpstr>Sensory Feedback</vt:lpstr>
      <vt:lpstr>How do the systems work together? [4]</vt:lpstr>
      <vt:lpstr>How can a somatosensory deficiency be studied?</vt:lpstr>
      <vt:lpstr>Hypothesis</vt:lpstr>
      <vt:lpstr>Significance</vt:lpstr>
      <vt:lpstr>Methods</vt:lpstr>
      <vt:lpstr>What is DFA?</vt:lpstr>
      <vt:lpstr>Data Analysis Process</vt:lpstr>
      <vt:lpstr>1. Data Check</vt:lpstr>
      <vt:lpstr>2. Down Sample and Filter</vt:lpstr>
      <vt:lpstr>3. DFA</vt:lpstr>
      <vt:lpstr>Final Results</vt:lpstr>
      <vt:lpstr>PowerPoint Presentation</vt:lpstr>
      <vt:lpstr>Data Interpretation</vt:lpstr>
      <vt:lpstr>PowerPoint Presentation</vt:lpstr>
      <vt:lpstr>Data Interpretation</vt:lpstr>
      <vt:lpstr>Data Interpretation</vt:lpstr>
      <vt:lpstr>Conclusions</vt:lpstr>
      <vt:lpstr>References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Kristie Schultz</dc:creator>
  <cp:lastModifiedBy>Cameron Steele</cp:lastModifiedBy>
  <cp:revision>8</cp:revision>
  <dcterms:created xsi:type="dcterms:W3CDTF">2021-06-09T20:46:10Z</dcterms:created>
  <dcterms:modified xsi:type="dcterms:W3CDTF">2022-04-07T21:16:04Z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0x010100FE62E6E063FD9641BA6433A66934A675</vt:lpwstr>
  </property>
</Properties>
</file>