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63" r:id="rId3"/>
    <p:sldId id="262" r:id="rId4"/>
    <p:sldId id="273" r:id="rId5"/>
    <p:sldId id="265" r:id="rId6"/>
    <p:sldId id="266" r:id="rId7"/>
    <p:sldId id="267" r:id="rId8"/>
    <p:sldId id="268" r:id="rId9"/>
    <p:sldId id="269" r:id="rId10"/>
    <p:sldId id="270" r:id="rId11"/>
    <p:sldId id="259" r:id="rId12"/>
    <p:sldId id="271" r:id="rId13"/>
    <p:sldId id="260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07"/>
  </p:normalViewPr>
  <p:slideViewPr>
    <p:cSldViewPr snapToGrid="0">
      <p:cViewPr varScale="1">
        <p:scale>
          <a:sx n="106" d="100"/>
          <a:sy n="106" d="100"/>
        </p:scale>
        <p:origin x="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9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6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6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6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04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37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481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21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6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90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4/13/23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1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54" name="Rectangle 1053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8" name="Picture 1047" descr="Brazil landscape">
            <a:extLst>
              <a:ext uri="{FF2B5EF4-FFF2-40B4-BE49-F238E27FC236}">
                <a16:creationId xmlns:a16="http://schemas.microsoft.com/office/drawing/2014/main" id="{32865918-FEF8-3A5A-A569-4E7B8C29BD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32" r="1" b="1"/>
          <a:stretch/>
        </p:blipFill>
        <p:spPr>
          <a:xfrm>
            <a:off x="3048" y="-2"/>
            <a:ext cx="12188952" cy="6858000"/>
          </a:xfrm>
          <a:prstGeom prst="rect">
            <a:avLst/>
          </a:prstGeom>
        </p:spPr>
      </p:pic>
      <p:sp>
        <p:nvSpPr>
          <p:cNvPr id="1056" name="Rectangle 1055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5C4E2-1B32-C467-565B-F3DAF6F15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88107"/>
            <a:ext cx="10908792" cy="19398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7200" dirty="0">
                <a:solidFill>
                  <a:schemeClr val="bg1"/>
                </a:solidFill>
              </a:rPr>
              <a:t>Intimacy with God</a:t>
            </a:r>
          </a:p>
        </p:txBody>
      </p:sp>
    </p:spTree>
    <p:extLst>
      <p:ext uri="{BB962C8B-B14F-4D97-AF65-F5344CB8AC3E}">
        <p14:creationId xmlns:p14="http://schemas.microsoft.com/office/powerpoint/2010/main" val="864017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CDFD39-6992-9A05-E18D-AF85842DBE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262626">
                  <a:alpha val="24000"/>
                </a:srgbClr>
              </a:gs>
              <a:gs pos="85000">
                <a:srgbClr val="262626">
                  <a:alpha val="45000"/>
                </a:srgb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E95249-132B-A4BC-D0E8-83528E4DB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71" y="336496"/>
            <a:ext cx="7528979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The Omnipotence Of God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262626">
                  <a:alpha val="24000"/>
                </a:srgbClr>
              </a:gs>
              <a:gs pos="85000">
                <a:srgbClr val="262626">
                  <a:alpha val="45000"/>
                </a:srgb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29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pa setting of candles">
            <a:extLst>
              <a:ext uri="{FF2B5EF4-FFF2-40B4-BE49-F238E27FC236}">
                <a16:creationId xmlns:a16="http://schemas.microsoft.com/office/drawing/2014/main" id="{6C6C6CA2-9290-B3A4-2E1A-69CE4B0157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5060" r="-1" b="10331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F51725E-A483-43B2-A6F2-C44F502F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937549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3F8B4F-735A-EA8C-9D73-1EA1D8442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9994" y="2932446"/>
            <a:ext cx="9144000" cy="30632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10000" dirty="0">
                <a:solidFill>
                  <a:schemeClr val="bg1"/>
                </a:solidFill>
              </a:rPr>
              <a:t>2. Intercessory Prayer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60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ront steps and columns of a majestic city building">
            <a:extLst>
              <a:ext uri="{FF2B5EF4-FFF2-40B4-BE49-F238E27FC236}">
                <a16:creationId xmlns:a16="http://schemas.microsoft.com/office/drawing/2014/main" id="{8D5DB4D5-4659-7635-4367-07D4CD7BF8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5708"/>
          <a:stretch/>
        </p:blipFill>
        <p:spPr>
          <a:xfrm>
            <a:off x="-1" y="-1"/>
            <a:ext cx="12188952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520828-510A-DB60-A5FB-6CFB3A489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631817"/>
            <a:ext cx="10908792" cy="390442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>Principles of Intercession</a:t>
            </a:r>
            <a:br>
              <a:rPr lang="en-US" sz="6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>1. Identification</a:t>
            </a:r>
            <a:br>
              <a:rPr lang="en-US" sz="6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>2. Agony</a:t>
            </a:r>
            <a:br>
              <a:rPr lang="en-US" sz="6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>3. Authority</a:t>
            </a:r>
            <a:br>
              <a:rPr lang="en-US" sz="6600" dirty="0">
                <a:solidFill>
                  <a:schemeClr val="bg1"/>
                </a:solidFill>
              </a:rPr>
            </a:br>
            <a:endParaRPr lang="en-U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94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wo telephones communicating">
            <a:extLst>
              <a:ext uri="{FF2B5EF4-FFF2-40B4-BE49-F238E27FC236}">
                <a16:creationId xmlns:a16="http://schemas.microsoft.com/office/drawing/2014/main" id="{FFF4D6EE-3900-55FF-4254-D83E85DDBF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4980"/>
          <a:stretch/>
        </p:blipFill>
        <p:spPr>
          <a:xfrm>
            <a:off x="-1" y="-1"/>
            <a:ext cx="12188952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F62628-8B82-7853-D5D5-640D47F24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4530069"/>
            <a:ext cx="10908792" cy="16632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3. Listening Prayer</a:t>
            </a:r>
          </a:p>
        </p:txBody>
      </p:sp>
    </p:spTree>
    <p:extLst>
      <p:ext uri="{BB962C8B-B14F-4D97-AF65-F5344CB8AC3E}">
        <p14:creationId xmlns:p14="http://schemas.microsoft.com/office/powerpoint/2010/main" val="3176489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mputer script on a screen">
            <a:extLst>
              <a:ext uri="{FF2B5EF4-FFF2-40B4-BE49-F238E27FC236}">
                <a16:creationId xmlns:a16="http://schemas.microsoft.com/office/drawing/2014/main" id="{9F804BDB-22F6-ADDA-8CD6-77DD6DDE50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70" r="-1" b="9738"/>
          <a:stretch/>
        </p:blipFill>
        <p:spPr>
          <a:xfrm>
            <a:off x="-3044" y="-2"/>
            <a:ext cx="12188952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D8DEC3-61BB-EA49-83B6-0620CC042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5846" y="794630"/>
            <a:ext cx="9799049" cy="52687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Languages of God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1. Written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2. Spoken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3. Visual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4. Shared</a:t>
            </a:r>
          </a:p>
        </p:txBody>
      </p:sp>
    </p:spTree>
    <p:extLst>
      <p:ext uri="{BB962C8B-B14F-4D97-AF65-F5344CB8AC3E}">
        <p14:creationId xmlns:p14="http://schemas.microsoft.com/office/powerpoint/2010/main" val="1910912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58" name="Rectangle 57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A 3D pattern of ring shapes connected by lines">
            <a:extLst>
              <a:ext uri="{FF2B5EF4-FFF2-40B4-BE49-F238E27FC236}">
                <a16:creationId xmlns:a16="http://schemas.microsoft.com/office/drawing/2014/main" id="{CDA325E3-4FD9-6619-739A-F42542EDAE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"/>
          <a:stretch/>
        </p:blipFill>
        <p:spPr>
          <a:xfrm>
            <a:off x="3048" y="-2"/>
            <a:ext cx="12188952" cy="6858000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000948-64B9-14FC-3DC5-1DAC10654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4666" y="5378116"/>
            <a:ext cx="10908792" cy="13857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</a:rPr>
              <a:t>The Purpose of Prayer</a:t>
            </a:r>
          </a:p>
        </p:txBody>
      </p:sp>
    </p:spTree>
    <p:extLst>
      <p:ext uri="{BB962C8B-B14F-4D97-AF65-F5344CB8AC3E}">
        <p14:creationId xmlns:p14="http://schemas.microsoft.com/office/powerpoint/2010/main" val="374756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Magnifying glass on clear background">
            <a:extLst>
              <a:ext uri="{FF2B5EF4-FFF2-40B4-BE49-F238E27FC236}">
                <a16:creationId xmlns:a16="http://schemas.microsoft.com/office/drawing/2014/main" id="{B8E527BA-DCF7-D6A4-2155-17965ED0BB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>
                  <a:alpha val="30000"/>
                </a:schemeClr>
              </a:gs>
              <a:gs pos="33000">
                <a:schemeClr val="tx1">
                  <a:alpha val="2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095EDD-0CC9-F267-DF76-02DCB8B71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79" y="1122362"/>
            <a:ext cx="4972325" cy="280221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dirty="0">
                <a:solidFill>
                  <a:schemeClr val="bg1"/>
                </a:solidFill>
              </a:rPr>
              <a:t>Answers to Prayer</a:t>
            </a:r>
          </a:p>
        </p:txBody>
      </p:sp>
    </p:spTree>
    <p:extLst>
      <p:ext uri="{BB962C8B-B14F-4D97-AF65-F5344CB8AC3E}">
        <p14:creationId xmlns:p14="http://schemas.microsoft.com/office/powerpoint/2010/main" val="3963828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Two coloured ropes knotted together">
            <a:extLst>
              <a:ext uri="{FF2B5EF4-FFF2-40B4-BE49-F238E27FC236}">
                <a16:creationId xmlns:a16="http://schemas.microsoft.com/office/drawing/2014/main" id="{9E05BECB-3C5C-AACE-ADA9-D8B5EF6109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965" b="4766"/>
          <a:stretch/>
        </p:blipFill>
        <p:spPr>
          <a:xfrm>
            <a:off x="1" y="-2346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7" y="-2346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3534655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5B02D7-7438-47ED-0C5D-33D874F72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58" y="2869735"/>
            <a:ext cx="11545482" cy="36702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1500" dirty="0">
                <a:solidFill>
                  <a:schemeClr val="bg1"/>
                </a:solidFill>
              </a:rPr>
              <a:t>Relationship</a:t>
            </a:r>
          </a:p>
        </p:txBody>
      </p:sp>
    </p:spTree>
    <p:extLst>
      <p:ext uri="{BB962C8B-B14F-4D97-AF65-F5344CB8AC3E}">
        <p14:creationId xmlns:p14="http://schemas.microsoft.com/office/powerpoint/2010/main" val="4033795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ey room full of question marks with an opening going out">
            <a:extLst>
              <a:ext uri="{FF2B5EF4-FFF2-40B4-BE49-F238E27FC236}">
                <a16:creationId xmlns:a16="http://schemas.microsoft.com/office/drawing/2014/main" id="{615E5538-863D-FB4C-FADC-C6FBBC026D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r="-1" b="15708"/>
          <a:stretch/>
        </p:blipFill>
        <p:spPr>
          <a:xfrm>
            <a:off x="22" y="-56722"/>
            <a:ext cx="12188930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F51725E-A483-43B2-A6F2-C44F502FE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937549"/>
            <a:ext cx="12191999" cy="5058137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36ECFF-A1DA-3B12-D8DF-A4178CDA4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4000" cy="306324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10000" dirty="0">
                <a:solidFill>
                  <a:schemeClr val="bg1"/>
                </a:solidFill>
              </a:rPr>
              <a:t> 1. Contemplative Prayer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82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Sunset on the grassy meadow">
            <a:extLst>
              <a:ext uri="{FF2B5EF4-FFF2-40B4-BE49-F238E27FC236}">
                <a16:creationId xmlns:a16="http://schemas.microsoft.com/office/drawing/2014/main" id="{44D224EC-C2FA-9528-96B3-5060AD26F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09" r="-1" b="-1"/>
          <a:stretch/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DE234-4964-2319-0A10-E84B6A48A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604" y="4214813"/>
            <a:ext cx="10908792" cy="14087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The Holiness of God</a:t>
            </a:r>
          </a:p>
        </p:txBody>
      </p:sp>
    </p:spTree>
    <p:extLst>
      <p:ext uri="{BB962C8B-B14F-4D97-AF65-F5344CB8AC3E}">
        <p14:creationId xmlns:p14="http://schemas.microsoft.com/office/powerpoint/2010/main" val="478913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 descr="A lion resting in his throne">
            <a:extLst>
              <a:ext uri="{FF2B5EF4-FFF2-40B4-BE49-F238E27FC236}">
                <a16:creationId xmlns:a16="http://schemas.microsoft.com/office/drawing/2014/main" id="{762C0F3A-2E0B-28FA-2587-EF8CA87F85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63" b="11859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2F3AC0-0D03-A853-7103-A84BC964D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321733"/>
            <a:ext cx="11548532" cy="42293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8800" dirty="0">
                <a:solidFill>
                  <a:schemeClr val="bg1"/>
                </a:solidFill>
              </a:rPr>
              <a:t>The Goodness of God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6095" y="4702516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0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 descr="A red heart shape balloon tied to a bench">
            <a:extLst>
              <a:ext uri="{FF2B5EF4-FFF2-40B4-BE49-F238E27FC236}">
                <a16:creationId xmlns:a16="http://schemas.microsoft.com/office/drawing/2014/main" id="{E738DB83-492E-F389-F579-8D0F80C89B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6096" y="10"/>
            <a:ext cx="12191999" cy="6857990"/>
          </a:xfrm>
          <a:prstGeom prst="rect">
            <a:avLst/>
          </a:prstGeom>
        </p:spPr>
      </p:pic>
      <p:sp>
        <p:nvSpPr>
          <p:cNvPr id="27" name="Rectangle 19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29AE28-A55B-F434-9339-902EB7186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321734"/>
            <a:ext cx="11548532" cy="3893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9600">
                <a:solidFill>
                  <a:schemeClr val="bg1"/>
                </a:solidFill>
              </a:rPr>
              <a:t>The Love of God</a:t>
            </a:r>
            <a:endParaRPr lang="en-US" sz="9600" dirty="0">
              <a:solidFill>
                <a:schemeClr val="bg1"/>
              </a:solidFill>
            </a:endParaRPr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6095" y="4702516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75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Lone feather in the sky">
            <a:extLst>
              <a:ext uri="{FF2B5EF4-FFF2-40B4-BE49-F238E27FC236}">
                <a16:creationId xmlns:a16="http://schemas.microsoft.com/office/drawing/2014/main" id="{87C59F41-7E2E-8BC6-EC91-7393FE0F3D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74" r="-1" b="712"/>
          <a:stretch/>
        </p:blipFill>
        <p:spPr>
          <a:xfrm>
            <a:off x="3048" y="-2"/>
            <a:ext cx="12188952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F8D337-9D78-193D-D247-C1E038196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612907"/>
            <a:ext cx="10908792" cy="14967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The Grace of God</a:t>
            </a:r>
          </a:p>
        </p:txBody>
      </p:sp>
    </p:spTree>
    <p:extLst>
      <p:ext uri="{BB962C8B-B14F-4D97-AF65-F5344CB8AC3E}">
        <p14:creationId xmlns:p14="http://schemas.microsoft.com/office/powerpoint/2010/main" val="242041028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1B2830"/>
      </a:dk2>
      <a:lt2>
        <a:srgbClr val="F1F3F0"/>
      </a:lt2>
      <a:accent1>
        <a:srgbClr val="A629E7"/>
      </a:accent1>
      <a:accent2>
        <a:srgbClr val="592FD9"/>
      </a:accent2>
      <a:accent3>
        <a:srgbClr val="294AE7"/>
      </a:accent3>
      <a:accent4>
        <a:srgbClr val="1787D5"/>
      </a:accent4>
      <a:accent5>
        <a:srgbClr val="22BFBE"/>
      </a:accent5>
      <a:accent6>
        <a:srgbClr val="16C67B"/>
      </a:accent6>
      <a:hlink>
        <a:srgbClr val="3897A9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81</Words>
  <Application>Microsoft Macintosh PowerPoint</Application>
  <PresentationFormat>Widescreen</PresentationFormat>
  <Paragraphs>14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Modern Love</vt:lpstr>
      <vt:lpstr>The Hand</vt:lpstr>
      <vt:lpstr>SketchyVTI</vt:lpstr>
      <vt:lpstr>Intimacy with God</vt:lpstr>
      <vt:lpstr>The Purpose of Prayer</vt:lpstr>
      <vt:lpstr>Answers to Prayer</vt:lpstr>
      <vt:lpstr>Relationship</vt:lpstr>
      <vt:lpstr> 1. Contemplative Prayer</vt:lpstr>
      <vt:lpstr>The Holiness of God</vt:lpstr>
      <vt:lpstr>The Goodness of God</vt:lpstr>
      <vt:lpstr>The Love of God</vt:lpstr>
      <vt:lpstr>The Grace of God</vt:lpstr>
      <vt:lpstr>The Omnipotence Of God</vt:lpstr>
      <vt:lpstr>2. Intercessory Prayer</vt:lpstr>
      <vt:lpstr>Principles of Intercession 1. Identification 2. Agony 3. Authority </vt:lpstr>
      <vt:lpstr>3. Listening Prayer</vt:lpstr>
      <vt:lpstr>The Languages of God  1. Written 2. Spoken 3. Visual 4. Shared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Prayer</dc:title>
  <dc:creator>Simone Twibell</dc:creator>
  <cp:lastModifiedBy>Simone Twibell</cp:lastModifiedBy>
  <cp:revision>10</cp:revision>
  <dcterms:created xsi:type="dcterms:W3CDTF">2023-04-04T18:01:38Z</dcterms:created>
  <dcterms:modified xsi:type="dcterms:W3CDTF">2023-04-13T18:02:19Z</dcterms:modified>
</cp:coreProperties>
</file>